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729" r:id="rId3"/>
  </p:sldMasterIdLst>
  <p:notesMasterIdLst>
    <p:notesMasterId r:id="rId19"/>
  </p:notesMasterIdLst>
  <p:sldIdLst>
    <p:sldId id="257" r:id="rId4"/>
    <p:sldId id="290" r:id="rId5"/>
    <p:sldId id="267" r:id="rId6"/>
    <p:sldId id="285" r:id="rId7"/>
    <p:sldId id="273" r:id="rId8"/>
    <p:sldId id="284" r:id="rId9"/>
    <p:sldId id="289" r:id="rId10"/>
    <p:sldId id="294" r:id="rId11"/>
    <p:sldId id="283" r:id="rId12"/>
    <p:sldId id="286" r:id="rId13"/>
    <p:sldId id="291" r:id="rId14"/>
    <p:sldId id="280" r:id="rId15"/>
    <p:sldId id="287" r:id="rId16"/>
    <p:sldId id="288" r:id="rId17"/>
    <p:sldId id="281"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9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4" autoAdjust="0"/>
  </p:normalViewPr>
  <p:slideViewPr>
    <p:cSldViewPr snapToGrid="0">
      <p:cViewPr varScale="1">
        <p:scale>
          <a:sx n="62" d="100"/>
          <a:sy n="62" d="100"/>
        </p:scale>
        <p:origin x="7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ndersen\Dropbox\2.%20Abelia\11.%20Publikasjoner\Julekort\Abelia-medlemme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sandersen\Dropbox\2.%20Abelia\3.%20Media\2.%20Medieanalyse\1.%20Synlighet%202017\statistik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65684639420983E-2"/>
          <c:y val="2.5372356099829907E-2"/>
          <c:w val="0.86106400000000005"/>
          <c:h val="0.917655"/>
        </c:manualLayout>
      </c:layout>
      <c:lineChart>
        <c:grouping val="standard"/>
        <c:varyColors val="0"/>
        <c:ser>
          <c:idx val="0"/>
          <c:order val="0"/>
          <c:spPr>
            <a:ln w="44450" cap="flat">
              <a:solidFill>
                <a:srgbClr val="23A69B"/>
              </a:solidFill>
              <a:prstDash val="solid"/>
              <a:miter lim="400000"/>
            </a:ln>
            <a:effectLst/>
          </c:spPr>
          <c:marker>
            <c:symbol val="circle"/>
            <c:size val="10"/>
            <c:spPr>
              <a:solidFill>
                <a:srgbClr val="FFFFFF"/>
              </a:solidFill>
              <a:ln w="50800" cap="flat">
                <a:solidFill>
                  <a:srgbClr val="23A69B"/>
                </a:solidFill>
                <a:prstDash val="solid"/>
                <a:miter lim="400000"/>
              </a:ln>
              <a:effectLst/>
            </c:spPr>
          </c:marker>
          <c:cat>
            <c:strRef>
              <c:f>'Antall medlemmer'!$A$22:$A$30</c:f>
              <c:strCache>
                <c:ptCount val="9"/>
                <c:pt idx="0">
                  <c:v>2001</c:v>
                </c:pt>
                <c:pt idx="1">
                  <c:v>2003</c:v>
                </c:pt>
                <c:pt idx="2">
                  <c:v>2005</c:v>
                </c:pt>
                <c:pt idx="3">
                  <c:v>2007</c:v>
                </c:pt>
                <c:pt idx="4">
                  <c:v>2009</c:v>
                </c:pt>
                <c:pt idx="5">
                  <c:v>2011</c:v>
                </c:pt>
                <c:pt idx="6">
                  <c:v>2013</c:v>
                </c:pt>
                <c:pt idx="7">
                  <c:v>2015</c:v>
                </c:pt>
                <c:pt idx="8">
                  <c:v>2017</c:v>
                </c:pt>
              </c:strCache>
            </c:strRef>
          </c:cat>
          <c:val>
            <c:numRef>
              <c:f>'Antall medlemmer'!$E$22:$E$30</c:f>
              <c:numCache>
                <c:formatCode>General</c:formatCode>
                <c:ptCount val="9"/>
                <c:pt idx="0">
                  <c:v>255</c:v>
                </c:pt>
                <c:pt idx="1">
                  <c:v>387</c:v>
                </c:pt>
                <c:pt idx="2">
                  <c:v>461</c:v>
                </c:pt>
                <c:pt idx="3">
                  <c:v>621</c:v>
                </c:pt>
                <c:pt idx="4">
                  <c:v>821</c:v>
                </c:pt>
                <c:pt idx="5">
                  <c:v>1103</c:v>
                </c:pt>
                <c:pt idx="6">
                  <c:v>1379</c:v>
                </c:pt>
                <c:pt idx="7">
                  <c:v>1750</c:v>
                </c:pt>
                <c:pt idx="8">
                  <c:v>2050</c:v>
                </c:pt>
              </c:numCache>
            </c:numRef>
          </c:val>
          <c:smooth val="0"/>
          <c:extLst>
            <c:ext xmlns:c16="http://schemas.microsoft.com/office/drawing/2014/chart" uri="{C3380CC4-5D6E-409C-BE32-E72D297353CC}">
              <c16:uniqueId val="{00000000-534C-4CE2-9150-FDF5469F2AF4}"/>
            </c:ext>
          </c:extLst>
        </c:ser>
        <c:dLbls>
          <c:showLegendKey val="0"/>
          <c:showVal val="0"/>
          <c:showCatName val="0"/>
          <c:showSerName val="0"/>
          <c:showPercent val="0"/>
          <c:showBubbleSize val="0"/>
        </c:dLbls>
        <c:marker val="1"/>
        <c:smooth val="0"/>
        <c:axId val="196703760"/>
        <c:axId val="196704152"/>
      </c:lineChart>
      <c:catAx>
        <c:axId val="196703760"/>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0"/>
          <a:lstStyle/>
          <a:p>
            <a:pPr>
              <a:defRPr sz="900" b="0" i="0" u="none" strike="noStrike">
                <a:solidFill>
                  <a:srgbClr val="000000"/>
                </a:solidFill>
                <a:latin typeface="Museo Sans 700" panose="02000000000000000000" pitchFamily="50" charset="0"/>
                <a:ea typeface="Adobe Fan Heiti Std B" panose="020B0700000000000000" pitchFamily="34" charset="-128"/>
              </a:defRPr>
            </a:pPr>
            <a:endParaRPr lang="nb-NO"/>
          </a:p>
        </c:txPr>
        <c:crossAx val="196704152"/>
        <c:crosses val="autoZero"/>
        <c:auto val="1"/>
        <c:lblAlgn val="ctr"/>
        <c:lblOffset val="100"/>
        <c:noMultiLvlLbl val="1"/>
      </c:catAx>
      <c:valAx>
        <c:axId val="196704152"/>
        <c:scaling>
          <c:orientation val="minMax"/>
        </c:scaling>
        <c:delete val="0"/>
        <c:axPos val="l"/>
        <c:majorGridlines>
          <c:spPr>
            <a:ln w="3175"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a:defRPr sz="900" b="1" i="0" u="none" strike="noStrike">
                <a:solidFill>
                  <a:srgbClr val="000000"/>
                </a:solidFill>
                <a:latin typeface="Museo Sans 700" panose="02000000000000000000" pitchFamily="50" charset="0"/>
                <a:ea typeface="Adobe Fan Heiti Std B" panose="020B0700000000000000" pitchFamily="34" charset="-128"/>
              </a:defRPr>
            </a:pPr>
            <a:endParaRPr lang="nb-NO"/>
          </a:p>
        </c:txPr>
        <c:crossAx val="196703760"/>
        <c:crosses val="autoZero"/>
        <c:crossBetween val="midCat"/>
        <c:majorUnit val="200"/>
        <c:minorUnit val="100"/>
      </c:valAx>
      <c:spPr>
        <a:solidFill>
          <a:srgbClr val="FFFFFF"/>
        </a:soli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532679738562"/>
          <c:y val="0.12795549374130699"/>
          <c:w val="0.58088235294117696"/>
          <c:h val="0.83255269320843095"/>
        </c:manualLayout>
      </c:layout>
      <c:pieChart>
        <c:varyColors val="1"/>
        <c:ser>
          <c:idx val="0"/>
          <c:order val="0"/>
          <c:dPt>
            <c:idx val="0"/>
            <c:bubble3D val="0"/>
            <c:spPr>
              <a:solidFill>
                <a:srgbClr val="23A69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45C-4B74-9793-62390BAC7585}"/>
              </c:ext>
            </c:extLst>
          </c:dPt>
          <c:dPt>
            <c:idx val="1"/>
            <c:bubble3D val="0"/>
            <c:spPr>
              <a:solidFill>
                <a:schemeClr val="bg1">
                  <a:lumMod val="8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45C-4B74-9793-62390BAC7585}"/>
              </c:ext>
            </c:extLst>
          </c:dPt>
          <c:dPt>
            <c:idx val="2"/>
            <c:bubble3D val="0"/>
            <c:spPr>
              <a:solidFill>
                <a:srgbClr val="23A69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45C-4B74-9793-62390BAC7585}"/>
              </c:ext>
            </c:extLst>
          </c:dPt>
          <c:dPt>
            <c:idx val="3"/>
            <c:bubble3D val="0"/>
            <c:spPr>
              <a:solidFill>
                <a:schemeClr val="bg1">
                  <a:lumMod val="8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45C-4B74-9793-62390BAC7585}"/>
              </c:ext>
            </c:extLst>
          </c:dPt>
          <c:dPt>
            <c:idx val="4"/>
            <c:bubble3D val="0"/>
            <c:spPr>
              <a:solidFill>
                <a:srgbClr val="23A69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E45C-4B74-9793-62390BAC7585}"/>
              </c:ext>
            </c:extLst>
          </c:dPt>
          <c:dPt>
            <c:idx val="5"/>
            <c:bubble3D val="0"/>
            <c:spPr>
              <a:solidFill>
                <a:schemeClr val="bg1">
                  <a:lumMod val="8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E45C-4B74-9793-62390BAC7585}"/>
              </c:ext>
            </c:extLst>
          </c:dPt>
          <c:dPt>
            <c:idx val="6"/>
            <c:bubble3D val="0"/>
            <c:spPr>
              <a:solidFill>
                <a:srgbClr val="23A69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E45C-4B74-9793-62390BAC7585}"/>
              </c:ext>
            </c:extLst>
          </c:dPt>
          <c:dPt>
            <c:idx val="7"/>
            <c:bubble3D val="0"/>
            <c:spPr>
              <a:solidFill>
                <a:schemeClr val="bg1">
                  <a:lumMod val="8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E45C-4B74-9793-62390BAC7585}"/>
              </c:ext>
            </c:extLst>
          </c:dPt>
          <c:dLbls>
            <c:dLbl>
              <c:idx val="0"/>
              <c:layout>
                <c:manualLayout>
                  <c:x val="-0.14388280269314199"/>
                  <c:y val="8.4448332847282995E-2"/>
                </c:manualLayout>
              </c:layout>
              <c:tx>
                <c:rich>
                  <a:bodyPr/>
                  <a:lstStyle/>
                  <a:p>
                    <a:fld id="{A7B615DD-F0DA-9647-8295-0EFFBB6B91C0}" type="CATEGORYNAME">
                      <a:rPr lang="en-US"/>
                      <a:pPr/>
                      <a:t>[KATEGORINAVN]</a:t>
                    </a:fld>
                    <a:r>
                      <a:rPr lang="en-US" baseline="0"/>
                      <a:t>
41 %</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5C-4B74-9793-62390BAC7585}"/>
                </c:ext>
              </c:extLst>
            </c:dLbl>
            <c:dLbl>
              <c:idx val="1"/>
              <c:layout>
                <c:manualLayout>
                  <c:x val="5.2828083989501402E-2"/>
                  <c:y val="-0.1952866390713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45C-4B74-9793-62390BAC7585}"/>
                </c:ext>
              </c:extLst>
            </c:dLbl>
            <c:dLbl>
              <c:idx val="2"/>
              <c:layout>
                <c:manualLayout>
                  <c:x val="0.203052833424651"/>
                  <c:y val="-5.1569842587421498E-2"/>
                </c:manualLayout>
              </c:layout>
              <c:tx>
                <c:rich>
                  <a:bodyPr/>
                  <a:lstStyle/>
                  <a:p>
                    <a:r>
                      <a:rPr lang="en-US"/>
                      <a:t>Organisasjoner</a:t>
                    </a:r>
                    <a:r>
                      <a:rPr lang="en-US" baseline="0"/>
                      <a:t>
</a:t>
                    </a:r>
                    <a:fld id="{3D1FE851-C9C9-7842-9A47-B8275D3066CA}" type="PERCENTAGE">
                      <a:rPr lang="en-US" baseline="0"/>
                      <a:pPr/>
                      <a:t>[PROSENT]</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45C-4B74-9793-62390BAC7585}"/>
                </c:ext>
              </c:extLst>
            </c:dLbl>
            <c:dLbl>
              <c:idx val="3"/>
              <c:layout>
                <c:manualLayout>
                  <c:x val="0.14369551232566499"/>
                  <c:y val="9.33055304845786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45C-4B74-9793-62390BAC7585}"/>
                </c:ext>
              </c:extLst>
            </c:dLbl>
            <c:dLbl>
              <c:idx val="4"/>
              <c:layout>
                <c:manualLayout>
                  <c:x val="9.6694672466733397E-2"/>
                  <c:y val="0.130845286071155"/>
                </c:manualLayout>
              </c:layout>
              <c:tx>
                <c:rich>
                  <a:bodyPr/>
                  <a:lstStyle/>
                  <a:p>
                    <a:fld id="{9A88D5BD-3502-B040-9C5B-782A76B524D9}" type="CATEGORYNAME">
                      <a:rPr lang="en-US"/>
                      <a:pPr/>
                      <a:t>[KATEGORINAVN]</a:t>
                    </a:fld>
                    <a:r>
                      <a:rPr lang="en-US" baseline="0"/>
                      <a:t>
     </a:t>
                    </a:r>
                    <a:fld id="{1A70EEB6-8576-694D-B548-C8F7B45186F5}" type="PERCENTAGE">
                      <a:rPr lang="en-US" baseline="0"/>
                      <a:pPr/>
                      <a:t>[PROSENT]</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45C-4B74-9793-62390BAC7585}"/>
                </c:ext>
              </c:extLst>
            </c:dLbl>
            <c:dLbl>
              <c:idx val="5"/>
              <c:layout>
                <c:manualLayout>
                  <c:x val="0.11604331651584056"/>
                  <c:y val="-0.10365711581862797"/>
                </c:manualLayout>
              </c:layout>
              <c:tx>
                <c:rich>
                  <a:bodyPr/>
                  <a:lstStyle/>
                  <a:p>
                    <a:fld id="{71151ED4-226B-AC4B-96CA-DB98752F5681}" type="CATEGORYNAME">
                      <a:rPr lang="en-US"/>
                      <a:pPr/>
                      <a:t>[KATEGORINAVN]</a:t>
                    </a:fld>
                    <a:r>
                      <a:rPr lang="en-US"/>
                      <a:t> </a:t>
                    </a:r>
                    <a:fld id="{3844058D-2209-684D-AFB0-A19329F0D0D9}" type="PERCENTAGE">
                      <a:rPr lang="en-US" baseline="0"/>
                      <a:pPr/>
                      <a:t>[PROSENT]</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45C-4B74-9793-62390BAC7585}"/>
                </c:ext>
              </c:extLst>
            </c:dLbl>
            <c:dLbl>
              <c:idx val="6"/>
              <c:layout>
                <c:manualLayout>
                  <c:x val="0.33279455367630068"/>
                  <c:y val="-7.4350767878154783E-2"/>
                </c:manualLayout>
              </c:layout>
              <c:tx>
                <c:rich>
                  <a:bodyPr/>
                  <a:lstStyle/>
                  <a:p>
                    <a:fld id="{27C86B6C-FFFB-B546-BF6F-1483BD856B62}" type="CATEGORYNAME">
                      <a:rPr lang="en-US"/>
                      <a:pPr/>
                      <a:t>[KATEGORINAVN]</a:t>
                    </a:fld>
                    <a:r>
                      <a:rPr lang="en-US"/>
                      <a:t> </a:t>
                    </a:r>
                    <a:fld id="{C437B8CC-1163-DD43-A6F2-6467FFE72602}" type="PERCENTAGE">
                      <a:rPr lang="en-US" baseline="0"/>
                      <a:pPr/>
                      <a:t>[PROSENT]</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8490300696741599"/>
                      <c:h val="9.8501101292330695E-2"/>
                    </c:manualLayout>
                  </c15:layout>
                  <c15:dlblFieldTable/>
                  <c15:showDataLabelsRange val="0"/>
                </c:ext>
                <c:ext xmlns:c16="http://schemas.microsoft.com/office/drawing/2014/chart" uri="{C3380CC4-5D6E-409C-BE32-E72D297353CC}">
                  <c16:uniqueId val="{0000000D-E45C-4B74-9793-62390BAC7585}"/>
                </c:ext>
              </c:extLst>
            </c:dLbl>
            <c:dLbl>
              <c:idx val="7"/>
              <c:layout>
                <c:manualLayout>
                  <c:x val="0.19241276680360556"/>
                  <c:y val="-1.1969467070423916E-2"/>
                </c:manualLayout>
              </c:layout>
              <c:tx>
                <c:rich>
                  <a:bodyPr/>
                  <a:lstStyle/>
                  <a:p>
                    <a:fld id="{5BDB7BB2-A453-1140-8B7E-FA6AA06C63CF}" type="CATEGORYNAME">
                      <a:rPr lang="en-US"/>
                      <a:pPr/>
                      <a:t>[KATEGORINAVN]</a:t>
                    </a:fld>
                    <a:r>
                      <a:rPr lang="en-US"/>
                      <a:t> </a:t>
                    </a:r>
                    <a:fld id="{B28736E5-353D-A841-8019-ACD5F2EBAE04}" type="PERCENTAGE">
                      <a:rPr lang="en-US" baseline="0"/>
                      <a:pPr/>
                      <a:t>[PROSENT]</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45C-4B74-9793-62390BAC758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333333"/>
                    </a:solidFill>
                    <a:latin typeface="+mn-lt"/>
                    <a:ea typeface="+mn-ea"/>
                    <a:cs typeface="+mn-cs"/>
                  </a:defRPr>
                </a:pPr>
                <a:endParaRPr lang="nb-NO"/>
              </a:p>
            </c:txPr>
            <c:dLblPos val="inEnd"/>
            <c:showLegendKey val="0"/>
            <c:showVal val="0"/>
            <c:showCatName val="1"/>
            <c:showSerName val="0"/>
            <c:showPercent val="1"/>
            <c:showBubbleSize val="0"/>
            <c:showLeaderLines val="1"/>
            <c:leaderLines>
              <c:spPr>
                <a:ln w="9525" cap="flat" cmpd="sng" algn="ctr">
                  <a:solidFill>
                    <a:schemeClr val="bg1">
                      <a:lumMod val="85000"/>
                    </a:schemeClr>
                  </a:solidFill>
                  <a:round/>
                </a:ln>
                <a:effectLst/>
              </c:spPr>
            </c:leaderLines>
            <c:extLst>
              <c:ext xmlns:c15="http://schemas.microsoft.com/office/drawing/2012/chart" uri="{CE6537A1-D6FC-4f65-9D91-7224C49458BB}"/>
            </c:extLst>
          </c:dLbls>
          <c:cat>
            <c:strRef>
              <c:f>Medlemmer!$E$2:$E$9</c:f>
              <c:strCache>
                <c:ptCount val="8"/>
                <c:pt idx="0">
                  <c:v>IKT</c:v>
                </c:pt>
                <c:pt idx="1">
                  <c:v>Konsulent</c:v>
                </c:pt>
                <c:pt idx="2">
                  <c:v>Ideell sektor og idrett</c:v>
                </c:pt>
                <c:pt idx="3">
                  <c:v>Forskning</c:v>
                </c:pt>
                <c:pt idx="4">
                  <c:v>Utdanning</c:v>
                </c:pt>
                <c:pt idx="5">
                  <c:v>Innovasjon</c:v>
                </c:pt>
                <c:pt idx="6">
                  <c:v>Kreativ næring</c:v>
                </c:pt>
                <c:pt idx="7">
                  <c:v>Annet</c:v>
                </c:pt>
              </c:strCache>
            </c:strRef>
          </c:cat>
          <c:val>
            <c:numRef>
              <c:f>Medlemmer!$F$2:$F$9</c:f>
              <c:numCache>
                <c:formatCode>0%</c:formatCode>
                <c:ptCount val="8"/>
                <c:pt idx="0">
                  <c:v>0.40969973044695657</c:v>
                </c:pt>
                <c:pt idx="1">
                  <c:v>0.25</c:v>
                </c:pt>
                <c:pt idx="2">
                  <c:v>0.11900035522494098</c:v>
                </c:pt>
                <c:pt idx="3">
                  <c:v>0.11810184508013456</c:v>
                </c:pt>
                <c:pt idx="4">
                  <c:v>7.6101719706625992E-2</c:v>
                </c:pt>
                <c:pt idx="5">
                  <c:v>0.01</c:v>
                </c:pt>
                <c:pt idx="6">
                  <c:v>0.01</c:v>
                </c:pt>
                <c:pt idx="7">
                  <c:v>1.9223937981904426E-2</c:v>
                </c:pt>
              </c:numCache>
            </c:numRef>
          </c:val>
          <c:extLst>
            <c:ext xmlns:c16="http://schemas.microsoft.com/office/drawing/2014/chart" uri="{C3380CC4-5D6E-409C-BE32-E72D297353CC}">
              <c16:uniqueId val="{00000010-E45C-4B74-9793-62390BAC7585}"/>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1FB84-CD71-4299-AA4E-7C9D6FBF3DBE}" type="datetimeFigureOut">
              <a:rPr lang="nb-NO" smtClean="0"/>
              <a:t>20.11.2017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E31EA-93D7-4E10-9E47-61B69D9DFDAE}" type="slidenum">
              <a:rPr lang="nb-NO" smtClean="0"/>
              <a:t>‹#›</a:t>
            </a:fld>
            <a:endParaRPr lang="nb-NO"/>
          </a:p>
        </p:txBody>
      </p:sp>
    </p:spTree>
    <p:extLst>
      <p:ext uri="{BB962C8B-B14F-4D97-AF65-F5344CB8AC3E}">
        <p14:creationId xmlns:p14="http://schemas.microsoft.com/office/powerpoint/2010/main" val="343205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t>En</a:t>
            </a:r>
            <a:r>
              <a:rPr lang="en-US" dirty="0"/>
              <a:t> </a:t>
            </a:r>
            <a:r>
              <a:rPr lang="en-US" dirty="0" err="1"/>
              <a:t>disruptiv</a:t>
            </a:r>
            <a:r>
              <a:rPr lang="en-US" dirty="0"/>
              <a:t>, </a:t>
            </a:r>
            <a:r>
              <a:rPr lang="en-US" dirty="0" err="1"/>
              <a:t>eller</a:t>
            </a:r>
            <a:r>
              <a:rPr lang="en-US" dirty="0"/>
              <a:t> </a:t>
            </a:r>
            <a:r>
              <a:rPr lang="en-US" dirty="0" err="1"/>
              <a:t>på</a:t>
            </a:r>
            <a:r>
              <a:rPr lang="en-US" dirty="0"/>
              <a:t> </a:t>
            </a:r>
            <a:r>
              <a:rPr lang="en-US" dirty="0" err="1"/>
              <a:t>norsk</a:t>
            </a:r>
            <a:r>
              <a:rPr lang="en-US" dirty="0"/>
              <a:t> “</a:t>
            </a:r>
            <a:r>
              <a:rPr lang="en-US" dirty="0" err="1"/>
              <a:t>forstyrrende</a:t>
            </a:r>
            <a:r>
              <a:rPr lang="en-US" dirty="0"/>
              <a:t> </a:t>
            </a:r>
            <a:r>
              <a:rPr lang="en-US" dirty="0" err="1"/>
              <a:t>innovasjon</a:t>
            </a:r>
            <a:r>
              <a:rPr lang="en-US" dirty="0"/>
              <a:t>” </a:t>
            </a:r>
            <a:r>
              <a:rPr lang="en-US" dirty="0" err="1"/>
              <a:t>er</a:t>
            </a:r>
            <a:r>
              <a:rPr lang="en-US" dirty="0"/>
              <a:t> </a:t>
            </a:r>
            <a:r>
              <a:rPr lang="en-US" dirty="0" err="1"/>
              <a:t>en</a:t>
            </a:r>
            <a:r>
              <a:rPr lang="en-US" dirty="0"/>
              <a:t> </a:t>
            </a:r>
            <a:r>
              <a:rPr lang="en-US" dirty="0" err="1"/>
              <a:t>innovasjon</a:t>
            </a:r>
            <a:r>
              <a:rPr lang="en-US" dirty="0"/>
              <a:t> </a:t>
            </a:r>
            <a:r>
              <a:rPr lang="en-US" dirty="0" err="1"/>
              <a:t>som</a:t>
            </a:r>
            <a:r>
              <a:rPr lang="en-US" baseline="0" dirty="0"/>
              <a:t> </a:t>
            </a:r>
            <a:r>
              <a:rPr lang="en-US" baseline="0" dirty="0" err="1"/>
              <a:t>skaper</a:t>
            </a:r>
            <a:r>
              <a:rPr lang="en-US" baseline="0" dirty="0"/>
              <a:t> et </a:t>
            </a:r>
            <a:r>
              <a:rPr lang="en-US" baseline="0" dirty="0" err="1"/>
              <a:t>nytt</a:t>
            </a:r>
            <a:r>
              <a:rPr lang="en-US" baseline="0" dirty="0"/>
              <a:t> marked</a:t>
            </a:r>
            <a:r>
              <a:rPr lang="en-US" dirty="0"/>
              <a:t> </a:t>
            </a:r>
            <a:r>
              <a:rPr lang="en-US" dirty="0" err="1"/>
              <a:t>og</a:t>
            </a:r>
            <a:r>
              <a:rPr lang="en-US" dirty="0"/>
              <a:t> </a:t>
            </a:r>
            <a:r>
              <a:rPr lang="en-US" dirty="0" err="1"/>
              <a:t>verdinettverk</a:t>
            </a:r>
            <a:r>
              <a:rPr lang="en-US" baseline="0" dirty="0"/>
              <a:t> </a:t>
            </a:r>
            <a:r>
              <a:rPr lang="en-US" baseline="0" dirty="0" err="1"/>
              <a:t>og</a:t>
            </a:r>
            <a:r>
              <a:rPr lang="en-US" baseline="0" dirty="0"/>
              <a:t> </a:t>
            </a:r>
            <a:r>
              <a:rPr lang="en-US" baseline="0" dirty="0" err="1"/>
              <a:t>som</a:t>
            </a:r>
            <a:r>
              <a:rPr lang="en-US" baseline="0" dirty="0"/>
              <a:t> </a:t>
            </a:r>
            <a:r>
              <a:rPr lang="en-US" baseline="0" dirty="0" err="1"/>
              <a:t>til</a:t>
            </a:r>
            <a:r>
              <a:rPr lang="en-US" baseline="0" dirty="0"/>
              <a:t> </a:t>
            </a:r>
            <a:r>
              <a:rPr lang="en-US" baseline="0" dirty="0" err="1"/>
              <a:t>slutt</a:t>
            </a:r>
            <a:r>
              <a:rPr lang="en-US" dirty="0"/>
              <a:t> </a:t>
            </a:r>
            <a:r>
              <a:rPr lang="en-US" dirty="0" err="1"/>
              <a:t>forstyrrer</a:t>
            </a:r>
            <a:r>
              <a:rPr lang="en-US" dirty="0"/>
              <a:t> </a:t>
            </a:r>
            <a:r>
              <a:rPr lang="en-US" dirty="0" err="1"/>
              <a:t>eller</a:t>
            </a:r>
            <a:r>
              <a:rPr lang="en-US" dirty="0"/>
              <a:t> </a:t>
            </a:r>
            <a:r>
              <a:rPr lang="en-US" dirty="0" err="1"/>
              <a:t>ødelegger</a:t>
            </a:r>
            <a:r>
              <a:rPr lang="en-US" dirty="0"/>
              <a:t> et </a:t>
            </a:r>
            <a:r>
              <a:rPr lang="en-US" dirty="0" err="1"/>
              <a:t>eksisterende</a:t>
            </a:r>
            <a:r>
              <a:rPr lang="en-US" dirty="0"/>
              <a:t> marked </a:t>
            </a:r>
            <a:r>
              <a:rPr lang="en-US" dirty="0" err="1"/>
              <a:t>og</a:t>
            </a:r>
            <a:r>
              <a:rPr lang="en-US" dirty="0"/>
              <a:t> </a:t>
            </a:r>
            <a:r>
              <a:rPr lang="en-US" dirty="0" err="1"/>
              <a:t>verdinettverk</a:t>
            </a:r>
            <a:r>
              <a:rPr lang="en-US" dirty="0"/>
              <a:t>, </a:t>
            </a:r>
            <a:r>
              <a:rPr lang="en-US" dirty="0" err="1"/>
              <a:t>og</a:t>
            </a:r>
            <a:r>
              <a:rPr lang="en-US" baseline="0" dirty="0"/>
              <a:t> </a:t>
            </a:r>
            <a:r>
              <a:rPr lang="en-US" baseline="0" dirty="0" err="1"/>
              <a:t>på</a:t>
            </a:r>
            <a:r>
              <a:rPr lang="en-US" baseline="0" dirty="0"/>
              <a:t> den </a:t>
            </a:r>
            <a:r>
              <a:rPr lang="en-US" baseline="0" dirty="0" err="1"/>
              <a:t>måten</a:t>
            </a:r>
            <a:r>
              <a:rPr lang="en-US" baseline="0" dirty="0"/>
              <a:t> </a:t>
            </a:r>
            <a:r>
              <a:rPr lang="en-US" baseline="0" dirty="0" err="1"/>
              <a:t>utkonkurrerer</a:t>
            </a:r>
            <a:r>
              <a:rPr lang="en-US" baseline="0" dirty="0"/>
              <a:t> </a:t>
            </a:r>
            <a:r>
              <a:rPr lang="en-US" dirty="0" err="1"/>
              <a:t>etablerte</a:t>
            </a:r>
            <a:r>
              <a:rPr lang="en-US" dirty="0"/>
              <a:t> </a:t>
            </a:r>
            <a:r>
              <a:rPr lang="en-US" dirty="0" err="1"/>
              <a:t>og</a:t>
            </a:r>
            <a:r>
              <a:rPr lang="en-US" dirty="0"/>
              <a:t> </a:t>
            </a:r>
            <a:r>
              <a:rPr lang="en-US" dirty="0" err="1"/>
              <a:t>markedsledende</a:t>
            </a:r>
            <a:r>
              <a:rPr lang="en-US" dirty="0"/>
              <a:t> </a:t>
            </a:r>
            <a:r>
              <a:rPr lang="en-US" dirty="0" err="1"/>
              <a:t>bedrifter</a:t>
            </a:r>
            <a:r>
              <a:rPr lang="en-US" dirty="0"/>
              <a:t>, </a:t>
            </a:r>
            <a:r>
              <a:rPr lang="en-US" dirty="0" err="1"/>
              <a:t>produkter</a:t>
            </a:r>
            <a:r>
              <a:rPr lang="en-US" dirty="0"/>
              <a:t> </a:t>
            </a:r>
            <a:r>
              <a:rPr lang="en-US" dirty="0" err="1"/>
              <a:t>og</a:t>
            </a:r>
            <a:r>
              <a:rPr lang="en-US" dirty="0"/>
              <a:t> </a:t>
            </a:r>
            <a:r>
              <a:rPr lang="en-US" dirty="0" err="1"/>
              <a:t>allianser</a:t>
            </a:r>
            <a:r>
              <a:rPr lang="en-US" dirty="0"/>
              <a:t>. </a:t>
            </a:r>
            <a:r>
              <a:rPr lang="en-US" dirty="0" err="1"/>
              <a:t>Ikke</a:t>
            </a:r>
            <a:r>
              <a:rPr lang="en-US" dirty="0"/>
              <a:t> </a:t>
            </a:r>
            <a:r>
              <a:rPr lang="en-US" dirty="0" err="1"/>
              <a:t>så</a:t>
            </a:r>
            <a:r>
              <a:rPr lang="en-US" dirty="0"/>
              <a:t> </a:t>
            </a:r>
            <a:r>
              <a:rPr lang="en-US" dirty="0" err="1"/>
              <a:t>rart</a:t>
            </a:r>
            <a:r>
              <a:rPr lang="en-US" dirty="0"/>
              <a:t> at </a:t>
            </a:r>
            <a:r>
              <a:rPr lang="en-US" dirty="0" err="1"/>
              <a:t>dette</a:t>
            </a:r>
            <a:r>
              <a:rPr lang="en-US" dirty="0"/>
              <a:t> </a:t>
            </a:r>
            <a:r>
              <a:rPr lang="en-US" dirty="0" err="1"/>
              <a:t>er</a:t>
            </a:r>
            <a:r>
              <a:rPr lang="en-US" baseline="0" dirty="0"/>
              <a:t> </a:t>
            </a:r>
            <a:r>
              <a:rPr lang="en-US" baseline="0" dirty="0" err="1"/>
              <a:t>forstyrrende</a:t>
            </a:r>
            <a:r>
              <a:rPr lang="en-US" baseline="0" dirty="0"/>
              <a:t> for </a:t>
            </a:r>
            <a:r>
              <a:rPr lang="en-US" baseline="0" dirty="0" err="1"/>
              <a:t>etablerte</a:t>
            </a:r>
            <a:r>
              <a:rPr lang="en-US" baseline="0" dirty="0"/>
              <a:t> </a:t>
            </a:r>
            <a:r>
              <a:rPr lang="en-US" baseline="0" dirty="0" err="1"/>
              <a:t>bedrifter</a:t>
            </a:r>
            <a:r>
              <a:rPr lang="en-US" baseline="0" dirty="0"/>
              <a:t> </a:t>
            </a:r>
            <a:r>
              <a:rPr lang="en-US" baseline="0" dirty="0" err="1"/>
              <a:t>altså</a:t>
            </a:r>
            <a:r>
              <a:rPr lang="en-US" baseline="0" dirty="0"/>
              <a:t>!</a:t>
            </a:r>
          </a:p>
          <a:p>
            <a:endParaRPr lang="en-US" baseline="0" dirty="0"/>
          </a:p>
          <a:p>
            <a:r>
              <a:rPr lang="nb-NO" sz="900" b="1" i="0" kern="1200" dirty="0">
                <a:solidFill>
                  <a:schemeClr val="tx1"/>
                </a:solidFill>
                <a:effectLst/>
                <a:latin typeface="+mn-lt"/>
                <a:ea typeface="+mn-ea"/>
                <a:cs typeface="+mn-cs"/>
              </a:rPr>
              <a:t>Åpenlys </a:t>
            </a:r>
            <a:r>
              <a:rPr lang="nb-NO" sz="900" b="1" i="0" kern="1200" dirty="0" err="1">
                <a:solidFill>
                  <a:schemeClr val="tx1"/>
                </a:solidFill>
                <a:effectLst/>
                <a:latin typeface="+mn-lt"/>
                <a:ea typeface="+mn-ea"/>
                <a:cs typeface="+mn-cs"/>
              </a:rPr>
              <a:t>disrupsjon</a:t>
            </a:r>
            <a:r>
              <a:rPr lang="nb-NO" sz="900" b="1" i="0" kern="1200">
                <a:solidFill>
                  <a:schemeClr val="tx1"/>
                </a:solidFill>
                <a:effectLst/>
                <a:latin typeface="+mn-lt"/>
                <a:ea typeface="+mn-ea"/>
                <a:cs typeface="+mn-cs"/>
              </a:rPr>
              <a:t> – hva som skjer når digitaliseringen brer om seg</a:t>
            </a:r>
            <a:endParaRPr lang="nb-NO" dirty="0"/>
          </a:p>
        </p:txBody>
      </p:sp>
      <p:sp>
        <p:nvSpPr>
          <p:cNvPr id="4" name="Plassholder for lysbilde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D6E763-F294-46BE-BE17-D8A513F4B4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32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Hvorfor er dette viktig for Norge som nasjon? Svaret ser dere på disse to figurene. Til venstre et bilde fra Produktivitetskommisjonen som viser sammensetning av vareeksport i Norge og Sverige i 2013. Dere vet hva som har skjedd siden. Norge har mistet over 300 milliarder i eksportinntekter. Ubehagelig raskt så har de store svarte og brune feltene begynt å krympe på en måte som har aktualisert et begrep som Norge har hatt råd til å nesten glemme de siste 20 årene, nemlig Handelsbalansen, som nå gjør en kraftig comeback. Vårt bytteforhold med utlandet, som har vært fantastisk sett med norske øyne de siste 15 årene, har plutselig blitt normalisert på et nivå som er vanlig ellers i Europa. Det skumle er at avhengigheten av olje og gass i mellomtiden har blitt så stor, at et varig prisfall medfører lavere skatteinntekter, økt arbeidsledighet og omstillingsproblemer. </a:t>
            </a:r>
            <a:endParaRPr lang="nb-NO" dirty="0"/>
          </a:p>
        </p:txBody>
      </p:sp>
      <p:sp>
        <p:nvSpPr>
          <p:cNvPr id="4" name="Plassholder for lysbilde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D6E763-F294-46BE-BE17-D8A513F4B4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29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t>Og</a:t>
            </a:r>
            <a:r>
              <a:rPr lang="nb-NO" sz="1100" baseline="0" dirty="0"/>
              <a:t> for dere som vil ha </a:t>
            </a:r>
            <a:r>
              <a:rPr lang="nb-NO" sz="1100" baseline="0" dirty="0" err="1"/>
              <a:t>hisoriske</a:t>
            </a:r>
            <a:r>
              <a:rPr lang="nb-NO" sz="1100" baseline="0" dirty="0"/>
              <a:t> bevis på S-kurven: </a:t>
            </a:r>
            <a:r>
              <a:rPr lang="nb-NO" sz="1100" dirty="0"/>
              <a:t>Ta</a:t>
            </a:r>
            <a:r>
              <a:rPr lang="nb-NO" sz="1100" baseline="0" dirty="0"/>
              <a:t> en titt på disse bildene fra New York tatt med 13 års mellomrom. På det første ser vi en enslig bil blant alle hest- og vogndrosjer. 13 år senere er det motsatt – en enslig hest og vogn blant alle bilene. </a:t>
            </a:r>
          </a:p>
          <a:p>
            <a:r>
              <a:rPr lang="nb-NO" sz="1100" baseline="0" dirty="0"/>
              <a:t>Hva sier det oss? For det første at endring er vanskelig å få øye på mens det pågår, og at når et produkt eller konsept hvis tid har kommet, så kan utviklingen skje raskt, med eksponentiell hastighet. I 1900 kunne man bare se begynnelsen av den S-formede grafen som kjennetegner eksponentiell utvikling. I dag ser vi slutten på S-kurven, rett før biler med forbrenningsmotor vil begynne sin dødskamp. </a:t>
            </a:r>
            <a:endParaRPr lang="nb-NO" sz="1100" dirty="0"/>
          </a:p>
        </p:txBody>
      </p:sp>
      <p:sp>
        <p:nvSpPr>
          <p:cNvPr id="4" name="Plassholder for lysbilde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D6E763-F294-46BE-BE17-D8A513F4B4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07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D6E763-F294-46BE-BE17-D8A513F4B4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40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D6E763-F294-46BE-BE17-D8A513F4B4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34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D6E763-F294-46BE-BE17-D8A513F4B4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683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72" y="346739"/>
            <a:ext cx="1394181" cy="421628"/>
          </a:xfrm>
          <a:prstGeom prst="rect">
            <a:avLst/>
          </a:prstGeom>
        </p:spPr>
      </p:pic>
      <p:sp>
        <p:nvSpPr>
          <p:cNvPr id="29" name="Picture Placeholder 28"/>
          <p:cNvSpPr>
            <a:spLocks noGrp="1"/>
          </p:cNvSpPr>
          <p:nvPr>
            <p:ph type="pic" sz="quarter" idx="12"/>
          </p:nvPr>
        </p:nvSpPr>
        <p:spPr>
          <a:xfrm>
            <a:off x="6826971" y="1155344"/>
            <a:ext cx="5365031" cy="5702657"/>
          </a:xfrm>
          <a:custGeom>
            <a:avLst/>
            <a:gdLst>
              <a:gd name="connsiteX0" fmla="*/ 2492019 w 4023773"/>
              <a:gd name="connsiteY0" fmla="*/ 0 h 4278313"/>
              <a:gd name="connsiteX1" fmla="*/ 4023773 w 4023773"/>
              <a:gd name="connsiteY1" fmla="*/ 0 h 4278313"/>
              <a:gd name="connsiteX2" fmla="*/ 4023773 w 4023773"/>
              <a:gd name="connsiteY2" fmla="*/ 4278313 h 4278313"/>
              <a:gd name="connsiteX3" fmla="*/ 0 w 4023773"/>
              <a:gd name="connsiteY3" fmla="*/ 4278313 h 4278313"/>
              <a:gd name="connsiteX4" fmla="*/ 2342611 w 4023773"/>
              <a:gd name="connsiteY4" fmla="*/ 273050 h 4278313"/>
              <a:gd name="connsiteX5" fmla="*/ 2339380 w 4023773"/>
              <a:gd name="connsiteY5" fmla="*/ 267601 h 4278313"/>
              <a:gd name="connsiteX6" fmla="*/ 2496593 w 4023773"/>
              <a:gd name="connsiteY6" fmla="*/ 2714 h 42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773" h="4278313">
                <a:moveTo>
                  <a:pt x="2492019" y="0"/>
                </a:moveTo>
                <a:lnTo>
                  <a:pt x="4023773" y="0"/>
                </a:lnTo>
                <a:lnTo>
                  <a:pt x="4023773" y="4278313"/>
                </a:lnTo>
                <a:lnTo>
                  <a:pt x="0" y="4278313"/>
                </a:lnTo>
                <a:lnTo>
                  <a:pt x="2342611" y="273050"/>
                </a:lnTo>
                <a:lnTo>
                  <a:pt x="2339380" y="267601"/>
                </a:lnTo>
                <a:lnTo>
                  <a:pt x="2496593" y="2714"/>
                </a:lnTo>
                <a:close/>
              </a:path>
            </a:pathLst>
          </a:custGeom>
          <a:noFill/>
        </p:spPr>
        <p:txBody>
          <a:bodyPr wrap="square">
            <a:noAutofit/>
          </a:bodyPr>
          <a:lstStyle/>
          <a:p>
            <a:r>
              <a:rPr lang="nb-NO"/>
              <a:t>Klikk ikonet for å legge til et bilde</a:t>
            </a:r>
            <a:endParaRPr lang="nb-NO" dirty="0"/>
          </a:p>
        </p:txBody>
      </p:sp>
      <p:sp>
        <p:nvSpPr>
          <p:cNvPr id="19" name="f1"/>
          <p:cNvSpPr>
            <a:spLocks/>
          </p:cNvSpPr>
          <p:nvPr userDrawn="1"/>
        </p:nvSpPr>
        <p:spPr bwMode="auto">
          <a:xfrm>
            <a:off x="0" y="1155344"/>
            <a:ext cx="9950451" cy="5711121"/>
          </a:xfrm>
          <a:custGeom>
            <a:avLst/>
            <a:gdLst>
              <a:gd name="T0" fmla="*/ 0 w 4701"/>
              <a:gd name="T1" fmla="*/ 0 h 2699"/>
              <a:gd name="T2" fmla="*/ 0 w 4701"/>
              <a:gd name="T3" fmla="*/ 2699 h 2699"/>
              <a:gd name="T4" fmla="*/ 3223 w 4701"/>
              <a:gd name="T5" fmla="*/ 2699 h 2699"/>
              <a:gd name="T6" fmla="*/ 4701 w 4701"/>
              <a:gd name="T7" fmla="*/ 172 h 2699"/>
              <a:gd name="T8" fmla="*/ 4599 w 4701"/>
              <a:gd name="T9" fmla="*/ 0 h 2699"/>
              <a:gd name="T10" fmla="*/ 0 w 4701"/>
              <a:gd name="T11" fmla="*/ 0 h 2699"/>
            </a:gdLst>
            <a:ahLst/>
            <a:cxnLst>
              <a:cxn ang="0">
                <a:pos x="T0" y="T1"/>
              </a:cxn>
              <a:cxn ang="0">
                <a:pos x="T2" y="T3"/>
              </a:cxn>
              <a:cxn ang="0">
                <a:pos x="T4" y="T5"/>
              </a:cxn>
              <a:cxn ang="0">
                <a:pos x="T6" y="T7"/>
              </a:cxn>
              <a:cxn ang="0">
                <a:pos x="T8" y="T9"/>
              </a:cxn>
              <a:cxn ang="0">
                <a:pos x="T10" y="T11"/>
              </a:cxn>
            </a:cxnLst>
            <a:rect l="0" t="0" r="r" b="b"/>
            <a:pathLst>
              <a:path w="4701" h="2699">
                <a:moveTo>
                  <a:pt x="0" y="0"/>
                </a:moveTo>
                <a:lnTo>
                  <a:pt x="0" y="2699"/>
                </a:lnTo>
                <a:lnTo>
                  <a:pt x="3223" y="2699"/>
                </a:lnTo>
                <a:lnTo>
                  <a:pt x="4701" y="172"/>
                </a:lnTo>
                <a:lnTo>
                  <a:pt x="4599" y="0"/>
                </a:lnTo>
                <a:lnTo>
                  <a:pt x="0" y="0"/>
                </a:lnTo>
                <a:close/>
              </a:path>
            </a:pathLst>
          </a:custGeom>
          <a:solidFill>
            <a:schemeClr val="tx1"/>
          </a:solidFill>
          <a:ln>
            <a:noFill/>
          </a:ln>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hasCustomPrompt="1"/>
          </p:nvPr>
        </p:nvSpPr>
        <p:spPr>
          <a:xfrm>
            <a:off x="600000" y="1566996"/>
            <a:ext cx="7243520" cy="3176259"/>
          </a:xfrm>
        </p:spPr>
        <p:txBody>
          <a:bodyPr anchor="t">
            <a:normAutofit/>
          </a:bodyPr>
          <a:lstStyle>
            <a:lvl1pPr algn="l">
              <a:lnSpc>
                <a:spcPct val="110000"/>
              </a:lnSpc>
              <a:defRPr sz="5998" b="0">
                <a:solidFill>
                  <a:schemeClr val="bg1"/>
                </a:solidFill>
              </a:defRPr>
            </a:lvl1pPr>
          </a:lstStyle>
          <a:p>
            <a:r>
              <a:rPr lang="nb-NO" dirty="0"/>
              <a:t>Klikk for å redigere tittelstil</a:t>
            </a:r>
            <a:endParaRPr lang="en-GB" dirty="0"/>
          </a:p>
        </p:txBody>
      </p:sp>
      <p:sp>
        <p:nvSpPr>
          <p:cNvPr id="3" name="Undertittel 2"/>
          <p:cNvSpPr>
            <a:spLocks noGrp="1"/>
          </p:cNvSpPr>
          <p:nvPr>
            <p:ph type="subTitle" idx="1" hasCustomPrompt="1"/>
          </p:nvPr>
        </p:nvSpPr>
        <p:spPr>
          <a:xfrm>
            <a:off x="600000" y="5720756"/>
            <a:ext cx="6226971" cy="273496"/>
          </a:xfrm>
        </p:spPr>
        <p:txBody>
          <a:bodyPr>
            <a:noAutofit/>
          </a:bodyPr>
          <a:lstStyle>
            <a:lvl1pPr marL="0" indent="0" algn="l">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8" name="Plassholder for dato 7"/>
          <p:cNvSpPr>
            <a:spLocks noGrp="1"/>
          </p:cNvSpPr>
          <p:nvPr>
            <p:ph type="dt" sz="half" idx="10"/>
          </p:nvPr>
        </p:nvSpPr>
        <p:spPr>
          <a:xfrm>
            <a:off x="599947" y="6006937"/>
            <a:ext cx="2743200" cy="365125"/>
          </a:xfrm>
        </p:spPr>
        <p:txBody>
          <a:bodyPr/>
          <a:lstStyle>
            <a:lvl1pPr>
              <a:defRPr>
                <a:solidFill>
                  <a:schemeClr val="bg1"/>
                </a:solidFill>
                <a:latin typeface="+mj-lt"/>
              </a:defRPr>
            </a:lvl1pPr>
          </a:lstStyle>
          <a:p>
            <a:endParaRPr lang="en-GB" dirty="0"/>
          </a:p>
        </p:txBody>
      </p:sp>
      <p:sp>
        <p:nvSpPr>
          <p:cNvPr id="23" name="f2"/>
          <p:cNvSpPr>
            <a:spLocks/>
          </p:cNvSpPr>
          <p:nvPr userDrawn="1"/>
        </p:nvSpPr>
        <p:spPr bwMode="auto">
          <a:xfrm>
            <a:off x="9942043" y="1155343"/>
            <a:ext cx="2260600" cy="4198171"/>
          </a:xfrm>
          <a:custGeom>
            <a:avLst/>
            <a:gdLst>
              <a:gd name="T0" fmla="*/ 1068 w 1068"/>
              <a:gd name="T1" fmla="*/ 0 h 1984"/>
              <a:gd name="T2" fmla="*/ 101 w 1068"/>
              <a:gd name="T3" fmla="*/ 0 h 1984"/>
              <a:gd name="T4" fmla="*/ 0 w 1068"/>
              <a:gd name="T5" fmla="*/ 172 h 1984"/>
              <a:gd name="T6" fmla="*/ 1068 w 1068"/>
              <a:gd name="T7" fmla="*/ 1984 h 1984"/>
              <a:gd name="T8" fmla="*/ 1068 w 1068"/>
              <a:gd name="T9" fmla="*/ 0 h 1984"/>
            </a:gdLst>
            <a:ahLst/>
            <a:cxnLst>
              <a:cxn ang="0">
                <a:pos x="T0" y="T1"/>
              </a:cxn>
              <a:cxn ang="0">
                <a:pos x="T2" y="T3"/>
              </a:cxn>
              <a:cxn ang="0">
                <a:pos x="T4" y="T5"/>
              </a:cxn>
              <a:cxn ang="0">
                <a:pos x="T6" y="T7"/>
              </a:cxn>
              <a:cxn ang="0">
                <a:pos x="T8" y="T9"/>
              </a:cxn>
            </a:cxnLst>
            <a:rect l="0" t="0" r="r" b="b"/>
            <a:pathLst>
              <a:path w="1068" h="1984">
                <a:moveTo>
                  <a:pt x="1068" y="0"/>
                </a:moveTo>
                <a:lnTo>
                  <a:pt x="101" y="0"/>
                </a:lnTo>
                <a:lnTo>
                  <a:pt x="0" y="172"/>
                </a:lnTo>
                <a:lnTo>
                  <a:pt x="1068" y="1984"/>
                </a:lnTo>
                <a:lnTo>
                  <a:pt x="1068" y="0"/>
                </a:lnTo>
                <a:close/>
              </a:path>
            </a:pathLst>
          </a:custGeom>
          <a:solidFill>
            <a:srgbClr val="23A69B"/>
          </a:solidFill>
          <a:ln>
            <a:noFill/>
          </a:ln>
        </p:spPr>
        <p:txBody>
          <a:bodyPr vert="horz" wrap="square" lIns="121882" tIns="60941" rIns="121882" bIns="60941" numCol="1" anchor="t" anchorCtr="0" compatLnSpc="1">
            <a:prstTxWarp prst="textNoShape">
              <a:avLst/>
            </a:prstTxWarp>
          </a:bodyPr>
          <a:lstStyle/>
          <a:p>
            <a:endParaRPr lang="nb-NO" sz="2399" dirty="0"/>
          </a:p>
        </p:txBody>
      </p:sp>
      <p:sp>
        <p:nvSpPr>
          <p:cNvPr id="4" name="Plassholder for tekst 3"/>
          <p:cNvSpPr>
            <a:spLocks noGrp="1"/>
          </p:cNvSpPr>
          <p:nvPr>
            <p:ph type="body" sz="quarter" idx="13" hasCustomPrompt="1"/>
          </p:nvPr>
        </p:nvSpPr>
        <p:spPr>
          <a:xfrm>
            <a:off x="7829974" y="457496"/>
            <a:ext cx="4235589" cy="365125"/>
          </a:xfrm>
          <a:prstGeom prst="rect">
            <a:avLst/>
          </a:prstGeom>
        </p:spPr>
        <p:txBody>
          <a:bodyPr lIns="0" tIns="0" rIns="0" bIns="0"/>
          <a:lstStyle>
            <a:lvl1pPr marL="0" indent="0" algn="ctr">
              <a:buNone/>
              <a:defRPr sz="1599">
                <a:latin typeface="+mj-lt"/>
              </a:defRPr>
            </a:lvl1pPr>
          </a:lstStyle>
          <a:p>
            <a:pPr lvl="0"/>
            <a:r>
              <a:rPr lang="nb-NO" dirty="0"/>
              <a:t>Tema</a:t>
            </a:r>
          </a:p>
        </p:txBody>
      </p:sp>
    </p:spTree>
    <p:extLst>
      <p:ext uri="{BB962C8B-B14F-4D97-AF65-F5344CB8AC3E}">
        <p14:creationId xmlns:p14="http://schemas.microsoft.com/office/powerpoint/2010/main" val="120887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orside #5">
    <p:spTree>
      <p:nvGrpSpPr>
        <p:cNvPr id="1" name=""/>
        <p:cNvGrpSpPr/>
        <p:nvPr/>
      </p:nvGrpSpPr>
      <p:grpSpPr>
        <a:xfrm>
          <a:off x="0" y="0"/>
          <a:ext cx="0" cy="0"/>
          <a:chOff x="0" y="0"/>
          <a:chExt cx="0" cy="0"/>
        </a:xfrm>
      </p:grpSpPr>
      <p:sp>
        <p:nvSpPr>
          <p:cNvPr id="9" name="bak_rekt"/>
          <p:cNvSpPr/>
          <p:nvPr userDrawn="1"/>
        </p:nvSpPr>
        <p:spPr>
          <a:xfrm>
            <a:off x="1" y="5709014"/>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1" name="f1"/>
          <p:cNvSpPr/>
          <p:nvPr userDrawn="1"/>
        </p:nvSpPr>
        <p:spPr>
          <a:xfrm>
            <a:off x="0" y="0"/>
            <a:ext cx="12192000" cy="5992550"/>
          </a:xfrm>
          <a:custGeom>
            <a:avLst/>
            <a:gdLst>
              <a:gd name="connsiteX0" fmla="*/ 0 w 9144000"/>
              <a:gd name="connsiteY0" fmla="*/ 0 h 4495800"/>
              <a:gd name="connsiteX1" fmla="*/ 9144000 w 9144000"/>
              <a:gd name="connsiteY1" fmla="*/ 0 h 4495800"/>
              <a:gd name="connsiteX2" fmla="*/ 9144000 w 9144000"/>
              <a:gd name="connsiteY2" fmla="*/ 4286250 h 4495800"/>
              <a:gd name="connsiteX3" fmla="*/ 677863 w 9144000"/>
              <a:gd name="connsiteY3" fmla="*/ 4286250 h 4495800"/>
              <a:gd name="connsiteX4" fmla="*/ 555625 w 9144000"/>
              <a:gd name="connsiteY4" fmla="*/ 4495800 h 4495800"/>
              <a:gd name="connsiteX5" fmla="*/ 552450 w 9144000"/>
              <a:gd name="connsiteY5" fmla="*/ 4495800 h 4495800"/>
              <a:gd name="connsiteX6" fmla="*/ 431800 w 9144000"/>
              <a:gd name="connsiteY6" fmla="*/ 4286250 h 4495800"/>
              <a:gd name="connsiteX7" fmla="*/ 0 w 9144000"/>
              <a:gd name="connsiteY7" fmla="*/ 428625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495800">
                <a:moveTo>
                  <a:pt x="0" y="0"/>
                </a:moveTo>
                <a:lnTo>
                  <a:pt x="9144000" y="0"/>
                </a:lnTo>
                <a:lnTo>
                  <a:pt x="9144000" y="4286250"/>
                </a:lnTo>
                <a:lnTo>
                  <a:pt x="677863" y="4286250"/>
                </a:lnTo>
                <a:lnTo>
                  <a:pt x="555625" y="4495800"/>
                </a:lnTo>
                <a:lnTo>
                  <a:pt x="552450" y="4495800"/>
                </a:lnTo>
                <a:lnTo>
                  <a:pt x="431800" y="4286250"/>
                </a:lnTo>
                <a:lnTo>
                  <a:pt x="0" y="4286250"/>
                </a:lnTo>
                <a:close/>
              </a:path>
            </a:pathLst>
          </a:custGeom>
          <a:solidFill>
            <a:srgbClr val="23A6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399"/>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9293" y="6100026"/>
            <a:ext cx="7917228" cy="430468"/>
          </a:xfrm>
        </p:spPr>
        <p:txBody>
          <a:bodyPr>
            <a:noAutofit/>
          </a:bodyPr>
          <a:lstStyle>
            <a:lvl1pPr marL="0" indent="0" algn="l">
              <a:spcBef>
                <a:spcPts val="0"/>
              </a:spcBef>
              <a:buNone/>
              <a:defRPr sz="2133" baseline="0">
                <a:solidFill>
                  <a:srgbClr val="333333"/>
                </a:solidFill>
                <a:latin typeface="+mj-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Tekst</a:t>
            </a:r>
            <a:endParaRPr lang="en-GB" dirty="0"/>
          </a:p>
        </p:txBody>
      </p:sp>
      <p:sp>
        <p:nvSpPr>
          <p:cNvPr id="7" name="Plassholder for tekst 2"/>
          <p:cNvSpPr>
            <a:spLocks noGrp="1"/>
          </p:cNvSpPr>
          <p:nvPr>
            <p:ph type="body" sz="quarter" idx="17" hasCustomPrompt="1"/>
          </p:nvPr>
        </p:nvSpPr>
        <p:spPr>
          <a:xfrm>
            <a:off x="600001" y="457496"/>
            <a:ext cx="7917228"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291539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99999" y="1035915"/>
            <a:ext cx="10992052" cy="1127497"/>
          </a:xfrm>
        </p:spPr>
        <p:txBody>
          <a:bodyPr anchor="t"/>
          <a:lstStyle>
            <a:lvl1pPr>
              <a:defRPr/>
            </a:lvl1pPr>
          </a:lstStyle>
          <a:p>
            <a:r>
              <a:rPr lang="nb-NO" noProof="0" dirty="0"/>
              <a:t>Klikk for å legge til</a:t>
            </a:r>
            <a:br>
              <a:rPr lang="nb-NO" noProof="0" dirty="0"/>
            </a:br>
            <a:r>
              <a:rPr lang="nb-NO" noProof="0" dirty="0"/>
              <a:t>en tittel</a:t>
            </a:r>
          </a:p>
        </p:txBody>
      </p:sp>
      <p:sp>
        <p:nvSpPr>
          <p:cNvPr id="3" name="Plassholder for innhold 2"/>
          <p:cNvSpPr>
            <a:spLocks noGrp="1"/>
          </p:cNvSpPr>
          <p:nvPr>
            <p:ph idx="1"/>
          </p:nvPr>
        </p:nvSpPr>
        <p:spPr>
          <a:xfrm>
            <a:off x="599947" y="2488432"/>
            <a:ext cx="10992052" cy="3389967"/>
          </a:xfrm>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6" name="Plassholder for lysbildenummer 5"/>
          <p:cNvSpPr>
            <a:spLocks noGrp="1"/>
          </p:cNvSpPr>
          <p:nvPr>
            <p:ph type="sldNum" sz="quarter" idx="12"/>
          </p:nvPr>
        </p:nvSpPr>
        <p:spPr/>
        <p:txBody>
          <a:bodyPr/>
          <a:lstStyle/>
          <a:p>
            <a:fld id="{CB5DC95F-CC9E-42B9-BFE4-A015B12872CC}" type="slidenum">
              <a:rPr lang="nb-NO" noProof="0" smtClean="0"/>
              <a:t>‹#›</a:t>
            </a:fld>
            <a:endParaRPr lang="nb-NO" noProof="0" dirty="0"/>
          </a:p>
        </p:txBody>
      </p:sp>
      <p:sp>
        <p:nvSpPr>
          <p:cNvPr id="8"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45151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på én linje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99999" y="1035916"/>
            <a:ext cx="10992052" cy="625296"/>
          </a:xfrm>
        </p:spPr>
        <p:txBody>
          <a:bodyPr anchor="t"/>
          <a:lstStyle>
            <a:lvl1pPr>
              <a:defRPr/>
            </a:lvl1pPr>
          </a:lstStyle>
          <a:p>
            <a:r>
              <a:rPr lang="nb-NO" noProof="0" dirty="0"/>
              <a:t>Klikk for å legge til en tittel</a:t>
            </a:r>
          </a:p>
        </p:txBody>
      </p:sp>
      <p:sp>
        <p:nvSpPr>
          <p:cNvPr id="3" name="Plassholder for innhold 2"/>
          <p:cNvSpPr>
            <a:spLocks noGrp="1"/>
          </p:cNvSpPr>
          <p:nvPr>
            <p:ph idx="1"/>
          </p:nvPr>
        </p:nvSpPr>
        <p:spPr>
          <a:xfrm>
            <a:off x="599947" y="1941091"/>
            <a:ext cx="10992052" cy="3937308"/>
          </a:xfrm>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6" name="Plassholder for lysbildenummer 5"/>
          <p:cNvSpPr>
            <a:spLocks noGrp="1"/>
          </p:cNvSpPr>
          <p:nvPr>
            <p:ph type="sldNum" sz="quarter" idx="12"/>
          </p:nvPr>
        </p:nvSpPr>
        <p:spPr/>
        <p:txBody>
          <a:bodyPr/>
          <a:lstStyle/>
          <a:p>
            <a:fld id="{CB5DC95F-CC9E-42B9-BFE4-A015B12872CC}" type="slidenum">
              <a:rPr lang="nb-NO" noProof="0" smtClean="0"/>
              <a:t>‹#›</a:t>
            </a:fld>
            <a:endParaRPr lang="nb-NO" noProof="0" dirty="0"/>
          </a:p>
        </p:txBody>
      </p:sp>
      <p:sp>
        <p:nvSpPr>
          <p:cNvPr id="8"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972163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å legge til</a:t>
            </a:r>
            <a:br>
              <a:rPr lang="nb-NO" dirty="0"/>
            </a:br>
            <a:r>
              <a:rPr lang="nb-NO" dirty="0"/>
              <a:t>en tittel</a:t>
            </a:r>
            <a:endParaRPr lang="en-GB" dirty="0"/>
          </a:p>
        </p:txBody>
      </p:sp>
      <p:sp>
        <p:nvSpPr>
          <p:cNvPr id="7" name="Plassholder for lysbildenummer 6"/>
          <p:cNvSpPr>
            <a:spLocks noGrp="1"/>
          </p:cNvSpPr>
          <p:nvPr>
            <p:ph type="sldNum" sz="quarter" idx="12"/>
          </p:nvPr>
        </p:nvSpPr>
        <p:spPr/>
        <p:txBody>
          <a:bodyPr/>
          <a:lstStyle/>
          <a:p>
            <a:fld id="{CB5DC95F-CC9E-42B9-BFE4-A015B12872CC}" type="slidenum">
              <a:rPr lang="en-GB" smtClean="0"/>
              <a:t>‹#›</a:t>
            </a:fld>
            <a:endParaRPr lang="en-GB"/>
          </a:p>
        </p:txBody>
      </p:sp>
      <p:sp>
        <p:nvSpPr>
          <p:cNvPr id="8" name="Plassholder for innhold 2"/>
          <p:cNvSpPr>
            <a:spLocks noGrp="1"/>
          </p:cNvSpPr>
          <p:nvPr>
            <p:ph idx="1"/>
          </p:nvPr>
        </p:nvSpPr>
        <p:spPr>
          <a:xfrm>
            <a:off x="599947" y="2490743"/>
            <a:ext cx="4968000" cy="33881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9" name="Plassholder for innhold 2"/>
          <p:cNvSpPr>
            <a:spLocks noGrp="1"/>
          </p:cNvSpPr>
          <p:nvPr>
            <p:ph idx="13"/>
          </p:nvPr>
        </p:nvSpPr>
        <p:spPr>
          <a:xfrm>
            <a:off x="6623999" y="2490743"/>
            <a:ext cx="4968000" cy="33881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319326694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7" name="Plassholder for lysbildenummer 6"/>
          <p:cNvSpPr>
            <a:spLocks noGrp="1"/>
          </p:cNvSpPr>
          <p:nvPr>
            <p:ph type="sldNum" sz="quarter" idx="12"/>
          </p:nvPr>
        </p:nvSpPr>
        <p:spPr/>
        <p:txBody>
          <a:bodyPr/>
          <a:lstStyle/>
          <a:p>
            <a:fld id="{CB5DC95F-CC9E-42B9-BFE4-A015B12872CC}" type="slidenum">
              <a:rPr lang="en-GB" smtClean="0"/>
              <a:t>‹#›</a:t>
            </a:fld>
            <a:endParaRPr lang="en-GB"/>
          </a:p>
        </p:txBody>
      </p:sp>
      <p:sp>
        <p:nvSpPr>
          <p:cNvPr id="9" name="Plassholder for innhold 2"/>
          <p:cNvSpPr>
            <a:spLocks noGrp="1"/>
          </p:cNvSpPr>
          <p:nvPr>
            <p:ph idx="13"/>
          </p:nvPr>
        </p:nvSpPr>
        <p:spPr>
          <a:xfrm>
            <a:off x="6623999" y="2039584"/>
            <a:ext cx="4968000" cy="383881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 name="Text Placeholder 2"/>
          <p:cNvSpPr>
            <a:spLocks noGrp="1"/>
          </p:cNvSpPr>
          <p:nvPr>
            <p:ph type="body" sz="quarter" idx="14"/>
          </p:nvPr>
        </p:nvSpPr>
        <p:spPr>
          <a:xfrm>
            <a:off x="599947" y="3030131"/>
            <a:ext cx="4968000" cy="2848267"/>
          </a:xfrm>
          <a:prstGeom prst="rect">
            <a:avLst/>
          </a:prstGeom>
        </p:spPr>
        <p:txBody>
          <a:bodyPr lIns="0" tIns="0" rIns="0" bIns="0"/>
          <a:lstStyle>
            <a:lvl1pPr marL="0" indent="0">
              <a:buNone/>
              <a:defRPr/>
            </a:lvl1pPr>
            <a:lvl2pPr marL="361832" indent="0">
              <a:buNone/>
              <a:defRPr/>
            </a:lvl2pPr>
            <a:lvl3pPr marL="715201" indent="0">
              <a:buNone/>
              <a:defRPr/>
            </a:lvl3pPr>
            <a:lvl4pPr marL="1074917" indent="0">
              <a:buNone/>
              <a:defRPr/>
            </a:lvl4pPr>
            <a:lvl5pPr marL="1436749" indent="0">
              <a:buNone/>
              <a:defRPr/>
            </a:lvl5pPr>
          </a:lstStyle>
          <a:p>
            <a:pPr lvl="0"/>
            <a:r>
              <a:rPr lang="nb-NO"/>
              <a:t>Klikk for å redigere tekststiler i malen</a:t>
            </a:r>
          </a:p>
        </p:txBody>
      </p:sp>
      <p:sp>
        <p:nvSpPr>
          <p:cNvPr id="10" name="Tittel 1"/>
          <p:cNvSpPr>
            <a:spLocks noGrp="1"/>
          </p:cNvSpPr>
          <p:nvPr>
            <p:ph type="title" hasCustomPrompt="1"/>
          </p:nvPr>
        </p:nvSpPr>
        <p:spPr>
          <a:xfrm>
            <a:off x="599999" y="1035915"/>
            <a:ext cx="4967948" cy="1824935"/>
          </a:xfrm>
        </p:spPr>
        <p:txBody>
          <a:bodyPr anchor="t"/>
          <a:lstStyle>
            <a:lvl1pPr>
              <a:defRPr/>
            </a:lvl1pPr>
          </a:lstStyle>
          <a:p>
            <a:r>
              <a:rPr lang="nb-NO" noProof="0" dirty="0"/>
              <a:t>Klikk for å legge til</a:t>
            </a:r>
            <a:br>
              <a:rPr lang="nb-NO" noProof="0" dirty="0"/>
            </a:br>
            <a:r>
              <a:rPr lang="nb-NO" noProof="0" dirty="0"/>
              <a:t>en tittel</a:t>
            </a:r>
          </a:p>
        </p:txBody>
      </p:sp>
      <p:sp>
        <p:nvSpPr>
          <p:cNvPr id="8"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374992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6096000" y="917"/>
            <a:ext cx="6096000" cy="6857083"/>
          </a:xfrm>
          <a:solidFill>
            <a:srgbClr val="CCCCCC"/>
          </a:solidFill>
        </p:spPr>
        <p:txBody>
          <a:bodyPr/>
          <a:lstStyle/>
          <a:p>
            <a:r>
              <a:rPr lang="nb-NO"/>
              <a:t>Klikk ikonet for å legge til et bilde</a:t>
            </a:r>
            <a:endParaRPr lang="en-GB"/>
          </a:p>
        </p:txBody>
      </p:sp>
      <p:sp>
        <p:nvSpPr>
          <p:cNvPr id="7" name="Plassholder for lysbildenummer 6"/>
          <p:cNvSpPr>
            <a:spLocks noGrp="1"/>
          </p:cNvSpPr>
          <p:nvPr>
            <p:ph type="sldNum" sz="quarter" idx="12"/>
          </p:nvPr>
        </p:nvSpPr>
        <p:spPr/>
        <p:txBody>
          <a:bodyPr/>
          <a:lstStyle>
            <a:lvl1pPr>
              <a:defRPr>
                <a:solidFill>
                  <a:schemeClr val="bg1"/>
                </a:solidFill>
              </a:defRPr>
            </a:lvl1pPr>
          </a:lstStyle>
          <a:p>
            <a:fld id="{CB5DC95F-CC9E-42B9-BFE4-A015B12872CC}" type="slidenum">
              <a:rPr lang="en-GB" smtClean="0"/>
              <a:pPr/>
              <a:t>‹#›</a:t>
            </a:fld>
            <a:endParaRPr lang="en-GB" dirty="0"/>
          </a:p>
        </p:txBody>
      </p:sp>
      <p:sp>
        <p:nvSpPr>
          <p:cNvPr id="11" name="Plassholder for tekst 2"/>
          <p:cNvSpPr>
            <a:spLocks noGrp="1"/>
          </p:cNvSpPr>
          <p:nvPr>
            <p:ph type="body" sz="quarter" idx="17" hasCustomPrompt="1"/>
          </p:nvPr>
        </p:nvSpPr>
        <p:spPr>
          <a:xfrm>
            <a:off x="600001" y="457496"/>
            <a:ext cx="5086185"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
        <p:nvSpPr>
          <p:cNvPr id="3" name="Text Placeholder 2"/>
          <p:cNvSpPr>
            <a:spLocks noGrp="1"/>
          </p:cNvSpPr>
          <p:nvPr>
            <p:ph type="body" sz="quarter" idx="18"/>
          </p:nvPr>
        </p:nvSpPr>
        <p:spPr>
          <a:xfrm>
            <a:off x="600002" y="1527405"/>
            <a:ext cx="4126103" cy="3803191"/>
          </a:xfrm>
          <a:prstGeom prst="rect">
            <a:avLst/>
          </a:prstGeom>
        </p:spPr>
        <p:txBody>
          <a:bodyPr lIns="0" tIns="0" rIns="0" bIns="0"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26"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27"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269008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70429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rgbClr val="23A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740546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rgbClr val="FFA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348508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3731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1">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72" y="346739"/>
            <a:ext cx="1394181" cy="421628"/>
          </a:xfrm>
          <a:prstGeom prst="rect">
            <a:avLst/>
          </a:prstGeom>
        </p:spPr>
      </p:pic>
      <p:sp>
        <p:nvSpPr>
          <p:cNvPr id="29" name="Picture Placeholder 28"/>
          <p:cNvSpPr>
            <a:spLocks noGrp="1"/>
          </p:cNvSpPr>
          <p:nvPr>
            <p:ph type="pic" sz="quarter" idx="12"/>
          </p:nvPr>
        </p:nvSpPr>
        <p:spPr>
          <a:xfrm>
            <a:off x="6826971" y="1155344"/>
            <a:ext cx="5365031" cy="5702657"/>
          </a:xfrm>
          <a:custGeom>
            <a:avLst/>
            <a:gdLst>
              <a:gd name="connsiteX0" fmla="*/ 2492019 w 4023773"/>
              <a:gd name="connsiteY0" fmla="*/ 0 h 4278313"/>
              <a:gd name="connsiteX1" fmla="*/ 4023773 w 4023773"/>
              <a:gd name="connsiteY1" fmla="*/ 0 h 4278313"/>
              <a:gd name="connsiteX2" fmla="*/ 4023773 w 4023773"/>
              <a:gd name="connsiteY2" fmla="*/ 4278313 h 4278313"/>
              <a:gd name="connsiteX3" fmla="*/ 0 w 4023773"/>
              <a:gd name="connsiteY3" fmla="*/ 4278313 h 4278313"/>
              <a:gd name="connsiteX4" fmla="*/ 2342611 w 4023773"/>
              <a:gd name="connsiteY4" fmla="*/ 273050 h 4278313"/>
              <a:gd name="connsiteX5" fmla="*/ 2339380 w 4023773"/>
              <a:gd name="connsiteY5" fmla="*/ 267601 h 4278313"/>
              <a:gd name="connsiteX6" fmla="*/ 2496593 w 4023773"/>
              <a:gd name="connsiteY6" fmla="*/ 2714 h 42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773" h="4278313">
                <a:moveTo>
                  <a:pt x="2492019" y="0"/>
                </a:moveTo>
                <a:lnTo>
                  <a:pt x="4023773" y="0"/>
                </a:lnTo>
                <a:lnTo>
                  <a:pt x="4023773" y="4278313"/>
                </a:lnTo>
                <a:lnTo>
                  <a:pt x="0" y="4278313"/>
                </a:lnTo>
                <a:lnTo>
                  <a:pt x="2342611" y="273050"/>
                </a:lnTo>
                <a:lnTo>
                  <a:pt x="2339380" y="267601"/>
                </a:lnTo>
                <a:lnTo>
                  <a:pt x="2496593" y="2714"/>
                </a:lnTo>
                <a:close/>
              </a:path>
            </a:pathLst>
          </a:custGeom>
          <a:noFill/>
        </p:spPr>
        <p:txBody>
          <a:bodyPr wrap="square">
            <a:noAutofit/>
          </a:bodyPr>
          <a:lstStyle/>
          <a:p>
            <a:r>
              <a:rPr lang="nb-NO"/>
              <a:t>Klikk ikonet for å legge til et bilde</a:t>
            </a:r>
            <a:endParaRPr lang="nb-NO" dirty="0"/>
          </a:p>
        </p:txBody>
      </p:sp>
      <p:sp>
        <p:nvSpPr>
          <p:cNvPr id="19" name="f1"/>
          <p:cNvSpPr>
            <a:spLocks/>
          </p:cNvSpPr>
          <p:nvPr userDrawn="1"/>
        </p:nvSpPr>
        <p:spPr bwMode="auto">
          <a:xfrm>
            <a:off x="0" y="1155344"/>
            <a:ext cx="9950451" cy="5711121"/>
          </a:xfrm>
          <a:custGeom>
            <a:avLst/>
            <a:gdLst>
              <a:gd name="T0" fmla="*/ 0 w 4701"/>
              <a:gd name="T1" fmla="*/ 0 h 2699"/>
              <a:gd name="T2" fmla="*/ 0 w 4701"/>
              <a:gd name="T3" fmla="*/ 2699 h 2699"/>
              <a:gd name="T4" fmla="*/ 3223 w 4701"/>
              <a:gd name="T5" fmla="*/ 2699 h 2699"/>
              <a:gd name="T6" fmla="*/ 4701 w 4701"/>
              <a:gd name="T7" fmla="*/ 172 h 2699"/>
              <a:gd name="T8" fmla="*/ 4599 w 4701"/>
              <a:gd name="T9" fmla="*/ 0 h 2699"/>
              <a:gd name="T10" fmla="*/ 0 w 4701"/>
              <a:gd name="T11" fmla="*/ 0 h 2699"/>
            </a:gdLst>
            <a:ahLst/>
            <a:cxnLst>
              <a:cxn ang="0">
                <a:pos x="T0" y="T1"/>
              </a:cxn>
              <a:cxn ang="0">
                <a:pos x="T2" y="T3"/>
              </a:cxn>
              <a:cxn ang="0">
                <a:pos x="T4" y="T5"/>
              </a:cxn>
              <a:cxn ang="0">
                <a:pos x="T6" y="T7"/>
              </a:cxn>
              <a:cxn ang="0">
                <a:pos x="T8" y="T9"/>
              </a:cxn>
              <a:cxn ang="0">
                <a:pos x="T10" y="T11"/>
              </a:cxn>
            </a:cxnLst>
            <a:rect l="0" t="0" r="r" b="b"/>
            <a:pathLst>
              <a:path w="4701" h="2699">
                <a:moveTo>
                  <a:pt x="0" y="0"/>
                </a:moveTo>
                <a:lnTo>
                  <a:pt x="0" y="2699"/>
                </a:lnTo>
                <a:lnTo>
                  <a:pt x="3223" y="2699"/>
                </a:lnTo>
                <a:lnTo>
                  <a:pt x="4701" y="172"/>
                </a:lnTo>
                <a:lnTo>
                  <a:pt x="4599" y="0"/>
                </a:lnTo>
                <a:lnTo>
                  <a:pt x="0" y="0"/>
                </a:lnTo>
                <a:close/>
              </a:path>
            </a:pathLst>
          </a:custGeom>
          <a:solidFill>
            <a:srgbClr val="23A69B"/>
          </a:solidFill>
          <a:ln>
            <a:noFill/>
          </a:ln>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hasCustomPrompt="1"/>
          </p:nvPr>
        </p:nvSpPr>
        <p:spPr>
          <a:xfrm>
            <a:off x="600000" y="1566996"/>
            <a:ext cx="7243520" cy="3176259"/>
          </a:xfrm>
        </p:spPr>
        <p:txBody>
          <a:bodyPr anchor="t">
            <a:normAutofit/>
          </a:bodyPr>
          <a:lstStyle>
            <a:lvl1pPr algn="l">
              <a:lnSpc>
                <a:spcPct val="110000"/>
              </a:lnSpc>
              <a:defRPr sz="5998" b="0">
                <a:solidFill>
                  <a:schemeClr val="bg1"/>
                </a:solidFill>
              </a:defRPr>
            </a:lvl1pPr>
          </a:lstStyle>
          <a:p>
            <a:r>
              <a:rPr lang="nb-NO" dirty="0"/>
              <a:t>Klikk for å redigere tittelstil</a:t>
            </a:r>
            <a:endParaRPr lang="en-GB" dirty="0"/>
          </a:p>
        </p:txBody>
      </p:sp>
      <p:sp>
        <p:nvSpPr>
          <p:cNvPr id="3" name="Undertittel 2"/>
          <p:cNvSpPr>
            <a:spLocks noGrp="1"/>
          </p:cNvSpPr>
          <p:nvPr>
            <p:ph type="subTitle" idx="1" hasCustomPrompt="1"/>
          </p:nvPr>
        </p:nvSpPr>
        <p:spPr>
          <a:xfrm>
            <a:off x="600000" y="5720756"/>
            <a:ext cx="6226971" cy="273496"/>
          </a:xfrm>
        </p:spPr>
        <p:txBody>
          <a:bodyPr>
            <a:noAutofit/>
          </a:bodyPr>
          <a:lstStyle>
            <a:lvl1pPr marL="0" indent="0" algn="l">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8" name="Plassholder for dato 7"/>
          <p:cNvSpPr>
            <a:spLocks noGrp="1"/>
          </p:cNvSpPr>
          <p:nvPr>
            <p:ph type="dt" sz="half" idx="10"/>
          </p:nvPr>
        </p:nvSpPr>
        <p:spPr>
          <a:xfrm>
            <a:off x="599947" y="6006937"/>
            <a:ext cx="2743200" cy="365125"/>
          </a:xfrm>
        </p:spPr>
        <p:txBody>
          <a:bodyPr/>
          <a:lstStyle>
            <a:lvl1pPr>
              <a:defRPr>
                <a:solidFill>
                  <a:schemeClr val="bg1"/>
                </a:solidFill>
                <a:latin typeface="+mj-lt"/>
              </a:defRPr>
            </a:lvl1pPr>
          </a:lstStyle>
          <a:p>
            <a:endParaRPr lang="en-GB" dirty="0"/>
          </a:p>
        </p:txBody>
      </p:sp>
      <p:sp>
        <p:nvSpPr>
          <p:cNvPr id="23" name="f2"/>
          <p:cNvSpPr>
            <a:spLocks/>
          </p:cNvSpPr>
          <p:nvPr userDrawn="1"/>
        </p:nvSpPr>
        <p:spPr bwMode="auto">
          <a:xfrm>
            <a:off x="9942043" y="1155343"/>
            <a:ext cx="2260600" cy="4198171"/>
          </a:xfrm>
          <a:custGeom>
            <a:avLst/>
            <a:gdLst>
              <a:gd name="T0" fmla="*/ 1068 w 1068"/>
              <a:gd name="T1" fmla="*/ 0 h 1984"/>
              <a:gd name="T2" fmla="*/ 101 w 1068"/>
              <a:gd name="T3" fmla="*/ 0 h 1984"/>
              <a:gd name="T4" fmla="*/ 0 w 1068"/>
              <a:gd name="T5" fmla="*/ 172 h 1984"/>
              <a:gd name="T6" fmla="*/ 1068 w 1068"/>
              <a:gd name="T7" fmla="*/ 1984 h 1984"/>
              <a:gd name="T8" fmla="*/ 1068 w 1068"/>
              <a:gd name="T9" fmla="*/ 0 h 1984"/>
            </a:gdLst>
            <a:ahLst/>
            <a:cxnLst>
              <a:cxn ang="0">
                <a:pos x="T0" y="T1"/>
              </a:cxn>
              <a:cxn ang="0">
                <a:pos x="T2" y="T3"/>
              </a:cxn>
              <a:cxn ang="0">
                <a:pos x="T4" y="T5"/>
              </a:cxn>
              <a:cxn ang="0">
                <a:pos x="T6" y="T7"/>
              </a:cxn>
              <a:cxn ang="0">
                <a:pos x="T8" y="T9"/>
              </a:cxn>
            </a:cxnLst>
            <a:rect l="0" t="0" r="r" b="b"/>
            <a:pathLst>
              <a:path w="1068" h="1984">
                <a:moveTo>
                  <a:pt x="1068" y="0"/>
                </a:moveTo>
                <a:lnTo>
                  <a:pt x="101" y="0"/>
                </a:lnTo>
                <a:lnTo>
                  <a:pt x="0" y="172"/>
                </a:lnTo>
                <a:lnTo>
                  <a:pt x="1068" y="1984"/>
                </a:lnTo>
                <a:lnTo>
                  <a:pt x="1068" y="0"/>
                </a:lnTo>
                <a:close/>
              </a:path>
            </a:pathLst>
          </a:custGeom>
          <a:solidFill>
            <a:schemeClr val="tx2"/>
          </a:solidFill>
          <a:ln>
            <a:noFill/>
          </a:ln>
        </p:spPr>
        <p:txBody>
          <a:bodyPr vert="horz" wrap="square" lIns="121882" tIns="60941" rIns="121882" bIns="60941" numCol="1" anchor="t" anchorCtr="0" compatLnSpc="1">
            <a:prstTxWarp prst="textNoShape">
              <a:avLst/>
            </a:prstTxWarp>
          </a:bodyPr>
          <a:lstStyle/>
          <a:p>
            <a:endParaRPr lang="nb-NO" sz="2399" dirty="0"/>
          </a:p>
        </p:txBody>
      </p:sp>
      <p:sp>
        <p:nvSpPr>
          <p:cNvPr id="4" name="Plassholder for tekst 3"/>
          <p:cNvSpPr>
            <a:spLocks noGrp="1"/>
          </p:cNvSpPr>
          <p:nvPr>
            <p:ph type="body" sz="quarter" idx="13" hasCustomPrompt="1"/>
          </p:nvPr>
        </p:nvSpPr>
        <p:spPr>
          <a:xfrm>
            <a:off x="7829974" y="457496"/>
            <a:ext cx="4235589" cy="365125"/>
          </a:xfrm>
          <a:prstGeom prst="rect">
            <a:avLst/>
          </a:prstGeom>
        </p:spPr>
        <p:txBody>
          <a:bodyPr lIns="0" tIns="0" rIns="0" bIns="0"/>
          <a:lstStyle>
            <a:lvl1pPr marL="0" indent="0" algn="ctr">
              <a:buNone/>
              <a:defRPr sz="1599">
                <a:latin typeface="+mj-lt"/>
              </a:defRPr>
            </a:lvl1pPr>
          </a:lstStyle>
          <a:p>
            <a:pPr lvl="0"/>
            <a:r>
              <a:rPr lang="nb-NO" dirty="0"/>
              <a:t>Tema</a:t>
            </a:r>
          </a:p>
        </p:txBody>
      </p:sp>
    </p:spTree>
    <p:extLst>
      <p:ext uri="{BB962C8B-B14F-4D97-AF65-F5344CB8AC3E}">
        <p14:creationId xmlns:p14="http://schemas.microsoft.com/office/powerpoint/2010/main" val="129390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 y="1"/>
            <a:ext cx="12193524" cy="6857940"/>
          </a:xfrm>
          <a:solidFill>
            <a:srgbClr val="CCCCCC"/>
          </a:solidFill>
        </p:spPr>
        <p:txBody>
          <a:bodyPr/>
          <a:lstStyle/>
          <a:p>
            <a:r>
              <a:rPr lang="nb-NO"/>
              <a:t>Klikk ikonet for å legge til et bilde</a:t>
            </a:r>
            <a:endParaRPr lang="nb-NO" dirty="0"/>
          </a:p>
        </p:txBody>
      </p:sp>
      <p:sp>
        <p:nvSpPr>
          <p:cNvPr id="5" name="Plassholder for lysbildenummer 4"/>
          <p:cNvSpPr>
            <a:spLocks noGrp="1"/>
          </p:cNvSpPr>
          <p:nvPr>
            <p:ph type="sldNum" sz="quarter" idx="12"/>
          </p:nvPr>
        </p:nvSpPr>
        <p:spPr/>
        <p:txBody>
          <a:bodyPr/>
          <a:lstStyle>
            <a:lvl1pPr>
              <a:defRPr>
                <a:solidFill>
                  <a:schemeClr val="bg1"/>
                </a:solidFill>
              </a:defRPr>
            </a:lvl1pPr>
          </a:lstStyle>
          <a:p>
            <a:fld id="{CB5DC95F-CC9E-42B9-BFE4-A015B12872CC}" type="slidenum">
              <a:rPr lang="en-GB" smtClean="0"/>
              <a:pPr/>
              <a:t>‹#›</a:t>
            </a:fld>
            <a:endParaRPr lang="en-GB" dirty="0"/>
          </a:p>
        </p:txBody>
      </p:sp>
      <p:sp>
        <p:nvSpPr>
          <p:cNvPr id="9"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25"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26"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8" name="Bil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694953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dirty="0"/>
              <a:t>Klikk for å legge til</a:t>
            </a:r>
            <a:br>
              <a:rPr lang="nb-NO" dirty="0"/>
            </a:br>
            <a:r>
              <a:rPr lang="nb-NO" dirty="0"/>
              <a:t>en tittel</a:t>
            </a:r>
            <a:endParaRPr lang="en-GB" dirty="0"/>
          </a:p>
        </p:txBody>
      </p:sp>
      <p:sp>
        <p:nvSpPr>
          <p:cNvPr id="3" name="Plassholder for dato 2"/>
          <p:cNvSpPr>
            <a:spLocks noGrp="1"/>
          </p:cNvSpPr>
          <p:nvPr>
            <p:ph type="dt" sz="half" idx="10"/>
          </p:nvPr>
        </p:nvSpPr>
        <p:spPr/>
        <p:txBody>
          <a:bodyPr/>
          <a:lstStyle/>
          <a:p>
            <a:endParaRPr lang="en-GB"/>
          </a:p>
        </p:txBody>
      </p:sp>
      <p:sp>
        <p:nvSpPr>
          <p:cNvPr id="5" name="Plassholder for lysbildenummer 4"/>
          <p:cNvSpPr>
            <a:spLocks noGrp="1"/>
          </p:cNvSpPr>
          <p:nvPr>
            <p:ph type="sldNum" sz="quarter" idx="12"/>
          </p:nvPr>
        </p:nvSpPr>
        <p:spPr/>
        <p:txBody>
          <a:bodyPr/>
          <a:lstStyle/>
          <a:p>
            <a:fld id="{CB5DC95F-CC9E-42B9-BFE4-A015B12872CC}" type="slidenum">
              <a:rPr lang="en-GB" smtClean="0"/>
              <a:t>‹#›</a:t>
            </a:fld>
            <a:endParaRPr lang="en-GB"/>
          </a:p>
        </p:txBody>
      </p:sp>
      <p:sp>
        <p:nvSpPr>
          <p:cNvPr id="7"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390280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en-GB"/>
          </a:p>
        </p:txBody>
      </p:sp>
      <p:sp>
        <p:nvSpPr>
          <p:cNvPr id="4" name="Plassholder for lysbildenummer 3"/>
          <p:cNvSpPr>
            <a:spLocks noGrp="1"/>
          </p:cNvSpPr>
          <p:nvPr>
            <p:ph type="sldNum" sz="quarter" idx="12"/>
          </p:nvPr>
        </p:nvSpPr>
        <p:spPr/>
        <p:txBody>
          <a:bodyPr/>
          <a:lstStyle/>
          <a:p>
            <a:fld id="{CB5DC95F-CC9E-42B9-BFE4-A015B12872CC}" type="slidenum">
              <a:rPr lang="en-GB" smtClean="0"/>
              <a:t>‹#›</a:t>
            </a:fld>
            <a:endParaRPr lang="en-GB"/>
          </a:p>
        </p:txBody>
      </p:sp>
      <p:sp>
        <p:nvSpPr>
          <p:cNvPr id="5"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1800316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72" y="346739"/>
            <a:ext cx="1394181" cy="421628"/>
          </a:xfrm>
          <a:prstGeom prst="rect">
            <a:avLst/>
          </a:prstGeom>
        </p:spPr>
      </p:pic>
      <p:sp>
        <p:nvSpPr>
          <p:cNvPr id="29" name="Picture Placeholder 28"/>
          <p:cNvSpPr>
            <a:spLocks noGrp="1"/>
          </p:cNvSpPr>
          <p:nvPr>
            <p:ph type="pic" sz="quarter" idx="12"/>
          </p:nvPr>
        </p:nvSpPr>
        <p:spPr>
          <a:xfrm>
            <a:off x="6826971" y="1155344"/>
            <a:ext cx="5365031" cy="5702657"/>
          </a:xfrm>
          <a:custGeom>
            <a:avLst/>
            <a:gdLst>
              <a:gd name="connsiteX0" fmla="*/ 2492019 w 4023773"/>
              <a:gd name="connsiteY0" fmla="*/ 0 h 4278313"/>
              <a:gd name="connsiteX1" fmla="*/ 4023773 w 4023773"/>
              <a:gd name="connsiteY1" fmla="*/ 0 h 4278313"/>
              <a:gd name="connsiteX2" fmla="*/ 4023773 w 4023773"/>
              <a:gd name="connsiteY2" fmla="*/ 4278313 h 4278313"/>
              <a:gd name="connsiteX3" fmla="*/ 0 w 4023773"/>
              <a:gd name="connsiteY3" fmla="*/ 4278313 h 4278313"/>
              <a:gd name="connsiteX4" fmla="*/ 2342611 w 4023773"/>
              <a:gd name="connsiteY4" fmla="*/ 273050 h 4278313"/>
              <a:gd name="connsiteX5" fmla="*/ 2339380 w 4023773"/>
              <a:gd name="connsiteY5" fmla="*/ 267601 h 4278313"/>
              <a:gd name="connsiteX6" fmla="*/ 2496593 w 4023773"/>
              <a:gd name="connsiteY6" fmla="*/ 2714 h 42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773" h="4278313">
                <a:moveTo>
                  <a:pt x="2492019" y="0"/>
                </a:moveTo>
                <a:lnTo>
                  <a:pt x="4023773" y="0"/>
                </a:lnTo>
                <a:lnTo>
                  <a:pt x="4023773" y="4278313"/>
                </a:lnTo>
                <a:lnTo>
                  <a:pt x="0" y="4278313"/>
                </a:lnTo>
                <a:lnTo>
                  <a:pt x="2342611" y="273050"/>
                </a:lnTo>
                <a:lnTo>
                  <a:pt x="2339380" y="267601"/>
                </a:lnTo>
                <a:lnTo>
                  <a:pt x="2496593" y="2714"/>
                </a:lnTo>
                <a:close/>
              </a:path>
            </a:pathLst>
          </a:custGeom>
          <a:noFill/>
        </p:spPr>
        <p:txBody>
          <a:bodyPr wrap="square">
            <a:noAutofit/>
          </a:bodyPr>
          <a:lstStyle/>
          <a:p>
            <a:r>
              <a:rPr lang="nb-NO"/>
              <a:t>Klikk ikonet for å legge til et bilde</a:t>
            </a:r>
            <a:endParaRPr lang="nb-NO" dirty="0"/>
          </a:p>
        </p:txBody>
      </p:sp>
      <p:sp>
        <p:nvSpPr>
          <p:cNvPr id="19" name="f1"/>
          <p:cNvSpPr>
            <a:spLocks/>
          </p:cNvSpPr>
          <p:nvPr userDrawn="1"/>
        </p:nvSpPr>
        <p:spPr bwMode="auto">
          <a:xfrm>
            <a:off x="0" y="1155344"/>
            <a:ext cx="9950451" cy="5711121"/>
          </a:xfrm>
          <a:custGeom>
            <a:avLst/>
            <a:gdLst>
              <a:gd name="T0" fmla="*/ 0 w 4701"/>
              <a:gd name="T1" fmla="*/ 0 h 2699"/>
              <a:gd name="T2" fmla="*/ 0 w 4701"/>
              <a:gd name="T3" fmla="*/ 2699 h 2699"/>
              <a:gd name="T4" fmla="*/ 3223 w 4701"/>
              <a:gd name="T5" fmla="*/ 2699 h 2699"/>
              <a:gd name="T6" fmla="*/ 4701 w 4701"/>
              <a:gd name="T7" fmla="*/ 172 h 2699"/>
              <a:gd name="T8" fmla="*/ 4599 w 4701"/>
              <a:gd name="T9" fmla="*/ 0 h 2699"/>
              <a:gd name="T10" fmla="*/ 0 w 4701"/>
              <a:gd name="T11" fmla="*/ 0 h 2699"/>
            </a:gdLst>
            <a:ahLst/>
            <a:cxnLst>
              <a:cxn ang="0">
                <a:pos x="T0" y="T1"/>
              </a:cxn>
              <a:cxn ang="0">
                <a:pos x="T2" y="T3"/>
              </a:cxn>
              <a:cxn ang="0">
                <a:pos x="T4" y="T5"/>
              </a:cxn>
              <a:cxn ang="0">
                <a:pos x="T6" y="T7"/>
              </a:cxn>
              <a:cxn ang="0">
                <a:pos x="T8" y="T9"/>
              </a:cxn>
              <a:cxn ang="0">
                <a:pos x="T10" y="T11"/>
              </a:cxn>
            </a:cxnLst>
            <a:rect l="0" t="0" r="r" b="b"/>
            <a:pathLst>
              <a:path w="4701" h="2699">
                <a:moveTo>
                  <a:pt x="0" y="0"/>
                </a:moveTo>
                <a:lnTo>
                  <a:pt x="0" y="2699"/>
                </a:lnTo>
                <a:lnTo>
                  <a:pt x="3223" y="2699"/>
                </a:lnTo>
                <a:lnTo>
                  <a:pt x="4701" y="172"/>
                </a:lnTo>
                <a:lnTo>
                  <a:pt x="4599" y="0"/>
                </a:lnTo>
                <a:lnTo>
                  <a:pt x="0" y="0"/>
                </a:lnTo>
                <a:close/>
              </a:path>
            </a:pathLst>
          </a:custGeom>
          <a:solidFill>
            <a:schemeClr val="tx1"/>
          </a:solidFill>
          <a:ln>
            <a:noFill/>
          </a:ln>
        </p:spPr>
        <p:txBody>
          <a:bodyPr vert="horz" wrap="square" lIns="121882" tIns="60941" rIns="121882" bIns="60941" numCol="1" anchor="t" anchorCtr="0" compatLnSpc="1">
            <a:prstTxWarp prst="textNoShape">
              <a:avLst/>
            </a:prstTxWarp>
          </a:bodyPr>
          <a:lstStyle/>
          <a:p>
            <a:endParaRPr lang="nb-NO" sz="2399">
              <a:solidFill>
                <a:srgbClr val="008DB1"/>
              </a:solidFill>
            </a:endParaRPr>
          </a:p>
        </p:txBody>
      </p:sp>
      <p:sp>
        <p:nvSpPr>
          <p:cNvPr id="2" name="Tittel 1"/>
          <p:cNvSpPr>
            <a:spLocks noGrp="1"/>
          </p:cNvSpPr>
          <p:nvPr>
            <p:ph type="ctrTitle" hasCustomPrompt="1"/>
          </p:nvPr>
        </p:nvSpPr>
        <p:spPr>
          <a:xfrm>
            <a:off x="600000" y="1566996"/>
            <a:ext cx="7243520" cy="3176259"/>
          </a:xfrm>
        </p:spPr>
        <p:txBody>
          <a:bodyPr anchor="t">
            <a:normAutofit/>
          </a:bodyPr>
          <a:lstStyle>
            <a:lvl1pPr algn="l">
              <a:lnSpc>
                <a:spcPct val="110000"/>
              </a:lnSpc>
              <a:defRPr sz="5998" b="0">
                <a:solidFill>
                  <a:schemeClr val="bg1"/>
                </a:solidFill>
              </a:defRPr>
            </a:lvl1pPr>
          </a:lstStyle>
          <a:p>
            <a:r>
              <a:rPr lang="nb-NO" dirty="0"/>
              <a:t>Klikk for å redigere tittelstil</a:t>
            </a:r>
            <a:endParaRPr lang="en-GB" dirty="0"/>
          </a:p>
        </p:txBody>
      </p:sp>
      <p:sp>
        <p:nvSpPr>
          <p:cNvPr id="3" name="Undertittel 2"/>
          <p:cNvSpPr>
            <a:spLocks noGrp="1"/>
          </p:cNvSpPr>
          <p:nvPr>
            <p:ph type="subTitle" idx="1" hasCustomPrompt="1"/>
          </p:nvPr>
        </p:nvSpPr>
        <p:spPr>
          <a:xfrm>
            <a:off x="600000" y="5720756"/>
            <a:ext cx="6226971" cy="273496"/>
          </a:xfrm>
        </p:spPr>
        <p:txBody>
          <a:bodyPr>
            <a:noAutofit/>
          </a:bodyPr>
          <a:lstStyle>
            <a:lvl1pPr marL="0" indent="0" algn="l">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8" name="Plassholder for dato 7"/>
          <p:cNvSpPr>
            <a:spLocks noGrp="1"/>
          </p:cNvSpPr>
          <p:nvPr>
            <p:ph type="dt" sz="half" idx="10"/>
          </p:nvPr>
        </p:nvSpPr>
        <p:spPr>
          <a:xfrm>
            <a:off x="599947" y="6006937"/>
            <a:ext cx="2743200" cy="365125"/>
          </a:xfrm>
        </p:spPr>
        <p:txBody>
          <a:bodyPr/>
          <a:lstStyle>
            <a:lvl1pPr>
              <a:defRPr>
                <a:solidFill>
                  <a:schemeClr val="bg1"/>
                </a:solidFill>
                <a:latin typeface="+mj-lt"/>
              </a:defRPr>
            </a:lvl1pPr>
          </a:lstStyle>
          <a:p>
            <a:endParaRPr lang="en-GB" dirty="0">
              <a:solidFill>
                <a:srgbClr val="FFFFFF"/>
              </a:solidFill>
            </a:endParaRPr>
          </a:p>
        </p:txBody>
      </p:sp>
      <p:sp>
        <p:nvSpPr>
          <p:cNvPr id="23" name="f2"/>
          <p:cNvSpPr>
            <a:spLocks/>
          </p:cNvSpPr>
          <p:nvPr userDrawn="1"/>
        </p:nvSpPr>
        <p:spPr bwMode="auto">
          <a:xfrm>
            <a:off x="9942043" y="1155343"/>
            <a:ext cx="2260600" cy="4198171"/>
          </a:xfrm>
          <a:custGeom>
            <a:avLst/>
            <a:gdLst>
              <a:gd name="T0" fmla="*/ 1068 w 1068"/>
              <a:gd name="T1" fmla="*/ 0 h 1984"/>
              <a:gd name="T2" fmla="*/ 101 w 1068"/>
              <a:gd name="T3" fmla="*/ 0 h 1984"/>
              <a:gd name="T4" fmla="*/ 0 w 1068"/>
              <a:gd name="T5" fmla="*/ 172 h 1984"/>
              <a:gd name="T6" fmla="*/ 1068 w 1068"/>
              <a:gd name="T7" fmla="*/ 1984 h 1984"/>
              <a:gd name="T8" fmla="*/ 1068 w 1068"/>
              <a:gd name="T9" fmla="*/ 0 h 1984"/>
            </a:gdLst>
            <a:ahLst/>
            <a:cxnLst>
              <a:cxn ang="0">
                <a:pos x="T0" y="T1"/>
              </a:cxn>
              <a:cxn ang="0">
                <a:pos x="T2" y="T3"/>
              </a:cxn>
              <a:cxn ang="0">
                <a:pos x="T4" y="T5"/>
              </a:cxn>
              <a:cxn ang="0">
                <a:pos x="T6" y="T7"/>
              </a:cxn>
              <a:cxn ang="0">
                <a:pos x="T8" y="T9"/>
              </a:cxn>
            </a:cxnLst>
            <a:rect l="0" t="0" r="r" b="b"/>
            <a:pathLst>
              <a:path w="1068" h="1984">
                <a:moveTo>
                  <a:pt x="1068" y="0"/>
                </a:moveTo>
                <a:lnTo>
                  <a:pt x="101" y="0"/>
                </a:lnTo>
                <a:lnTo>
                  <a:pt x="0" y="172"/>
                </a:lnTo>
                <a:lnTo>
                  <a:pt x="1068" y="1984"/>
                </a:lnTo>
                <a:lnTo>
                  <a:pt x="1068" y="0"/>
                </a:lnTo>
                <a:close/>
              </a:path>
            </a:pathLst>
          </a:custGeom>
          <a:solidFill>
            <a:srgbClr val="23A69B"/>
          </a:solidFill>
          <a:ln>
            <a:noFill/>
          </a:ln>
        </p:spPr>
        <p:txBody>
          <a:bodyPr vert="horz" wrap="square" lIns="121882" tIns="60941" rIns="121882" bIns="60941" numCol="1" anchor="t" anchorCtr="0" compatLnSpc="1">
            <a:prstTxWarp prst="textNoShape">
              <a:avLst/>
            </a:prstTxWarp>
          </a:bodyPr>
          <a:lstStyle/>
          <a:p>
            <a:endParaRPr lang="nb-NO" sz="2399" dirty="0">
              <a:solidFill>
                <a:srgbClr val="008DB1"/>
              </a:solidFill>
            </a:endParaRPr>
          </a:p>
        </p:txBody>
      </p:sp>
      <p:sp>
        <p:nvSpPr>
          <p:cNvPr id="4" name="Plassholder for tekst 3"/>
          <p:cNvSpPr>
            <a:spLocks noGrp="1"/>
          </p:cNvSpPr>
          <p:nvPr>
            <p:ph type="body" sz="quarter" idx="13" hasCustomPrompt="1"/>
          </p:nvPr>
        </p:nvSpPr>
        <p:spPr>
          <a:xfrm>
            <a:off x="7829974" y="457496"/>
            <a:ext cx="4235589" cy="365125"/>
          </a:xfrm>
          <a:prstGeom prst="rect">
            <a:avLst/>
          </a:prstGeom>
        </p:spPr>
        <p:txBody>
          <a:bodyPr lIns="0" tIns="0" rIns="0" bIns="0"/>
          <a:lstStyle>
            <a:lvl1pPr marL="0" indent="0" algn="ctr">
              <a:buNone/>
              <a:defRPr sz="1599">
                <a:latin typeface="+mj-lt"/>
              </a:defRPr>
            </a:lvl1pPr>
          </a:lstStyle>
          <a:p>
            <a:pPr lvl="0"/>
            <a:r>
              <a:rPr lang="nb-NO" dirty="0"/>
              <a:t>Tema</a:t>
            </a:r>
          </a:p>
        </p:txBody>
      </p:sp>
    </p:spTree>
    <p:extLst>
      <p:ext uri="{BB962C8B-B14F-4D97-AF65-F5344CB8AC3E}">
        <p14:creationId xmlns:p14="http://schemas.microsoft.com/office/powerpoint/2010/main" val="913373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Forside #1">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72" y="346739"/>
            <a:ext cx="1394181" cy="421628"/>
          </a:xfrm>
          <a:prstGeom prst="rect">
            <a:avLst/>
          </a:prstGeom>
        </p:spPr>
      </p:pic>
      <p:sp>
        <p:nvSpPr>
          <p:cNvPr id="29" name="Picture Placeholder 28"/>
          <p:cNvSpPr>
            <a:spLocks noGrp="1"/>
          </p:cNvSpPr>
          <p:nvPr>
            <p:ph type="pic" sz="quarter" idx="12"/>
          </p:nvPr>
        </p:nvSpPr>
        <p:spPr>
          <a:xfrm>
            <a:off x="6826971" y="1155344"/>
            <a:ext cx="5365031" cy="5702657"/>
          </a:xfrm>
          <a:custGeom>
            <a:avLst/>
            <a:gdLst>
              <a:gd name="connsiteX0" fmla="*/ 2492019 w 4023773"/>
              <a:gd name="connsiteY0" fmla="*/ 0 h 4278313"/>
              <a:gd name="connsiteX1" fmla="*/ 4023773 w 4023773"/>
              <a:gd name="connsiteY1" fmla="*/ 0 h 4278313"/>
              <a:gd name="connsiteX2" fmla="*/ 4023773 w 4023773"/>
              <a:gd name="connsiteY2" fmla="*/ 4278313 h 4278313"/>
              <a:gd name="connsiteX3" fmla="*/ 0 w 4023773"/>
              <a:gd name="connsiteY3" fmla="*/ 4278313 h 4278313"/>
              <a:gd name="connsiteX4" fmla="*/ 2342611 w 4023773"/>
              <a:gd name="connsiteY4" fmla="*/ 273050 h 4278313"/>
              <a:gd name="connsiteX5" fmla="*/ 2339380 w 4023773"/>
              <a:gd name="connsiteY5" fmla="*/ 267601 h 4278313"/>
              <a:gd name="connsiteX6" fmla="*/ 2496593 w 4023773"/>
              <a:gd name="connsiteY6" fmla="*/ 2714 h 42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773" h="4278313">
                <a:moveTo>
                  <a:pt x="2492019" y="0"/>
                </a:moveTo>
                <a:lnTo>
                  <a:pt x="4023773" y="0"/>
                </a:lnTo>
                <a:lnTo>
                  <a:pt x="4023773" y="4278313"/>
                </a:lnTo>
                <a:lnTo>
                  <a:pt x="0" y="4278313"/>
                </a:lnTo>
                <a:lnTo>
                  <a:pt x="2342611" y="273050"/>
                </a:lnTo>
                <a:lnTo>
                  <a:pt x="2339380" y="267601"/>
                </a:lnTo>
                <a:lnTo>
                  <a:pt x="2496593" y="2714"/>
                </a:lnTo>
                <a:close/>
              </a:path>
            </a:pathLst>
          </a:custGeom>
          <a:noFill/>
        </p:spPr>
        <p:txBody>
          <a:bodyPr wrap="square">
            <a:noAutofit/>
          </a:bodyPr>
          <a:lstStyle/>
          <a:p>
            <a:r>
              <a:rPr lang="nb-NO"/>
              <a:t>Klikk ikonet for å legge til et bilde</a:t>
            </a:r>
            <a:endParaRPr lang="nb-NO" dirty="0"/>
          </a:p>
        </p:txBody>
      </p:sp>
      <p:sp>
        <p:nvSpPr>
          <p:cNvPr id="19" name="f1"/>
          <p:cNvSpPr>
            <a:spLocks/>
          </p:cNvSpPr>
          <p:nvPr userDrawn="1"/>
        </p:nvSpPr>
        <p:spPr bwMode="auto">
          <a:xfrm>
            <a:off x="0" y="1155344"/>
            <a:ext cx="9950451" cy="5711121"/>
          </a:xfrm>
          <a:custGeom>
            <a:avLst/>
            <a:gdLst>
              <a:gd name="T0" fmla="*/ 0 w 4701"/>
              <a:gd name="T1" fmla="*/ 0 h 2699"/>
              <a:gd name="T2" fmla="*/ 0 w 4701"/>
              <a:gd name="T3" fmla="*/ 2699 h 2699"/>
              <a:gd name="T4" fmla="*/ 3223 w 4701"/>
              <a:gd name="T5" fmla="*/ 2699 h 2699"/>
              <a:gd name="T6" fmla="*/ 4701 w 4701"/>
              <a:gd name="T7" fmla="*/ 172 h 2699"/>
              <a:gd name="T8" fmla="*/ 4599 w 4701"/>
              <a:gd name="T9" fmla="*/ 0 h 2699"/>
              <a:gd name="T10" fmla="*/ 0 w 4701"/>
              <a:gd name="T11" fmla="*/ 0 h 2699"/>
            </a:gdLst>
            <a:ahLst/>
            <a:cxnLst>
              <a:cxn ang="0">
                <a:pos x="T0" y="T1"/>
              </a:cxn>
              <a:cxn ang="0">
                <a:pos x="T2" y="T3"/>
              </a:cxn>
              <a:cxn ang="0">
                <a:pos x="T4" y="T5"/>
              </a:cxn>
              <a:cxn ang="0">
                <a:pos x="T6" y="T7"/>
              </a:cxn>
              <a:cxn ang="0">
                <a:pos x="T8" y="T9"/>
              </a:cxn>
              <a:cxn ang="0">
                <a:pos x="T10" y="T11"/>
              </a:cxn>
            </a:cxnLst>
            <a:rect l="0" t="0" r="r" b="b"/>
            <a:pathLst>
              <a:path w="4701" h="2699">
                <a:moveTo>
                  <a:pt x="0" y="0"/>
                </a:moveTo>
                <a:lnTo>
                  <a:pt x="0" y="2699"/>
                </a:lnTo>
                <a:lnTo>
                  <a:pt x="3223" y="2699"/>
                </a:lnTo>
                <a:lnTo>
                  <a:pt x="4701" y="172"/>
                </a:lnTo>
                <a:lnTo>
                  <a:pt x="4599" y="0"/>
                </a:lnTo>
                <a:lnTo>
                  <a:pt x="0" y="0"/>
                </a:lnTo>
                <a:close/>
              </a:path>
            </a:pathLst>
          </a:custGeom>
          <a:solidFill>
            <a:srgbClr val="23A69B"/>
          </a:solidFill>
          <a:ln>
            <a:noFill/>
          </a:ln>
        </p:spPr>
        <p:txBody>
          <a:bodyPr vert="horz" wrap="square" lIns="121882" tIns="60941" rIns="121882" bIns="60941" numCol="1" anchor="t" anchorCtr="0" compatLnSpc="1">
            <a:prstTxWarp prst="textNoShape">
              <a:avLst/>
            </a:prstTxWarp>
          </a:bodyPr>
          <a:lstStyle/>
          <a:p>
            <a:endParaRPr lang="nb-NO" sz="2399">
              <a:solidFill>
                <a:srgbClr val="008DB1"/>
              </a:solidFill>
            </a:endParaRPr>
          </a:p>
        </p:txBody>
      </p:sp>
      <p:sp>
        <p:nvSpPr>
          <p:cNvPr id="2" name="Tittel 1"/>
          <p:cNvSpPr>
            <a:spLocks noGrp="1"/>
          </p:cNvSpPr>
          <p:nvPr>
            <p:ph type="ctrTitle" hasCustomPrompt="1"/>
          </p:nvPr>
        </p:nvSpPr>
        <p:spPr>
          <a:xfrm>
            <a:off x="600000" y="1566996"/>
            <a:ext cx="7243520" cy="3176259"/>
          </a:xfrm>
        </p:spPr>
        <p:txBody>
          <a:bodyPr anchor="t">
            <a:normAutofit/>
          </a:bodyPr>
          <a:lstStyle>
            <a:lvl1pPr algn="l">
              <a:lnSpc>
                <a:spcPct val="110000"/>
              </a:lnSpc>
              <a:defRPr sz="5998" b="0">
                <a:solidFill>
                  <a:schemeClr val="bg1"/>
                </a:solidFill>
              </a:defRPr>
            </a:lvl1pPr>
          </a:lstStyle>
          <a:p>
            <a:r>
              <a:rPr lang="nb-NO" dirty="0"/>
              <a:t>Klikk for å redigere tittelstil</a:t>
            </a:r>
            <a:endParaRPr lang="en-GB" dirty="0"/>
          </a:p>
        </p:txBody>
      </p:sp>
      <p:sp>
        <p:nvSpPr>
          <p:cNvPr id="3" name="Undertittel 2"/>
          <p:cNvSpPr>
            <a:spLocks noGrp="1"/>
          </p:cNvSpPr>
          <p:nvPr>
            <p:ph type="subTitle" idx="1" hasCustomPrompt="1"/>
          </p:nvPr>
        </p:nvSpPr>
        <p:spPr>
          <a:xfrm>
            <a:off x="600000" y="5720756"/>
            <a:ext cx="6226971" cy="273496"/>
          </a:xfrm>
        </p:spPr>
        <p:txBody>
          <a:bodyPr>
            <a:noAutofit/>
          </a:bodyPr>
          <a:lstStyle>
            <a:lvl1pPr marL="0" indent="0" algn="l">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8" name="Plassholder for dato 7"/>
          <p:cNvSpPr>
            <a:spLocks noGrp="1"/>
          </p:cNvSpPr>
          <p:nvPr>
            <p:ph type="dt" sz="half" idx="10"/>
          </p:nvPr>
        </p:nvSpPr>
        <p:spPr>
          <a:xfrm>
            <a:off x="599947" y="6006937"/>
            <a:ext cx="2743200" cy="365125"/>
          </a:xfrm>
        </p:spPr>
        <p:txBody>
          <a:bodyPr/>
          <a:lstStyle>
            <a:lvl1pPr>
              <a:defRPr>
                <a:solidFill>
                  <a:schemeClr val="bg1"/>
                </a:solidFill>
                <a:latin typeface="+mj-lt"/>
              </a:defRPr>
            </a:lvl1pPr>
          </a:lstStyle>
          <a:p>
            <a:endParaRPr lang="en-GB" dirty="0">
              <a:solidFill>
                <a:srgbClr val="FFFFFF"/>
              </a:solidFill>
            </a:endParaRPr>
          </a:p>
        </p:txBody>
      </p:sp>
      <p:sp>
        <p:nvSpPr>
          <p:cNvPr id="23" name="f2"/>
          <p:cNvSpPr>
            <a:spLocks/>
          </p:cNvSpPr>
          <p:nvPr userDrawn="1"/>
        </p:nvSpPr>
        <p:spPr bwMode="auto">
          <a:xfrm>
            <a:off x="9942043" y="1155343"/>
            <a:ext cx="2260600" cy="4198171"/>
          </a:xfrm>
          <a:custGeom>
            <a:avLst/>
            <a:gdLst>
              <a:gd name="T0" fmla="*/ 1068 w 1068"/>
              <a:gd name="T1" fmla="*/ 0 h 1984"/>
              <a:gd name="T2" fmla="*/ 101 w 1068"/>
              <a:gd name="T3" fmla="*/ 0 h 1984"/>
              <a:gd name="T4" fmla="*/ 0 w 1068"/>
              <a:gd name="T5" fmla="*/ 172 h 1984"/>
              <a:gd name="T6" fmla="*/ 1068 w 1068"/>
              <a:gd name="T7" fmla="*/ 1984 h 1984"/>
              <a:gd name="T8" fmla="*/ 1068 w 1068"/>
              <a:gd name="T9" fmla="*/ 0 h 1984"/>
            </a:gdLst>
            <a:ahLst/>
            <a:cxnLst>
              <a:cxn ang="0">
                <a:pos x="T0" y="T1"/>
              </a:cxn>
              <a:cxn ang="0">
                <a:pos x="T2" y="T3"/>
              </a:cxn>
              <a:cxn ang="0">
                <a:pos x="T4" y="T5"/>
              </a:cxn>
              <a:cxn ang="0">
                <a:pos x="T6" y="T7"/>
              </a:cxn>
              <a:cxn ang="0">
                <a:pos x="T8" y="T9"/>
              </a:cxn>
            </a:cxnLst>
            <a:rect l="0" t="0" r="r" b="b"/>
            <a:pathLst>
              <a:path w="1068" h="1984">
                <a:moveTo>
                  <a:pt x="1068" y="0"/>
                </a:moveTo>
                <a:lnTo>
                  <a:pt x="101" y="0"/>
                </a:lnTo>
                <a:lnTo>
                  <a:pt x="0" y="172"/>
                </a:lnTo>
                <a:lnTo>
                  <a:pt x="1068" y="1984"/>
                </a:lnTo>
                <a:lnTo>
                  <a:pt x="1068" y="0"/>
                </a:lnTo>
                <a:close/>
              </a:path>
            </a:pathLst>
          </a:custGeom>
          <a:solidFill>
            <a:schemeClr val="tx2"/>
          </a:solidFill>
          <a:ln>
            <a:noFill/>
          </a:ln>
        </p:spPr>
        <p:txBody>
          <a:bodyPr vert="horz" wrap="square" lIns="121882" tIns="60941" rIns="121882" bIns="60941" numCol="1" anchor="t" anchorCtr="0" compatLnSpc="1">
            <a:prstTxWarp prst="textNoShape">
              <a:avLst/>
            </a:prstTxWarp>
          </a:bodyPr>
          <a:lstStyle/>
          <a:p>
            <a:endParaRPr lang="nb-NO" sz="2399" dirty="0">
              <a:solidFill>
                <a:srgbClr val="008DB1"/>
              </a:solidFill>
            </a:endParaRPr>
          </a:p>
        </p:txBody>
      </p:sp>
      <p:sp>
        <p:nvSpPr>
          <p:cNvPr id="4" name="Plassholder for tekst 3"/>
          <p:cNvSpPr>
            <a:spLocks noGrp="1"/>
          </p:cNvSpPr>
          <p:nvPr>
            <p:ph type="body" sz="quarter" idx="13" hasCustomPrompt="1"/>
          </p:nvPr>
        </p:nvSpPr>
        <p:spPr>
          <a:xfrm>
            <a:off x="7829974" y="457496"/>
            <a:ext cx="4235589" cy="365125"/>
          </a:xfrm>
          <a:prstGeom prst="rect">
            <a:avLst/>
          </a:prstGeom>
        </p:spPr>
        <p:txBody>
          <a:bodyPr lIns="0" tIns="0" rIns="0" bIns="0"/>
          <a:lstStyle>
            <a:lvl1pPr marL="0" indent="0" algn="ctr">
              <a:buNone/>
              <a:defRPr sz="1599">
                <a:latin typeface="+mj-lt"/>
              </a:defRPr>
            </a:lvl1pPr>
          </a:lstStyle>
          <a:p>
            <a:pPr lvl="0"/>
            <a:r>
              <a:rPr lang="nb-NO" dirty="0"/>
              <a:t>Tema</a:t>
            </a:r>
          </a:p>
        </p:txBody>
      </p:sp>
    </p:spTree>
    <p:extLst>
      <p:ext uri="{BB962C8B-B14F-4D97-AF65-F5344CB8AC3E}">
        <p14:creationId xmlns:p14="http://schemas.microsoft.com/office/powerpoint/2010/main" val="3768952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20" name="f2"/>
          <p:cNvSpPr>
            <a:spLocks/>
          </p:cNvSpPr>
          <p:nvPr userDrawn="1"/>
        </p:nvSpPr>
        <p:spPr bwMode="auto">
          <a:xfrm>
            <a:off x="-4233" y="4572706"/>
            <a:ext cx="757767" cy="1563733"/>
          </a:xfrm>
          <a:custGeom>
            <a:avLst/>
            <a:gdLst>
              <a:gd name="T0" fmla="*/ 0 w 358"/>
              <a:gd name="T1" fmla="*/ 0 h 739"/>
              <a:gd name="T2" fmla="*/ 0 w 358"/>
              <a:gd name="T3" fmla="*/ 739 h 739"/>
              <a:gd name="T4" fmla="*/ 358 w 358"/>
              <a:gd name="T5" fmla="*/ 132 h 739"/>
              <a:gd name="T6" fmla="*/ 278 w 358"/>
              <a:gd name="T7" fmla="*/ 0 h 739"/>
              <a:gd name="T8" fmla="*/ 0 w 358"/>
              <a:gd name="T9" fmla="*/ 0 h 739"/>
              <a:gd name="connsiteX0" fmla="*/ 0 w 10000"/>
              <a:gd name="connsiteY0" fmla="*/ 0 h 10000"/>
              <a:gd name="connsiteX1" fmla="*/ 0 w 10000"/>
              <a:gd name="connsiteY1" fmla="*/ 10000 h 10000"/>
              <a:gd name="connsiteX2" fmla="*/ 6134 w 10000"/>
              <a:gd name="connsiteY2" fmla="*/ 4822 h 10000"/>
              <a:gd name="connsiteX3" fmla="*/ 10000 w 10000"/>
              <a:gd name="connsiteY3" fmla="*/ 1786 h 10000"/>
              <a:gd name="connsiteX4" fmla="*/ 7765 w 10000"/>
              <a:gd name="connsiteY4" fmla="*/ 0 h 10000"/>
              <a:gd name="connsiteX5" fmla="*/ 0 w 10000"/>
              <a:gd name="connsiteY5" fmla="*/ 0 h 10000"/>
              <a:gd name="connsiteX0" fmla="*/ 0 w 10000"/>
              <a:gd name="connsiteY0" fmla="*/ 0 h 10000"/>
              <a:gd name="connsiteX1" fmla="*/ 0 w 10000"/>
              <a:gd name="connsiteY1" fmla="*/ 10000 h 10000"/>
              <a:gd name="connsiteX2" fmla="*/ 8994 w 10000"/>
              <a:gd name="connsiteY2" fmla="*/ 7767 h 10000"/>
              <a:gd name="connsiteX3" fmla="*/ 10000 w 10000"/>
              <a:gd name="connsiteY3" fmla="*/ 1786 h 10000"/>
              <a:gd name="connsiteX4" fmla="*/ 7765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8994" y="7767"/>
                </a:lnTo>
                <a:lnTo>
                  <a:pt x="10000" y="1786"/>
                </a:lnTo>
                <a:lnTo>
                  <a:pt x="7765" y="0"/>
                </a:lnTo>
                <a:lnTo>
                  <a:pt x="0" y="0"/>
                </a:lnTo>
                <a:close/>
              </a:path>
            </a:pathLst>
          </a:custGeom>
          <a:solidFill>
            <a:srgbClr val="23A69B"/>
          </a:solidFill>
          <a:ln>
            <a:noFill/>
          </a:ln>
        </p:spPr>
        <p:txBody>
          <a:bodyPr vert="horz" wrap="square" lIns="121882" tIns="60941" rIns="121882" bIns="60941" numCol="1" anchor="t" anchorCtr="0" compatLnSpc="1">
            <a:prstTxWarp prst="textNoShape">
              <a:avLst/>
            </a:prstTxWarp>
          </a:bodyPr>
          <a:lstStyle/>
          <a:p>
            <a:endParaRPr lang="nb-NO" sz="2399" dirty="0">
              <a:solidFill>
                <a:srgbClr val="008DB1"/>
              </a:solidFill>
            </a:endParaRPr>
          </a:p>
        </p:txBody>
      </p:sp>
      <p:sp>
        <p:nvSpPr>
          <p:cNvPr id="16" name="f1"/>
          <p:cNvSpPr>
            <a:spLocks/>
          </p:cNvSpPr>
          <p:nvPr userDrawn="1"/>
        </p:nvSpPr>
        <p:spPr bwMode="auto">
          <a:xfrm>
            <a:off x="0" y="4576938"/>
            <a:ext cx="12202584" cy="2300106"/>
          </a:xfrm>
          <a:custGeom>
            <a:avLst/>
            <a:gdLst>
              <a:gd name="T0" fmla="*/ 426 w 5765"/>
              <a:gd name="T1" fmla="*/ 0 h 1087"/>
              <a:gd name="T2" fmla="*/ 350 w 5765"/>
              <a:gd name="T3" fmla="*/ 131 h 1087"/>
              <a:gd name="T4" fmla="*/ 0 w 5765"/>
              <a:gd name="T5" fmla="*/ 731 h 1087"/>
              <a:gd name="T6" fmla="*/ 0 w 5765"/>
              <a:gd name="T7" fmla="*/ 1087 h 1087"/>
              <a:gd name="T8" fmla="*/ 5765 w 5765"/>
              <a:gd name="T9" fmla="*/ 1087 h 1087"/>
              <a:gd name="T10" fmla="*/ 5765 w 5765"/>
              <a:gd name="T11" fmla="*/ 0 h 1087"/>
              <a:gd name="T12" fmla="*/ 426 w 5765"/>
              <a:gd name="T13" fmla="*/ 0 h 1087"/>
            </a:gdLst>
            <a:ahLst/>
            <a:cxnLst>
              <a:cxn ang="0">
                <a:pos x="T0" y="T1"/>
              </a:cxn>
              <a:cxn ang="0">
                <a:pos x="T2" y="T3"/>
              </a:cxn>
              <a:cxn ang="0">
                <a:pos x="T4" y="T5"/>
              </a:cxn>
              <a:cxn ang="0">
                <a:pos x="T6" y="T7"/>
              </a:cxn>
              <a:cxn ang="0">
                <a:pos x="T8" y="T9"/>
              </a:cxn>
              <a:cxn ang="0">
                <a:pos x="T10" y="T11"/>
              </a:cxn>
              <a:cxn ang="0">
                <a:pos x="T12" y="T13"/>
              </a:cxn>
            </a:cxnLst>
            <a:rect l="0" t="0" r="r" b="b"/>
            <a:pathLst>
              <a:path w="5765" h="1087">
                <a:moveTo>
                  <a:pt x="426" y="0"/>
                </a:moveTo>
                <a:lnTo>
                  <a:pt x="350" y="131"/>
                </a:lnTo>
                <a:lnTo>
                  <a:pt x="0" y="731"/>
                </a:lnTo>
                <a:lnTo>
                  <a:pt x="0" y="1087"/>
                </a:lnTo>
                <a:lnTo>
                  <a:pt x="5765" y="1087"/>
                </a:lnTo>
                <a:lnTo>
                  <a:pt x="5765" y="0"/>
                </a:lnTo>
                <a:lnTo>
                  <a:pt x="426" y="0"/>
                </a:lnTo>
                <a:close/>
              </a:path>
            </a:pathLst>
          </a:custGeom>
          <a:solidFill>
            <a:schemeClr val="tx1"/>
          </a:solidFill>
          <a:ln>
            <a:noFill/>
          </a:ln>
          <a:extLst/>
        </p:spPr>
        <p:txBody>
          <a:bodyPr vert="horz" wrap="square" lIns="121882" tIns="60941" rIns="121882" bIns="60941" numCol="1" anchor="t" anchorCtr="0" compatLnSpc="1">
            <a:prstTxWarp prst="textNoShape">
              <a:avLst/>
            </a:prstTxWarp>
          </a:bodyPr>
          <a:lstStyle/>
          <a:p>
            <a:endParaRPr lang="nb-NO" sz="2399">
              <a:solidFill>
                <a:srgbClr val="008DB1"/>
              </a:solidFill>
            </a:endParaRPr>
          </a:p>
        </p:txBody>
      </p:sp>
      <p:sp>
        <p:nvSpPr>
          <p:cNvPr id="2" name="Tittel 1"/>
          <p:cNvSpPr>
            <a:spLocks noGrp="1"/>
          </p:cNvSpPr>
          <p:nvPr>
            <p:ph type="ctrTitle"/>
          </p:nvPr>
        </p:nvSpPr>
        <p:spPr>
          <a:xfrm>
            <a:off x="739029" y="5006101"/>
            <a:ext cx="7027103" cy="1456638"/>
          </a:xfrm>
        </p:spPr>
        <p:txBody>
          <a:bodyPr anchor="t">
            <a:normAutofit/>
          </a:bodyPr>
          <a:lstStyle>
            <a:lvl1pPr algn="l">
              <a:lnSpc>
                <a:spcPct val="110000"/>
              </a:lnSpc>
              <a:defRPr sz="3999" b="0">
                <a:solidFill>
                  <a:schemeClr val="bg1"/>
                </a:solidFill>
              </a:defRPr>
            </a:lvl1pPr>
          </a:lstStyle>
          <a:p>
            <a:r>
              <a:rPr lang="nb-NO" dirty="0"/>
              <a:t>Klikk for å redigere tittelstil</a:t>
            </a:r>
            <a:endParaRPr lang="en-GB" dirty="0"/>
          </a:p>
        </p:txBody>
      </p:sp>
      <p:sp>
        <p:nvSpPr>
          <p:cNvPr id="15" name="Undertittel 2"/>
          <p:cNvSpPr>
            <a:spLocks noGrp="1"/>
          </p:cNvSpPr>
          <p:nvPr>
            <p:ph type="subTitle" idx="1" hasCustomPrompt="1"/>
          </p:nvPr>
        </p:nvSpPr>
        <p:spPr>
          <a:xfrm>
            <a:off x="8474193" y="5059611"/>
            <a:ext cx="3117808" cy="589818"/>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a:t>
            </a:r>
            <a:br>
              <a:rPr lang="nb-NO" noProof="0" dirty="0"/>
            </a:br>
            <a:r>
              <a:rPr lang="nb-NO" noProof="0" dirty="0"/>
              <a:t>Tittel </a:t>
            </a:r>
          </a:p>
        </p:txBody>
      </p:sp>
      <p:sp>
        <p:nvSpPr>
          <p:cNvPr id="22" name="Picture Placeholder 21"/>
          <p:cNvSpPr>
            <a:spLocks noGrp="1"/>
          </p:cNvSpPr>
          <p:nvPr>
            <p:ph type="pic" sz="quarter" idx="12"/>
          </p:nvPr>
        </p:nvSpPr>
        <p:spPr>
          <a:xfrm>
            <a:off x="0" y="-1"/>
            <a:ext cx="12192000" cy="4842353"/>
          </a:xfrm>
          <a:custGeom>
            <a:avLst/>
            <a:gdLst>
              <a:gd name="connsiteX0" fmla="*/ 0 w 9144000"/>
              <a:gd name="connsiteY0" fmla="*/ 0 h 3632886"/>
              <a:gd name="connsiteX1" fmla="*/ 9144000 w 9144000"/>
              <a:gd name="connsiteY1" fmla="*/ 0 h 3632886"/>
              <a:gd name="connsiteX2" fmla="*/ 9144000 w 9144000"/>
              <a:gd name="connsiteY2" fmla="*/ 3433764 h 3632886"/>
              <a:gd name="connsiteX3" fmla="*/ 676275 w 9144000"/>
              <a:gd name="connsiteY3" fmla="*/ 3433764 h 3632886"/>
              <a:gd name="connsiteX4" fmla="*/ 560754 w 9144000"/>
              <a:gd name="connsiteY4" fmla="*/ 3632886 h 3632886"/>
              <a:gd name="connsiteX5" fmla="*/ 438150 w 9144000"/>
              <a:gd name="connsiteY5" fmla="*/ 3430589 h 3632886"/>
              <a:gd name="connsiteX6" fmla="*/ 0 w 9144000"/>
              <a:gd name="connsiteY6" fmla="*/ 3430589 h 36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632886">
                <a:moveTo>
                  <a:pt x="0" y="0"/>
                </a:moveTo>
                <a:lnTo>
                  <a:pt x="9144000" y="0"/>
                </a:lnTo>
                <a:lnTo>
                  <a:pt x="9144000" y="3433764"/>
                </a:lnTo>
                <a:lnTo>
                  <a:pt x="676275" y="3433764"/>
                </a:lnTo>
                <a:lnTo>
                  <a:pt x="560754" y="3632886"/>
                </a:lnTo>
                <a:lnTo>
                  <a:pt x="438150" y="3430589"/>
                </a:lnTo>
                <a:lnTo>
                  <a:pt x="0" y="3430589"/>
                </a:lnTo>
                <a:close/>
              </a:path>
            </a:pathLst>
          </a:custGeom>
          <a:solidFill>
            <a:srgbClr val="CCCCCC"/>
          </a:solidFill>
        </p:spPr>
        <p:txBody>
          <a:bodyPr wrap="square">
            <a:noAutofit/>
          </a:bodyPr>
          <a:lstStyle/>
          <a:p>
            <a:r>
              <a:rPr lang="nb-NO"/>
              <a:t>Klikk ikonet for å legge til et bilde</a:t>
            </a:r>
            <a:endParaRPr lang="en-GB"/>
          </a:p>
        </p:txBody>
      </p:sp>
      <p:sp>
        <p:nvSpPr>
          <p:cNvPr id="8" name="Date Placeholder 7"/>
          <p:cNvSpPr>
            <a:spLocks noGrp="1"/>
          </p:cNvSpPr>
          <p:nvPr>
            <p:ph type="dt" sz="half" idx="17"/>
          </p:nvPr>
        </p:nvSpPr>
        <p:spPr>
          <a:xfrm>
            <a:off x="8474193" y="5692080"/>
            <a:ext cx="3117808" cy="589818"/>
          </a:xfrm>
        </p:spPr>
        <p:txBody>
          <a:bodyPr/>
          <a:lstStyle>
            <a:lvl1pPr algn="r">
              <a:defRPr>
                <a:solidFill>
                  <a:schemeClr val="bg1"/>
                </a:solidFill>
              </a:defRPr>
            </a:lvl1pPr>
          </a:lstStyle>
          <a:p>
            <a:endParaRPr lang="en-GB" dirty="0">
              <a:solidFill>
                <a:srgbClr val="FFFFFF"/>
              </a:solidFill>
            </a:endParaRPr>
          </a:p>
        </p:txBody>
      </p:sp>
      <p:sp>
        <p:nvSpPr>
          <p:cNvPr id="6" name="Tema"/>
          <p:cNvSpPr>
            <a:spLocks noGrp="1"/>
          </p:cNvSpPr>
          <p:nvPr>
            <p:ph type="body" sz="quarter" idx="19" hasCustomPrompt="1"/>
          </p:nvPr>
        </p:nvSpPr>
        <p:spPr>
          <a:xfrm>
            <a:off x="600001" y="457496"/>
            <a:ext cx="7874193"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2"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3"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560510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rside #2">
    <p:spTree>
      <p:nvGrpSpPr>
        <p:cNvPr id="1" name=""/>
        <p:cNvGrpSpPr/>
        <p:nvPr/>
      </p:nvGrpSpPr>
      <p:grpSpPr>
        <a:xfrm>
          <a:off x="0" y="0"/>
          <a:ext cx="0" cy="0"/>
          <a:chOff x="0" y="0"/>
          <a:chExt cx="0" cy="0"/>
        </a:xfrm>
      </p:grpSpPr>
      <p:sp>
        <p:nvSpPr>
          <p:cNvPr id="20" name="f2"/>
          <p:cNvSpPr>
            <a:spLocks/>
          </p:cNvSpPr>
          <p:nvPr userDrawn="1"/>
        </p:nvSpPr>
        <p:spPr bwMode="auto">
          <a:xfrm>
            <a:off x="-4233" y="4572706"/>
            <a:ext cx="757767" cy="1563733"/>
          </a:xfrm>
          <a:custGeom>
            <a:avLst/>
            <a:gdLst>
              <a:gd name="T0" fmla="*/ 0 w 358"/>
              <a:gd name="T1" fmla="*/ 0 h 739"/>
              <a:gd name="T2" fmla="*/ 0 w 358"/>
              <a:gd name="T3" fmla="*/ 739 h 739"/>
              <a:gd name="T4" fmla="*/ 358 w 358"/>
              <a:gd name="T5" fmla="*/ 132 h 739"/>
              <a:gd name="T6" fmla="*/ 278 w 358"/>
              <a:gd name="T7" fmla="*/ 0 h 739"/>
              <a:gd name="T8" fmla="*/ 0 w 358"/>
              <a:gd name="T9" fmla="*/ 0 h 739"/>
              <a:gd name="connsiteX0" fmla="*/ 0 w 10000"/>
              <a:gd name="connsiteY0" fmla="*/ 0 h 10000"/>
              <a:gd name="connsiteX1" fmla="*/ 0 w 10000"/>
              <a:gd name="connsiteY1" fmla="*/ 10000 h 10000"/>
              <a:gd name="connsiteX2" fmla="*/ 6134 w 10000"/>
              <a:gd name="connsiteY2" fmla="*/ 4822 h 10000"/>
              <a:gd name="connsiteX3" fmla="*/ 10000 w 10000"/>
              <a:gd name="connsiteY3" fmla="*/ 1786 h 10000"/>
              <a:gd name="connsiteX4" fmla="*/ 7765 w 10000"/>
              <a:gd name="connsiteY4" fmla="*/ 0 h 10000"/>
              <a:gd name="connsiteX5" fmla="*/ 0 w 10000"/>
              <a:gd name="connsiteY5" fmla="*/ 0 h 10000"/>
              <a:gd name="connsiteX0" fmla="*/ 0 w 10000"/>
              <a:gd name="connsiteY0" fmla="*/ 0 h 10000"/>
              <a:gd name="connsiteX1" fmla="*/ 0 w 10000"/>
              <a:gd name="connsiteY1" fmla="*/ 10000 h 10000"/>
              <a:gd name="connsiteX2" fmla="*/ 8994 w 10000"/>
              <a:gd name="connsiteY2" fmla="*/ 7767 h 10000"/>
              <a:gd name="connsiteX3" fmla="*/ 10000 w 10000"/>
              <a:gd name="connsiteY3" fmla="*/ 1786 h 10000"/>
              <a:gd name="connsiteX4" fmla="*/ 7765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8994" y="7767"/>
                </a:lnTo>
                <a:lnTo>
                  <a:pt x="10000" y="1786"/>
                </a:lnTo>
                <a:lnTo>
                  <a:pt x="7765" y="0"/>
                </a:lnTo>
                <a:lnTo>
                  <a:pt x="0" y="0"/>
                </a:lnTo>
                <a:close/>
              </a:path>
            </a:pathLst>
          </a:custGeom>
          <a:solidFill>
            <a:schemeClr val="tx1"/>
          </a:solidFill>
          <a:ln>
            <a:noFill/>
          </a:ln>
        </p:spPr>
        <p:txBody>
          <a:bodyPr vert="horz" wrap="square" lIns="121882" tIns="60941" rIns="121882" bIns="60941" numCol="1" anchor="t" anchorCtr="0" compatLnSpc="1">
            <a:prstTxWarp prst="textNoShape">
              <a:avLst/>
            </a:prstTxWarp>
          </a:bodyPr>
          <a:lstStyle/>
          <a:p>
            <a:endParaRPr lang="nb-NO" sz="2399" dirty="0">
              <a:solidFill>
                <a:srgbClr val="008DB1"/>
              </a:solidFill>
            </a:endParaRPr>
          </a:p>
        </p:txBody>
      </p:sp>
      <p:sp>
        <p:nvSpPr>
          <p:cNvPr id="16" name="f1"/>
          <p:cNvSpPr>
            <a:spLocks/>
          </p:cNvSpPr>
          <p:nvPr userDrawn="1"/>
        </p:nvSpPr>
        <p:spPr bwMode="auto">
          <a:xfrm>
            <a:off x="0" y="4576938"/>
            <a:ext cx="12202584" cy="2300106"/>
          </a:xfrm>
          <a:custGeom>
            <a:avLst/>
            <a:gdLst>
              <a:gd name="T0" fmla="*/ 426 w 5765"/>
              <a:gd name="T1" fmla="*/ 0 h 1087"/>
              <a:gd name="T2" fmla="*/ 350 w 5765"/>
              <a:gd name="T3" fmla="*/ 131 h 1087"/>
              <a:gd name="T4" fmla="*/ 0 w 5765"/>
              <a:gd name="T5" fmla="*/ 731 h 1087"/>
              <a:gd name="T6" fmla="*/ 0 w 5765"/>
              <a:gd name="T7" fmla="*/ 1087 h 1087"/>
              <a:gd name="T8" fmla="*/ 5765 w 5765"/>
              <a:gd name="T9" fmla="*/ 1087 h 1087"/>
              <a:gd name="T10" fmla="*/ 5765 w 5765"/>
              <a:gd name="T11" fmla="*/ 0 h 1087"/>
              <a:gd name="T12" fmla="*/ 426 w 5765"/>
              <a:gd name="T13" fmla="*/ 0 h 1087"/>
            </a:gdLst>
            <a:ahLst/>
            <a:cxnLst>
              <a:cxn ang="0">
                <a:pos x="T0" y="T1"/>
              </a:cxn>
              <a:cxn ang="0">
                <a:pos x="T2" y="T3"/>
              </a:cxn>
              <a:cxn ang="0">
                <a:pos x="T4" y="T5"/>
              </a:cxn>
              <a:cxn ang="0">
                <a:pos x="T6" y="T7"/>
              </a:cxn>
              <a:cxn ang="0">
                <a:pos x="T8" y="T9"/>
              </a:cxn>
              <a:cxn ang="0">
                <a:pos x="T10" y="T11"/>
              </a:cxn>
              <a:cxn ang="0">
                <a:pos x="T12" y="T13"/>
              </a:cxn>
            </a:cxnLst>
            <a:rect l="0" t="0" r="r" b="b"/>
            <a:pathLst>
              <a:path w="5765" h="1087">
                <a:moveTo>
                  <a:pt x="426" y="0"/>
                </a:moveTo>
                <a:lnTo>
                  <a:pt x="350" y="131"/>
                </a:lnTo>
                <a:lnTo>
                  <a:pt x="0" y="731"/>
                </a:lnTo>
                <a:lnTo>
                  <a:pt x="0" y="1087"/>
                </a:lnTo>
                <a:lnTo>
                  <a:pt x="5765" y="1087"/>
                </a:lnTo>
                <a:lnTo>
                  <a:pt x="5765" y="0"/>
                </a:lnTo>
                <a:lnTo>
                  <a:pt x="426" y="0"/>
                </a:lnTo>
                <a:close/>
              </a:path>
            </a:pathLst>
          </a:custGeom>
          <a:solidFill>
            <a:srgbClr val="23A69B"/>
          </a:solidFill>
          <a:ln>
            <a:noFill/>
          </a:ln>
          <a:extLst/>
        </p:spPr>
        <p:txBody>
          <a:bodyPr vert="horz" wrap="square" lIns="121882" tIns="60941" rIns="121882" bIns="60941" numCol="1" anchor="t" anchorCtr="0" compatLnSpc="1">
            <a:prstTxWarp prst="textNoShape">
              <a:avLst/>
            </a:prstTxWarp>
          </a:bodyPr>
          <a:lstStyle/>
          <a:p>
            <a:endParaRPr lang="nb-NO" sz="2399">
              <a:solidFill>
                <a:srgbClr val="008DB1"/>
              </a:solidFill>
            </a:endParaRPr>
          </a:p>
        </p:txBody>
      </p:sp>
      <p:sp>
        <p:nvSpPr>
          <p:cNvPr id="2" name="Tittel 1"/>
          <p:cNvSpPr>
            <a:spLocks noGrp="1"/>
          </p:cNvSpPr>
          <p:nvPr>
            <p:ph type="ctrTitle"/>
          </p:nvPr>
        </p:nvSpPr>
        <p:spPr>
          <a:xfrm>
            <a:off x="739029" y="5006101"/>
            <a:ext cx="7027103" cy="1456638"/>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74193" y="5059611"/>
            <a:ext cx="3117808" cy="589818"/>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a:t>
            </a:r>
            <a:br>
              <a:rPr lang="nb-NO" noProof="0" dirty="0"/>
            </a:br>
            <a:r>
              <a:rPr lang="nb-NO" noProof="0" dirty="0"/>
              <a:t>Tittel </a:t>
            </a:r>
          </a:p>
        </p:txBody>
      </p:sp>
      <p:sp>
        <p:nvSpPr>
          <p:cNvPr id="22" name="Picture Placeholder 21"/>
          <p:cNvSpPr>
            <a:spLocks noGrp="1"/>
          </p:cNvSpPr>
          <p:nvPr>
            <p:ph type="pic" sz="quarter" idx="12"/>
          </p:nvPr>
        </p:nvSpPr>
        <p:spPr>
          <a:xfrm>
            <a:off x="0" y="-1"/>
            <a:ext cx="12192000" cy="4842353"/>
          </a:xfrm>
          <a:custGeom>
            <a:avLst/>
            <a:gdLst>
              <a:gd name="connsiteX0" fmla="*/ 0 w 9144000"/>
              <a:gd name="connsiteY0" fmla="*/ 0 h 3632886"/>
              <a:gd name="connsiteX1" fmla="*/ 9144000 w 9144000"/>
              <a:gd name="connsiteY1" fmla="*/ 0 h 3632886"/>
              <a:gd name="connsiteX2" fmla="*/ 9144000 w 9144000"/>
              <a:gd name="connsiteY2" fmla="*/ 3433764 h 3632886"/>
              <a:gd name="connsiteX3" fmla="*/ 676275 w 9144000"/>
              <a:gd name="connsiteY3" fmla="*/ 3433764 h 3632886"/>
              <a:gd name="connsiteX4" fmla="*/ 560754 w 9144000"/>
              <a:gd name="connsiteY4" fmla="*/ 3632886 h 3632886"/>
              <a:gd name="connsiteX5" fmla="*/ 438150 w 9144000"/>
              <a:gd name="connsiteY5" fmla="*/ 3430589 h 3632886"/>
              <a:gd name="connsiteX6" fmla="*/ 0 w 9144000"/>
              <a:gd name="connsiteY6" fmla="*/ 3430589 h 36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632886">
                <a:moveTo>
                  <a:pt x="0" y="0"/>
                </a:moveTo>
                <a:lnTo>
                  <a:pt x="9144000" y="0"/>
                </a:lnTo>
                <a:lnTo>
                  <a:pt x="9144000" y="3433764"/>
                </a:lnTo>
                <a:lnTo>
                  <a:pt x="676275" y="3433764"/>
                </a:lnTo>
                <a:lnTo>
                  <a:pt x="560754" y="3632886"/>
                </a:lnTo>
                <a:lnTo>
                  <a:pt x="438150" y="3430589"/>
                </a:lnTo>
                <a:lnTo>
                  <a:pt x="0" y="3430589"/>
                </a:lnTo>
                <a:close/>
              </a:path>
            </a:pathLst>
          </a:custGeom>
          <a:solidFill>
            <a:srgbClr val="CCCCCC"/>
          </a:solidFill>
        </p:spPr>
        <p:txBody>
          <a:bodyPr wrap="square">
            <a:noAutofit/>
          </a:bodyPr>
          <a:lstStyle/>
          <a:p>
            <a:r>
              <a:rPr lang="nb-NO"/>
              <a:t>Klikk ikonet for å legge til et bilde</a:t>
            </a:r>
            <a:endParaRPr lang="en-GB"/>
          </a:p>
        </p:txBody>
      </p:sp>
      <p:sp>
        <p:nvSpPr>
          <p:cNvPr id="8" name="Date Placeholder 7"/>
          <p:cNvSpPr>
            <a:spLocks noGrp="1"/>
          </p:cNvSpPr>
          <p:nvPr>
            <p:ph type="dt" sz="half" idx="17"/>
          </p:nvPr>
        </p:nvSpPr>
        <p:spPr>
          <a:xfrm>
            <a:off x="8474193" y="5692080"/>
            <a:ext cx="3117808" cy="589818"/>
          </a:xfrm>
        </p:spPr>
        <p:txBody>
          <a:bodyPr/>
          <a:lstStyle>
            <a:lvl1pPr algn="r">
              <a:defRPr>
                <a:solidFill>
                  <a:schemeClr val="bg1"/>
                </a:solidFill>
              </a:defRPr>
            </a:lvl1pPr>
          </a:lstStyle>
          <a:p>
            <a:endParaRPr lang="en-GB" dirty="0">
              <a:solidFill>
                <a:srgbClr val="FFFFFF"/>
              </a:solidFill>
            </a:endParaRPr>
          </a:p>
        </p:txBody>
      </p:sp>
      <p:sp>
        <p:nvSpPr>
          <p:cNvPr id="6" name="Tema"/>
          <p:cNvSpPr>
            <a:spLocks noGrp="1"/>
          </p:cNvSpPr>
          <p:nvPr>
            <p:ph type="body" sz="quarter" idx="19" hasCustomPrompt="1"/>
          </p:nvPr>
        </p:nvSpPr>
        <p:spPr>
          <a:xfrm>
            <a:off x="600001" y="457496"/>
            <a:ext cx="7874193"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2"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3"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3376338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8" name="f2"/>
          <p:cNvSpPr>
            <a:spLocks noChangeAspect="1"/>
          </p:cNvSpPr>
          <p:nvPr userDrawn="1"/>
        </p:nvSpPr>
        <p:spPr bwMode="auto">
          <a:xfrm>
            <a:off x="-9524" y="5141913"/>
            <a:ext cx="748800" cy="1568566"/>
          </a:xfrm>
          <a:custGeom>
            <a:avLst/>
            <a:gdLst>
              <a:gd name="T0" fmla="*/ 0 w 362"/>
              <a:gd name="T1" fmla="*/ 0 h 751"/>
              <a:gd name="T2" fmla="*/ 0 w 362"/>
              <a:gd name="T3" fmla="*/ 751 h 751"/>
              <a:gd name="T4" fmla="*/ 362 w 362"/>
              <a:gd name="T5" fmla="*/ 136 h 751"/>
              <a:gd name="T6" fmla="*/ 281 w 362"/>
              <a:gd name="T7" fmla="*/ 0 h 751"/>
              <a:gd name="T8" fmla="*/ 0 w 362"/>
              <a:gd name="T9" fmla="*/ 0 h 751"/>
              <a:gd name="connsiteX0" fmla="*/ 0 w 10000"/>
              <a:gd name="connsiteY0" fmla="*/ 0 h 10000"/>
              <a:gd name="connsiteX1" fmla="*/ 0 w 10000"/>
              <a:gd name="connsiteY1" fmla="*/ 10000 h 10000"/>
              <a:gd name="connsiteX2" fmla="*/ 6126 w 10000"/>
              <a:gd name="connsiteY2" fmla="*/ 4912 h 10000"/>
              <a:gd name="connsiteX3" fmla="*/ 10000 w 10000"/>
              <a:gd name="connsiteY3" fmla="*/ 1811 h 10000"/>
              <a:gd name="connsiteX4" fmla="*/ 7762 w 10000"/>
              <a:gd name="connsiteY4" fmla="*/ 0 h 10000"/>
              <a:gd name="connsiteX5" fmla="*/ 0 w 10000"/>
              <a:gd name="connsiteY5" fmla="*/ 0 h 10000"/>
              <a:gd name="connsiteX0" fmla="*/ 0 w 10000"/>
              <a:gd name="connsiteY0" fmla="*/ 0 h 10000"/>
              <a:gd name="connsiteX1" fmla="*/ 0 w 10000"/>
              <a:gd name="connsiteY1" fmla="*/ 10000 h 10000"/>
              <a:gd name="connsiteX2" fmla="*/ 7983 w 10000"/>
              <a:gd name="connsiteY2" fmla="*/ 6275 h 10000"/>
              <a:gd name="connsiteX3" fmla="*/ 10000 w 10000"/>
              <a:gd name="connsiteY3" fmla="*/ 1811 h 10000"/>
              <a:gd name="connsiteX4" fmla="*/ 7762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7983" y="6275"/>
                </a:lnTo>
                <a:lnTo>
                  <a:pt x="10000" y="1811"/>
                </a:lnTo>
                <a:lnTo>
                  <a:pt x="7762" y="0"/>
                </a:lnTo>
                <a:lnTo>
                  <a:pt x="0" y="0"/>
                </a:lnTo>
                <a:close/>
              </a:path>
            </a:pathLst>
          </a:custGeom>
          <a:solidFill>
            <a:srgbClr val="23A69B"/>
          </a:solidFill>
          <a:ln>
            <a:noFill/>
          </a:ln>
          <a:extLst/>
        </p:spPr>
        <p:txBody>
          <a:bodyPr vert="horz" wrap="square" lIns="121882" tIns="60941" rIns="121882" bIns="60941" numCol="1" anchor="t" anchorCtr="0" compatLnSpc="1">
            <a:prstTxWarp prst="textNoShape">
              <a:avLst/>
            </a:prstTxWarp>
          </a:bodyPr>
          <a:lstStyle/>
          <a:p>
            <a:endParaRPr lang="nb-NO" sz="2399">
              <a:solidFill>
                <a:srgbClr val="008DB1"/>
              </a:solidFill>
            </a:endParaRPr>
          </a:p>
        </p:txBody>
      </p:sp>
      <p:sp>
        <p:nvSpPr>
          <p:cNvPr id="21" name="Picture Placeholder 20"/>
          <p:cNvSpPr>
            <a:spLocks noGrp="1"/>
          </p:cNvSpPr>
          <p:nvPr>
            <p:ph type="pic" sz="quarter" idx="12"/>
          </p:nvPr>
        </p:nvSpPr>
        <p:spPr>
          <a:xfrm>
            <a:off x="0" y="2"/>
            <a:ext cx="12192000" cy="5422074"/>
          </a:xfrm>
          <a:custGeom>
            <a:avLst/>
            <a:gdLst>
              <a:gd name="connsiteX0" fmla="*/ 0 w 9144000"/>
              <a:gd name="connsiteY0" fmla="*/ 0 h 4067811"/>
              <a:gd name="connsiteX1" fmla="*/ 9144000 w 9144000"/>
              <a:gd name="connsiteY1" fmla="*/ 0 h 4067811"/>
              <a:gd name="connsiteX2" fmla="*/ 9144000 w 9144000"/>
              <a:gd name="connsiteY2" fmla="*/ 3857625 h 4067811"/>
              <a:gd name="connsiteX3" fmla="*/ 671513 w 9144000"/>
              <a:gd name="connsiteY3" fmla="*/ 3857625 h 4067811"/>
              <a:gd name="connsiteX4" fmla="*/ 552303 w 9144000"/>
              <a:gd name="connsiteY4" fmla="*/ 4067811 h 4067811"/>
              <a:gd name="connsiteX5" fmla="*/ 428363 w 9144000"/>
              <a:gd name="connsiteY5" fmla="*/ 3857625 h 4067811"/>
              <a:gd name="connsiteX6" fmla="*/ 0 w 9144000"/>
              <a:gd name="connsiteY6" fmla="*/ 3857625 h 406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067811">
                <a:moveTo>
                  <a:pt x="0" y="0"/>
                </a:moveTo>
                <a:lnTo>
                  <a:pt x="9144000" y="0"/>
                </a:lnTo>
                <a:lnTo>
                  <a:pt x="9144000" y="3857625"/>
                </a:lnTo>
                <a:lnTo>
                  <a:pt x="671513" y="3857625"/>
                </a:lnTo>
                <a:lnTo>
                  <a:pt x="552303" y="4067811"/>
                </a:lnTo>
                <a:lnTo>
                  <a:pt x="428363" y="3857625"/>
                </a:lnTo>
                <a:lnTo>
                  <a:pt x="0" y="3857625"/>
                </a:lnTo>
                <a:close/>
              </a:path>
            </a:pathLst>
          </a:custGeom>
          <a:solidFill>
            <a:srgbClr val="CCCCCC"/>
          </a:solidFill>
        </p:spPr>
        <p:txBody>
          <a:bodyPr wrap="square">
            <a:noAutofit/>
          </a:bodyPr>
          <a:lstStyle/>
          <a:p>
            <a:r>
              <a:rPr lang="nb-NO"/>
              <a:t>Klikk ikonet for å legge til et bilde</a:t>
            </a:r>
            <a:endParaRPr lang="en-GB"/>
          </a:p>
        </p:txBody>
      </p:sp>
      <p:sp>
        <p:nvSpPr>
          <p:cNvPr id="13" name="f1"/>
          <p:cNvSpPr>
            <a:spLocks/>
          </p:cNvSpPr>
          <p:nvPr userDrawn="1"/>
        </p:nvSpPr>
        <p:spPr bwMode="auto">
          <a:xfrm>
            <a:off x="-8466" y="5141913"/>
            <a:ext cx="12234333" cy="1733016"/>
          </a:xfrm>
          <a:custGeom>
            <a:avLst/>
            <a:gdLst>
              <a:gd name="T0" fmla="*/ 427 w 5780"/>
              <a:gd name="T1" fmla="*/ 0 h 819"/>
              <a:gd name="T2" fmla="*/ 351 w 5780"/>
              <a:gd name="T3" fmla="*/ 134 h 819"/>
              <a:gd name="T4" fmla="*/ 0 w 5780"/>
              <a:gd name="T5" fmla="*/ 736 h 819"/>
              <a:gd name="T6" fmla="*/ 0 w 5780"/>
              <a:gd name="T7" fmla="*/ 819 h 819"/>
              <a:gd name="T8" fmla="*/ 5780 w 5780"/>
              <a:gd name="T9" fmla="*/ 819 h 819"/>
              <a:gd name="T10" fmla="*/ 5780 w 5780"/>
              <a:gd name="T11" fmla="*/ 0 h 819"/>
              <a:gd name="T12" fmla="*/ 427 w 5780"/>
              <a:gd name="T13" fmla="*/ 0 h 819"/>
            </a:gdLst>
            <a:ahLst/>
            <a:cxnLst>
              <a:cxn ang="0">
                <a:pos x="T0" y="T1"/>
              </a:cxn>
              <a:cxn ang="0">
                <a:pos x="T2" y="T3"/>
              </a:cxn>
              <a:cxn ang="0">
                <a:pos x="T4" y="T5"/>
              </a:cxn>
              <a:cxn ang="0">
                <a:pos x="T6" y="T7"/>
              </a:cxn>
              <a:cxn ang="0">
                <a:pos x="T8" y="T9"/>
              </a:cxn>
              <a:cxn ang="0">
                <a:pos x="T10" y="T11"/>
              </a:cxn>
              <a:cxn ang="0">
                <a:pos x="T12" y="T13"/>
              </a:cxn>
            </a:cxnLst>
            <a:rect l="0" t="0" r="r" b="b"/>
            <a:pathLst>
              <a:path w="5780" h="819">
                <a:moveTo>
                  <a:pt x="427" y="0"/>
                </a:moveTo>
                <a:lnTo>
                  <a:pt x="351" y="134"/>
                </a:lnTo>
                <a:lnTo>
                  <a:pt x="0" y="736"/>
                </a:lnTo>
                <a:lnTo>
                  <a:pt x="0" y="819"/>
                </a:lnTo>
                <a:lnTo>
                  <a:pt x="5780" y="819"/>
                </a:lnTo>
                <a:lnTo>
                  <a:pt x="5780" y="0"/>
                </a:lnTo>
                <a:lnTo>
                  <a:pt x="427" y="0"/>
                </a:lnTo>
                <a:close/>
              </a:path>
            </a:pathLst>
          </a:custGeom>
          <a:solidFill>
            <a:schemeClr val="tx1"/>
          </a:solidFill>
          <a:ln>
            <a:noFill/>
          </a:ln>
          <a:extLst/>
        </p:spPr>
        <p:txBody>
          <a:bodyPr vert="horz" wrap="square" lIns="121882" tIns="60941" rIns="121882" bIns="60941" numCol="1" anchor="t" anchorCtr="0" compatLnSpc="1">
            <a:prstTxWarp prst="textNoShape">
              <a:avLst/>
            </a:prstTxWarp>
          </a:bodyPr>
          <a:lstStyle/>
          <a:p>
            <a:endParaRPr lang="nb-NO" sz="2399">
              <a:solidFill>
                <a:srgbClr val="008DB1"/>
              </a:solidFill>
            </a:endParaRPr>
          </a:p>
        </p:txBody>
      </p:sp>
      <p:sp>
        <p:nvSpPr>
          <p:cNvPr id="2" name="Tittel 1"/>
          <p:cNvSpPr>
            <a:spLocks noGrp="1"/>
          </p:cNvSpPr>
          <p:nvPr>
            <p:ph type="ctrTitle"/>
          </p:nvPr>
        </p:nvSpPr>
        <p:spPr>
          <a:xfrm>
            <a:off x="739292" y="5624500"/>
            <a:ext cx="7200000" cy="800623"/>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81720" y="5624499"/>
            <a:ext cx="3110281" cy="340920"/>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 Tittel </a:t>
            </a:r>
          </a:p>
        </p:txBody>
      </p:sp>
      <p:sp>
        <p:nvSpPr>
          <p:cNvPr id="17" name="Plassholder for dato 7"/>
          <p:cNvSpPr>
            <a:spLocks noGrp="1"/>
          </p:cNvSpPr>
          <p:nvPr>
            <p:ph type="dt" sz="half" idx="10"/>
          </p:nvPr>
        </p:nvSpPr>
        <p:spPr>
          <a:xfrm>
            <a:off x="8481720" y="5978106"/>
            <a:ext cx="3110281" cy="447017"/>
          </a:xfrm>
        </p:spPr>
        <p:txBody>
          <a:bodyPr/>
          <a:lstStyle>
            <a:lvl1pPr algn="r">
              <a:defRPr>
                <a:solidFill>
                  <a:schemeClr val="bg1"/>
                </a:solidFill>
                <a:latin typeface="+mj-lt"/>
              </a:defRPr>
            </a:lvl1pPr>
          </a:lstStyle>
          <a:p>
            <a:endParaRPr lang="nb-NO" dirty="0">
              <a:solidFill>
                <a:srgbClr val="FFFFFF"/>
              </a:solidFill>
            </a:endParaRPr>
          </a:p>
        </p:txBody>
      </p:sp>
      <p:sp>
        <p:nvSpPr>
          <p:cNvPr id="3" name="Plassholder for tekst 2"/>
          <p:cNvSpPr>
            <a:spLocks noGrp="1"/>
          </p:cNvSpPr>
          <p:nvPr>
            <p:ph type="body" sz="quarter" idx="17" hasCustomPrompt="1"/>
          </p:nvPr>
        </p:nvSpPr>
        <p:spPr>
          <a:xfrm>
            <a:off x="600001" y="457496"/>
            <a:ext cx="788171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3"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4"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706803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orside #3">
    <p:spTree>
      <p:nvGrpSpPr>
        <p:cNvPr id="1" name=""/>
        <p:cNvGrpSpPr/>
        <p:nvPr/>
      </p:nvGrpSpPr>
      <p:grpSpPr>
        <a:xfrm>
          <a:off x="0" y="0"/>
          <a:ext cx="0" cy="0"/>
          <a:chOff x="0" y="0"/>
          <a:chExt cx="0" cy="0"/>
        </a:xfrm>
      </p:grpSpPr>
      <p:sp>
        <p:nvSpPr>
          <p:cNvPr id="18" name="f2"/>
          <p:cNvSpPr>
            <a:spLocks noChangeAspect="1"/>
          </p:cNvSpPr>
          <p:nvPr userDrawn="1"/>
        </p:nvSpPr>
        <p:spPr bwMode="auto">
          <a:xfrm>
            <a:off x="-9524" y="5141913"/>
            <a:ext cx="748800" cy="1568566"/>
          </a:xfrm>
          <a:custGeom>
            <a:avLst/>
            <a:gdLst>
              <a:gd name="T0" fmla="*/ 0 w 362"/>
              <a:gd name="T1" fmla="*/ 0 h 751"/>
              <a:gd name="T2" fmla="*/ 0 w 362"/>
              <a:gd name="T3" fmla="*/ 751 h 751"/>
              <a:gd name="T4" fmla="*/ 362 w 362"/>
              <a:gd name="T5" fmla="*/ 136 h 751"/>
              <a:gd name="T6" fmla="*/ 281 w 362"/>
              <a:gd name="T7" fmla="*/ 0 h 751"/>
              <a:gd name="T8" fmla="*/ 0 w 362"/>
              <a:gd name="T9" fmla="*/ 0 h 751"/>
              <a:gd name="connsiteX0" fmla="*/ 0 w 10000"/>
              <a:gd name="connsiteY0" fmla="*/ 0 h 10000"/>
              <a:gd name="connsiteX1" fmla="*/ 0 w 10000"/>
              <a:gd name="connsiteY1" fmla="*/ 10000 h 10000"/>
              <a:gd name="connsiteX2" fmla="*/ 6126 w 10000"/>
              <a:gd name="connsiteY2" fmla="*/ 4912 h 10000"/>
              <a:gd name="connsiteX3" fmla="*/ 10000 w 10000"/>
              <a:gd name="connsiteY3" fmla="*/ 1811 h 10000"/>
              <a:gd name="connsiteX4" fmla="*/ 7762 w 10000"/>
              <a:gd name="connsiteY4" fmla="*/ 0 h 10000"/>
              <a:gd name="connsiteX5" fmla="*/ 0 w 10000"/>
              <a:gd name="connsiteY5" fmla="*/ 0 h 10000"/>
              <a:gd name="connsiteX0" fmla="*/ 0 w 10000"/>
              <a:gd name="connsiteY0" fmla="*/ 0 h 10000"/>
              <a:gd name="connsiteX1" fmla="*/ 0 w 10000"/>
              <a:gd name="connsiteY1" fmla="*/ 10000 h 10000"/>
              <a:gd name="connsiteX2" fmla="*/ 7983 w 10000"/>
              <a:gd name="connsiteY2" fmla="*/ 6275 h 10000"/>
              <a:gd name="connsiteX3" fmla="*/ 10000 w 10000"/>
              <a:gd name="connsiteY3" fmla="*/ 1811 h 10000"/>
              <a:gd name="connsiteX4" fmla="*/ 7762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7983" y="6275"/>
                </a:lnTo>
                <a:lnTo>
                  <a:pt x="10000" y="1811"/>
                </a:lnTo>
                <a:lnTo>
                  <a:pt x="7762" y="0"/>
                </a:lnTo>
                <a:lnTo>
                  <a:pt x="0" y="0"/>
                </a:lnTo>
                <a:close/>
              </a:path>
            </a:pathLst>
          </a:custGeom>
          <a:solidFill>
            <a:schemeClr val="tx1"/>
          </a:solidFill>
          <a:ln>
            <a:noFill/>
          </a:ln>
          <a:extLst/>
        </p:spPr>
        <p:txBody>
          <a:bodyPr vert="horz" wrap="square" lIns="121882" tIns="60941" rIns="121882" bIns="60941" numCol="1" anchor="t" anchorCtr="0" compatLnSpc="1">
            <a:prstTxWarp prst="textNoShape">
              <a:avLst/>
            </a:prstTxWarp>
          </a:bodyPr>
          <a:lstStyle/>
          <a:p>
            <a:endParaRPr lang="nb-NO" sz="2399">
              <a:solidFill>
                <a:srgbClr val="008DB1"/>
              </a:solidFill>
            </a:endParaRPr>
          </a:p>
        </p:txBody>
      </p:sp>
      <p:sp>
        <p:nvSpPr>
          <p:cNvPr id="21" name="Picture Placeholder 20"/>
          <p:cNvSpPr>
            <a:spLocks noGrp="1"/>
          </p:cNvSpPr>
          <p:nvPr>
            <p:ph type="pic" sz="quarter" idx="12"/>
          </p:nvPr>
        </p:nvSpPr>
        <p:spPr>
          <a:xfrm>
            <a:off x="0" y="2"/>
            <a:ext cx="12192000" cy="5422074"/>
          </a:xfrm>
          <a:custGeom>
            <a:avLst/>
            <a:gdLst>
              <a:gd name="connsiteX0" fmla="*/ 0 w 9144000"/>
              <a:gd name="connsiteY0" fmla="*/ 0 h 4067811"/>
              <a:gd name="connsiteX1" fmla="*/ 9144000 w 9144000"/>
              <a:gd name="connsiteY1" fmla="*/ 0 h 4067811"/>
              <a:gd name="connsiteX2" fmla="*/ 9144000 w 9144000"/>
              <a:gd name="connsiteY2" fmla="*/ 3857625 h 4067811"/>
              <a:gd name="connsiteX3" fmla="*/ 671513 w 9144000"/>
              <a:gd name="connsiteY3" fmla="*/ 3857625 h 4067811"/>
              <a:gd name="connsiteX4" fmla="*/ 552303 w 9144000"/>
              <a:gd name="connsiteY4" fmla="*/ 4067811 h 4067811"/>
              <a:gd name="connsiteX5" fmla="*/ 428363 w 9144000"/>
              <a:gd name="connsiteY5" fmla="*/ 3857625 h 4067811"/>
              <a:gd name="connsiteX6" fmla="*/ 0 w 9144000"/>
              <a:gd name="connsiteY6" fmla="*/ 3857625 h 406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067811">
                <a:moveTo>
                  <a:pt x="0" y="0"/>
                </a:moveTo>
                <a:lnTo>
                  <a:pt x="9144000" y="0"/>
                </a:lnTo>
                <a:lnTo>
                  <a:pt x="9144000" y="3857625"/>
                </a:lnTo>
                <a:lnTo>
                  <a:pt x="671513" y="3857625"/>
                </a:lnTo>
                <a:lnTo>
                  <a:pt x="552303" y="4067811"/>
                </a:lnTo>
                <a:lnTo>
                  <a:pt x="428363" y="3857625"/>
                </a:lnTo>
                <a:lnTo>
                  <a:pt x="0" y="3857625"/>
                </a:lnTo>
                <a:close/>
              </a:path>
            </a:pathLst>
          </a:custGeom>
          <a:solidFill>
            <a:srgbClr val="CCCCCC"/>
          </a:solidFill>
        </p:spPr>
        <p:txBody>
          <a:bodyPr wrap="square">
            <a:noAutofit/>
          </a:bodyPr>
          <a:lstStyle/>
          <a:p>
            <a:r>
              <a:rPr lang="nb-NO"/>
              <a:t>Klikk ikonet for å legge til et bilde</a:t>
            </a:r>
            <a:endParaRPr lang="en-GB"/>
          </a:p>
        </p:txBody>
      </p:sp>
      <p:sp>
        <p:nvSpPr>
          <p:cNvPr id="13" name="f1"/>
          <p:cNvSpPr>
            <a:spLocks/>
          </p:cNvSpPr>
          <p:nvPr userDrawn="1"/>
        </p:nvSpPr>
        <p:spPr bwMode="auto">
          <a:xfrm>
            <a:off x="-8466" y="5141913"/>
            <a:ext cx="12234333" cy="1733016"/>
          </a:xfrm>
          <a:custGeom>
            <a:avLst/>
            <a:gdLst>
              <a:gd name="T0" fmla="*/ 427 w 5780"/>
              <a:gd name="T1" fmla="*/ 0 h 819"/>
              <a:gd name="T2" fmla="*/ 351 w 5780"/>
              <a:gd name="T3" fmla="*/ 134 h 819"/>
              <a:gd name="T4" fmla="*/ 0 w 5780"/>
              <a:gd name="T5" fmla="*/ 736 h 819"/>
              <a:gd name="T6" fmla="*/ 0 w 5780"/>
              <a:gd name="T7" fmla="*/ 819 h 819"/>
              <a:gd name="T8" fmla="*/ 5780 w 5780"/>
              <a:gd name="T9" fmla="*/ 819 h 819"/>
              <a:gd name="T10" fmla="*/ 5780 w 5780"/>
              <a:gd name="T11" fmla="*/ 0 h 819"/>
              <a:gd name="T12" fmla="*/ 427 w 5780"/>
              <a:gd name="T13" fmla="*/ 0 h 819"/>
            </a:gdLst>
            <a:ahLst/>
            <a:cxnLst>
              <a:cxn ang="0">
                <a:pos x="T0" y="T1"/>
              </a:cxn>
              <a:cxn ang="0">
                <a:pos x="T2" y="T3"/>
              </a:cxn>
              <a:cxn ang="0">
                <a:pos x="T4" y="T5"/>
              </a:cxn>
              <a:cxn ang="0">
                <a:pos x="T6" y="T7"/>
              </a:cxn>
              <a:cxn ang="0">
                <a:pos x="T8" y="T9"/>
              </a:cxn>
              <a:cxn ang="0">
                <a:pos x="T10" y="T11"/>
              </a:cxn>
              <a:cxn ang="0">
                <a:pos x="T12" y="T13"/>
              </a:cxn>
            </a:cxnLst>
            <a:rect l="0" t="0" r="r" b="b"/>
            <a:pathLst>
              <a:path w="5780" h="819">
                <a:moveTo>
                  <a:pt x="427" y="0"/>
                </a:moveTo>
                <a:lnTo>
                  <a:pt x="351" y="134"/>
                </a:lnTo>
                <a:lnTo>
                  <a:pt x="0" y="736"/>
                </a:lnTo>
                <a:lnTo>
                  <a:pt x="0" y="819"/>
                </a:lnTo>
                <a:lnTo>
                  <a:pt x="5780" y="819"/>
                </a:lnTo>
                <a:lnTo>
                  <a:pt x="5780" y="0"/>
                </a:lnTo>
                <a:lnTo>
                  <a:pt x="427" y="0"/>
                </a:lnTo>
                <a:close/>
              </a:path>
            </a:pathLst>
          </a:custGeom>
          <a:solidFill>
            <a:srgbClr val="23A69B"/>
          </a:solidFill>
          <a:ln>
            <a:noFill/>
          </a:ln>
          <a:extLst/>
        </p:spPr>
        <p:txBody>
          <a:bodyPr vert="horz" wrap="square" lIns="121882" tIns="60941" rIns="121882" bIns="60941" numCol="1" anchor="t" anchorCtr="0" compatLnSpc="1">
            <a:prstTxWarp prst="textNoShape">
              <a:avLst/>
            </a:prstTxWarp>
          </a:bodyPr>
          <a:lstStyle/>
          <a:p>
            <a:endParaRPr lang="nb-NO" sz="2399">
              <a:solidFill>
                <a:srgbClr val="008DB1"/>
              </a:solidFill>
            </a:endParaRPr>
          </a:p>
        </p:txBody>
      </p:sp>
      <p:sp>
        <p:nvSpPr>
          <p:cNvPr id="2" name="Tittel 1"/>
          <p:cNvSpPr>
            <a:spLocks noGrp="1"/>
          </p:cNvSpPr>
          <p:nvPr>
            <p:ph type="ctrTitle"/>
          </p:nvPr>
        </p:nvSpPr>
        <p:spPr>
          <a:xfrm>
            <a:off x="739292" y="5624500"/>
            <a:ext cx="7200000" cy="800623"/>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81720" y="5624499"/>
            <a:ext cx="3110281" cy="340920"/>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 Tittel </a:t>
            </a:r>
          </a:p>
        </p:txBody>
      </p:sp>
      <p:sp>
        <p:nvSpPr>
          <p:cNvPr id="17" name="Plassholder for dato 7"/>
          <p:cNvSpPr>
            <a:spLocks noGrp="1"/>
          </p:cNvSpPr>
          <p:nvPr>
            <p:ph type="dt" sz="half" idx="10"/>
          </p:nvPr>
        </p:nvSpPr>
        <p:spPr>
          <a:xfrm>
            <a:off x="8481720" y="5978106"/>
            <a:ext cx="3110281" cy="447017"/>
          </a:xfrm>
        </p:spPr>
        <p:txBody>
          <a:bodyPr/>
          <a:lstStyle>
            <a:lvl1pPr algn="r">
              <a:defRPr>
                <a:solidFill>
                  <a:schemeClr val="bg1"/>
                </a:solidFill>
                <a:latin typeface="+mj-lt"/>
              </a:defRPr>
            </a:lvl1pPr>
          </a:lstStyle>
          <a:p>
            <a:endParaRPr lang="nb-NO" dirty="0">
              <a:solidFill>
                <a:srgbClr val="FFFFFF"/>
              </a:solidFill>
            </a:endParaRPr>
          </a:p>
        </p:txBody>
      </p:sp>
      <p:sp>
        <p:nvSpPr>
          <p:cNvPr id="3" name="Plassholder for tekst 2"/>
          <p:cNvSpPr>
            <a:spLocks noGrp="1"/>
          </p:cNvSpPr>
          <p:nvPr>
            <p:ph type="body" sz="quarter" idx="17" hasCustomPrompt="1"/>
          </p:nvPr>
        </p:nvSpPr>
        <p:spPr>
          <a:xfrm>
            <a:off x="600001" y="457496"/>
            <a:ext cx="788171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3"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4"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31686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3" name="bak_rekt"/>
          <p:cNvSpPr/>
          <p:nvPr userDrawn="1"/>
        </p:nvSpPr>
        <p:spPr>
          <a:xfrm>
            <a:off x="1" y="5151930"/>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rgbClr val="FFFFFF"/>
              </a:solidFill>
            </a:endParaRPr>
          </a:p>
        </p:txBody>
      </p:sp>
      <p:sp>
        <p:nvSpPr>
          <p:cNvPr id="17" name="f1"/>
          <p:cNvSpPr/>
          <p:nvPr userDrawn="1"/>
        </p:nvSpPr>
        <p:spPr>
          <a:xfrm>
            <a:off x="0" y="2"/>
            <a:ext cx="12192000" cy="5431807"/>
          </a:xfrm>
          <a:custGeom>
            <a:avLst/>
            <a:gdLst>
              <a:gd name="connsiteX0" fmla="*/ 0 w 9144000"/>
              <a:gd name="connsiteY0" fmla="*/ 0 h 4075113"/>
              <a:gd name="connsiteX1" fmla="*/ 9144000 w 9144000"/>
              <a:gd name="connsiteY1" fmla="*/ 0 h 4075113"/>
              <a:gd name="connsiteX2" fmla="*/ 9144000 w 9144000"/>
              <a:gd name="connsiteY2" fmla="*/ 3867150 h 4075113"/>
              <a:gd name="connsiteX3" fmla="*/ 677863 w 9144000"/>
              <a:gd name="connsiteY3" fmla="*/ 3867150 h 4075113"/>
              <a:gd name="connsiteX4" fmla="*/ 555625 w 9144000"/>
              <a:gd name="connsiteY4" fmla="*/ 4075113 h 4075113"/>
              <a:gd name="connsiteX5" fmla="*/ 552450 w 9144000"/>
              <a:gd name="connsiteY5" fmla="*/ 4075113 h 4075113"/>
              <a:gd name="connsiteX6" fmla="*/ 431800 w 9144000"/>
              <a:gd name="connsiteY6" fmla="*/ 3867150 h 4075113"/>
              <a:gd name="connsiteX7" fmla="*/ 0 w 9144000"/>
              <a:gd name="connsiteY7" fmla="*/ 3867150 h 40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075113">
                <a:moveTo>
                  <a:pt x="0" y="0"/>
                </a:moveTo>
                <a:lnTo>
                  <a:pt x="9144000" y="0"/>
                </a:lnTo>
                <a:lnTo>
                  <a:pt x="9144000" y="3867150"/>
                </a:lnTo>
                <a:lnTo>
                  <a:pt x="677863" y="3867150"/>
                </a:lnTo>
                <a:lnTo>
                  <a:pt x="555625" y="4075113"/>
                </a:lnTo>
                <a:lnTo>
                  <a:pt x="552450" y="4075113"/>
                </a:lnTo>
                <a:lnTo>
                  <a:pt x="431800" y="3867150"/>
                </a:lnTo>
                <a:lnTo>
                  <a:pt x="0" y="386715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rgbClr val="FFFFFF"/>
              </a:solidFill>
            </a:endParaRPr>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7870" y="5720756"/>
            <a:ext cx="7779359" cy="273496"/>
          </a:xfrm>
        </p:spPr>
        <p:txBody>
          <a:bodyPr anchor="b">
            <a:noAutofit/>
          </a:bodyPr>
          <a:lstStyle>
            <a:lvl1pPr marL="0" indent="0" algn="l">
              <a:spcBef>
                <a:spcPts val="0"/>
              </a:spcBef>
              <a:buNone/>
              <a:defRPr sz="1599" baseline="0">
                <a:solidFill>
                  <a:srgbClr val="333333"/>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18" name="Plassholder for dato 7"/>
          <p:cNvSpPr>
            <a:spLocks noGrp="1"/>
          </p:cNvSpPr>
          <p:nvPr>
            <p:ph type="dt" sz="half" idx="10"/>
          </p:nvPr>
        </p:nvSpPr>
        <p:spPr>
          <a:xfrm>
            <a:off x="737817" y="6006937"/>
            <a:ext cx="7779359" cy="365125"/>
          </a:xfrm>
        </p:spPr>
        <p:txBody>
          <a:bodyPr/>
          <a:lstStyle>
            <a:lvl1pPr>
              <a:defRPr>
                <a:solidFill>
                  <a:srgbClr val="333333"/>
                </a:solidFill>
                <a:latin typeface="+mj-lt"/>
              </a:defRPr>
            </a:lvl1pPr>
          </a:lstStyle>
          <a:p>
            <a:endParaRPr lang="en-GB" dirty="0"/>
          </a:p>
        </p:txBody>
      </p:sp>
      <p:sp>
        <p:nvSpPr>
          <p:cNvPr id="11" name="Plassholder for tekst 2"/>
          <p:cNvSpPr>
            <a:spLocks noGrp="1"/>
          </p:cNvSpPr>
          <p:nvPr>
            <p:ph type="body" sz="quarter" idx="17" hasCustomPrompt="1"/>
          </p:nvPr>
        </p:nvSpPr>
        <p:spPr>
          <a:xfrm>
            <a:off x="600001" y="457496"/>
            <a:ext cx="7917175"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15053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20" name="f2"/>
          <p:cNvSpPr>
            <a:spLocks/>
          </p:cNvSpPr>
          <p:nvPr userDrawn="1"/>
        </p:nvSpPr>
        <p:spPr bwMode="auto">
          <a:xfrm>
            <a:off x="-4233" y="4572706"/>
            <a:ext cx="757767" cy="1563733"/>
          </a:xfrm>
          <a:custGeom>
            <a:avLst/>
            <a:gdLst>
              <a:gd name="T0" fmla="*/ 0 w 358"/>
              <a:gd name="T1" fmla="*/ 0 h 739"/>
              <a:gd name="T2" fmla="*/ 0 w 358"/>
              <a:gd name="T3" fmla="*/ 739 h 739"/>
              <a:gd name="T4" fmla="*/ 358 w 358"/>
              <a:gd name="T5" fmla="*/ 132 h 739"/>
              <a:gd name="T6" fmla="*/ 278 w 358"/>
              <a:gd name="T7" fmla="*/ 0 h 739"/>
              <a:gd name="T8" fmla="*/ 0 w 358"/>
              <a:gd name="T9" fmla="*/ 0 h 739"/>
              <a:gd name="connsiteX0" fmla="*/ 0 w 10000"/>
              <a:gd name="connsiteY0" fmla="*/ 0 h 10000"/>
              <a:gd name="connsiteX1" fmla="*/ 0 w 10000"/>
              <a:gd name="connsiteY1" fmla="*/ 10000 h 10000"/>
              <a:gd name="connsiteX2" fmla="*/ 6134 w 10000"/>
              <a:gd name="connsiteY2" fmla="*/ 4822 h 10000"/>
              <a:gd name="connsiteX3" fmla="*/ 10000 w 10000"/>
              <a:gd name="connsiteY3" fmla="*/ 1786 h 10000"/>
              <a:gd name="connsiteX4" fmla="*/ 7765 w 10000"/>
              <a:gd name="connsiteY4" fmla="*/ 0 h 10000"/>
              <a:gd name="connsiteX5" fmla="*/ 0 w 10000"/>
              <a:gd name="connsiteY5" fmla="*/ 0 h 10000"/>
              <a:gd name="connsiteX0" fmla="*/ 0 w 10000"/>
              <a:gd name="connsiteY0" fmla="*/ 0 h 10000"/>
              <a:gd name="connsiteX1" fmla="*/ 0 w 10000"/>
              <a:gd name="connsiteY1" fmla="*/ 10000 h 10000"/>
              <a:gd name="connsiteX2" fmla="*/ 8994 w 10000"/>
              <a:gd name="connsiteY2" fmla="*/ 7767 h 10000"/>
              <a:gd name="connsiteX3" fmla="*/ 10000 w 10000"/>
              <a:gd name="connsiteY3" fmla="*/ 1786 h 10000"/>
              <a:gd name="connsiteX4" fmla="*/ 7765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8994" y="7767"/>
                </a:lnTo>
                <a:lnTo>
                  <a:pt x="10000" y="1786"/>
                </a:lnTo>
                <a:lnTo>
                  <a:pt x="7765" y="0"/>
                </a:lnTo>
                <a:lnTo>
                  <a:pt x="0" y="0"/>
                </a:lnTo>
                <a:close/>
              </a:path>
            </a:pathLst>
          </a:custGeom>
          <a:solidFill>
            <a:srgbClr val="23A69B"/>
          </a:solidFill>
          <a:ln>
            <a:noFill/>
          </a:ln>
        </p:spPr>
        <p:txBody>
          <a:bodyPr vert="horz" wrap="square" lIns="121882" tIns="60941" rIns="121882" bIns="60941" numCol="1" anchor="t" anchorCtr="0" compatLnSpc="1">
            <a:prstTxWarp prst="textNoShape">
              <a:avLst/>
            </a:prstTxWarp>
          </a:bodyPr>
          <a:lstStyle/>
          <a:p>
            <a:endParaRPr lang="nb-NO" sz="2399" dirty="0"/>
          </a:p>
        </p:txBody>
      </p:sp>
      <p:sp>
        <p:nvSpPr>
          <p:cNvPr id="16" name="f1"/>
          <p:cNvSpPr>
            <a:spLocks/>
          </p:cNvSpPr>
          <p:nvPr userDrawn="1"/>
        </p:nvSpPr>
        <p:spPr bwMode="auto">
          <a:xfrm>
            <a:off x="0" y="4576938"/>
            <a:ext cx="12202584" cy="2300106"/>
          </a:xfrm>
          <a:custGeom>
            <a:avLst/>
            <a:gdLst>
              <a:gd name="T0" fmla="*/ 426 w 5765"/>
              <a:gd name="T1" fmla="*/ 0 h 1087"/>
              <a:gd name="T2" fmla="*/ 350 w 5765"/>
              <a:gd name="T3" fmla="*/ 131 h 1087"/>
              <a:gd name="T4" fmla="*/ 0 w 5765"/>
              <a:gd name="T5" fmla="*/ 731 h 1087"/>
              <a:gd name="T6" fmla="*/ 0 w 5765"/>
              <a:gd name="T7" fmla="*/ 1087 h 1087"/>
              <a:gd name="T8" fmla="*/ 5765 w 5765"/>
              <a:gd name="T9" fmla="*/ 1087 h 1087"/>
              <a:gd name="T10" fmla="*/ 5765 w 5765"/>
              <a:gd name="T11" fmla="*/ 0 h 1087"/>
              <a:gd name="T12" fmla="*/ 426 w 5765"/>
              <a:gd name="T13" fmla="*/ 0 h 1087"/>
            </a:gdLst>
            <a:ahLst/>
            <a:cxnLst>
              <a:cxn ang="0">
                <a:pos x="T0" y="T1"/>
              </a:cxn>
              <a:cxn ang="0">
                <a:pos x="T2" y="T3"/>
              </a:cxn>
              <a:cxn ang="0">
                <a:pos x="T4" y="T5"/>
              </a:cxn>
              <a:cxn ang="0">
                <a:pos x="T6" y="T7"/>
              </a:cxn>
              <a:cxn ang="0">
                <a:pos x="T8" y="T9"/>
              </a:cxn>
              <a:cxn ang="0">
                <a:pos x="T10" y="T11"/>
              </a:cxn>
              <a:cxn ang="0">
                <a:pos x="T12" y="T13"/>
              </a:cxn>
            </a:cxnLst>
            <a:rect l="0" t="0" r="r" b="b"/>
            <a:pathLst>
              <a:path w="5765" h="1087">
                <a:moveTo>
                  <a:pt x="426" y="0"/>
                </a:moveTo>
                <a:lnTo>
                  <a:pt x="350" y="131"/>
                </a:lnTo>
                <a:lnTo>
                  <a:pt x="0" y="731"/>
                </a:lnTo>
                <a:lnTo>
                  <a:pt x="0" y="1087"/>
                </a:lnTo>
                <a:lnTo>
                  <a:pt x="5765" y="1087"/>
                </a:lnTo>
                <a:lnTo>
                  <a:pt x="5765" y="0"/>
                </a:lnTo>
                <a:lnTo>
                  <a:pt x="426" y="0"/>
                </a:lnTo>
                <a:close/>
              </a:path>
            </a:pathLst>
          </a:custGeom>
          <a:solidFill>
            <a:schemeClr val="tx1"/>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p:nvPr>
        </p:nvSpPr>
        <p:spPr>
          <a:xfrm>
            <a:off x="739029" y="5006101"/>
            <a:ext cx="7027103" cy="1456638"/>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74193" y="5059611"/>
            <a:ext cx="3117808" cy="589818"/>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a:t>
            </a:r>
            <a:br>
              <a:rPr lang="nb-NO" noProof="0" dirty="0"/>
            </a:br>
            <a:r>
              <a:rPr lang="nb-NO" noProof="0" dirty="0"/>
              <a:t>Tittel </a:t>
            </a:r>
          </a:p>
        </p:txBody>
      </p:sp>
      <p:sp>
        <p:nvSpPr>
          <p:cNvPr id="22" name="Picture Placeholder 21"/>
          <p:cNvSpPr>
            <a:spLocks noGrp="1"/>
          </p:cNvSpPr>
          <p:nvPr>
            <p:ph type="pic" sz="quarter" idx="12"/>
          </p:nvPr>
        </p:nvSpPr>
        <p:spPr>
          <a:xfrm>
            <a:off x="0" y="-1"/>
            <a:ext cx="12192000" cy="4842353"/>
          </a:xfrm>
          <a:custGeom>
            <a:avLst/>
            <a:gdLst>
              <a:gd name="connsiteX0" fmla="*/ 0 w 9144000"/>
              <a:gd name="connsiteY0" fmla="*/ 0 h 3632886"/>
              <a:gd name="connsiteX1" fmla="*/ 9144000 w 9144000"/>
              <a:gd name="connsiteY1" fmla="*/ 0 h 3632886"/>
              <a:gd name="connsiteX2" fmla="*/ 9144000 w 9144000"/>
              <a:gd name="connsiteY2" fmla="*/ 3433764 h 3632886"/>
              <a:gd name="connsiteX3" fmla="*/ 676275 w 9144000"/>
              <a:gd name="connsiteY3" fmla="*/ 3433764 h 3632886"/>
              <a:gd name="connsiteX4" fmla="*/ 560754 w 9144000"/>
              <a:gd name="connsiteY4" fmla="*/ 3632886 h 3632886"/>
              <a:gd name="connsiteX5" fmla="*/ 438150 w 9144000"/>
              <a:gd name="connsiteY5" fmla="*/ 3430589 h 3632886"/>
              <a:gd name="connsiteX6" fmla="*/ 0 w 9144000"/>
              <a:gd name="connsiteY6" fmla="*/ 3430589 h 36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632886">
                <a:moveTo>
                  <a:pt x="0" y="0"/>
                </a:moveTo>
                <a:lnTo>
                  <a:pt x="9144000" y="0"/>
                </a:lnTo>
                <a:lnTo>
                  <a:pt x="9144000" y="3433764"/>
                </a:lnTo>
                <a:lnTo>
                  <a:pt x="676275" y="3433764"/>
                </a:lnTo>
                <a:lnTo>
                  <a:pt x="560754" y="3632886"/>
                </a:lnTo>
                <a:lnTo>
                  <a:pt x="438150" y="3430589"/>
                </a:lnTo>
                <a:lnTo>
                  <a:pt x="0" y="3430589"/>
                </a:lnTo>
                <a:close/>
              </a:path>
            </a:pathLst>
          </a:custGeom>
          <a:solidFill>
            <a:srgbClr val="CCCCCC"/>
          </a:solidFill>
        </p:spPr>
        <p:txBody>
          <a:bodyPr wrap="square">
            <a:noAutofit/>
          </a:bodyPr>
          <a:lstStyle/>
          <a:p>
            <a:r>
              <a:rPr lang="nb-NO"/>
              <a:t>Klikk ikonet for å legge til et bilde</a:t>
            </a:r>
            <a:endParaRPr lang="en-GB"/>
          </a:p>
        </p:txBody>
      </p:sp>
      <p:sp>
        <p:nvSpPr>
          <p:cNvPr id="8" name="Date Placeholder 7"/>
          <p:cNvSpPr>
            <a:spLocks noGrp="1"/>
          </p:cNvSpPr>
          <p:nvPr>
            <p:ph type="dt" sz="half" idx="17"/>
          </p:nvPr>
        </p:nvSpPr>
        <p:spPr>
          <a:xfrm>
            <a:off x="8474193" y="5692080"/>
            <a:ext cx="3117808" cy="589818"/>
          </a:xfrm>
        </p:spPr>
        <p:txBody>
          <a:bodyPr/>
          <a:lstStyle>
            <a:lvl1pPr algn="r">
              <a:defRPr>
                <a:solidFill>
                  <a:schemeClr val="bg1"/>
                </a:solidFill>
              </a:defRPr>
            </a:lvl1pPr>
          </a:lstStyle>
          <a:p>
            <a:endParaRPr lang="en-GB" dirty="0"/>
          </a:p>
        </p:txBody>
      </p:sp>
      <p:sp>
        <p:nvSpPr>
          <p:cNvPr id="6" name="Tema"/>
          <p:cNvSpPr>
            <a:spLocks noGrp="1"/>
          </p:cNvSpPr>
          <p:nvPr>
            <p:ph type="body" sz="quarter" idx="19" hasCustomPrompt="1"/>
          </p:nvPr>
        </p:nvSpPr>
        <p:spPr>
          <a:xfrm>
            <a:off x="600001" y="457496"/>
            <a:ext cx="7874193"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2"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3"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852388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orside #4">
    <p:spTree>
      <p:nvGrpSpPr>
        <p:cNvPr id="1" name=""/>
        <p:cNvGrpSpPr/>
        <p:nvPr/>
      </p:nvGrpSpPr>
      <p:grpSpPr>
        <a:xfrm>
          <a:off x="0" y="0"/>
          <a:ext cx="0" cy="0"/>
          <a:chOff x="0" y="0"/>
          <a:chExt cx="0" cy="0"/>
        </a:xfrm>
      </p:grpSpPr>
      <p:sp>
        <p:nvSpPr>
          <p:cNvPr id="3" name="bak_rekt"/>
          <p:cNvSpPr/>
          <p:nvPr userDrawn="1"/>
        </p:nvSpPr>
        <p:spPr>
          <a:xfrm>
            <a:off x="1" y="5151930"/>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rgbClr val="FFFFFF"/>
              </a:solidFill>
            </a:endParaRPr>
          </a:p>
        </p:txBody>
      </p:sp>
      <p:sp>
        <p:nvSpPr>
          <p:cNvPr id="17" name="f1"/>
          <p:cNvSpPr/>
          <p:nvPr userDrawn="1"/>
        </p:nvSpPr>
        <p:spPr>
          <a:xfrm>
            <a:off x="0" y="2"/>
            <a:ext cx="12192000" cy="5431807"/>
          </a:xfrm>
          <a:custGeom>
            <a:avLst/>
            <a:gdLst>
              <a:gd name="connsiteX0" fmla="*/ 0 w 9144000"/>
              <a:gd name="connsiteY0" fmla="*/ 0 h 4075113"/>
              <a:gd name="connsiteX1" fmla="*/ 9144000 w 9144000"/>
              <a:gd name="connsiteY1" fmla="*/ 0 h 4075113"/>
              <a:gd name="connsiteX2" fmla="*/ 9144000 w 9144000"/>
              <a:gd name="connsiteY2" fmla="*/ 3867150 h 4075113"/>
              <a:gd name="connsiteX3" fmla="*/ 677863 w 9144000"/>
              <a:gd name="connsiteY3" fmla="*/ 3867150 h 4075113"/>
              <a:gd name="connsiteX4" fmla="*/ 555625 w 9144000"/>
              <a:gd name="connsiteY4" fmla="*/ 4075113 h 4075113"/>
              <a:gd name="connsiteX5" fmla="*/ 552450 w 9144000"/>
              <a:gd name="connsiteY5" fmla="*/ 4075113 h 4075113"/>
              <a:gd name="connsiteX6" fmla="*/ 431800 w 9144000"/>
              <a:gd name="connsiteY6" fmla="*/ 3867150 h 4075113"/>
              <a:gd name="connsiteX7" fmla="*/ 0 w 9144000"/>
              <a:gd name="connsiteY7" fmla="*/ 3867150 h 40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075113">
                <a:moveTo>
                  <a:pt x="0" y="0"/>
                </a:moveTo>
                <a:lnTo>
                  <a:pt x="9144000" y="0"/>
                </a:lnTo>
                <a:lnTo>
                  <a:pt x="9144000" y="3867150"/>
                </a:lnTo>
                <a:lnTo>
                  <a:pt x="677863" y="3867150"/>
                </a:lnTo>
                <a:lnTo>
                  <a:pt x="555625" y="4075113"/>
                </a:lnTo>
                <a:lnTo>
                  <a:pt x="552450" y="4075113"/>
                </a:lnTo>
                <a:lnTo>
                  <a:pt x="431800" y="3867150"/>
                </a:lnTo>
                <a:lnTo>
                  <a:pt x="0" y="3867150"/>
                </a:lnTo>
                <a:close/>
              </a:path>
            </a:pathLst>
          </a:custGeom>
          <a:solidFill>
            <a:srgbClr val="23A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rgbClr val="FFFFFF"/>
              </a:solidFill>
            </a:endParaRPr>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7870" y="5720756"/>
            <a:ext cx="7779359" cy="273496"/>
          </a:xfrm>
        </p:spPr>
        <p:txBody>
          <a:bodyPr anchor="b">
            <a:noAutofit/>
          </a:bodyPr>
          <a:lstStyle>
            <a:lvl1pPr marL="0" indent="0" algn="l">
              <a:spcBef>
                <a:spcPts val="0"/>
              </a:spcBef>
              <a:buNone/>
              <a:defRPr sz="1599" baseline="0">
                <a:solidFill>
                  <a:srgbClr val="333333"/>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18" name="Plassholder for dato 7"/>
          <p:cNvSpPr>
            <a:spLocks noGrp="1"/>
          </p:cNvSpPr>
          <p:nvPr>
            <p:ph type="dt" sz="half" idx="10"/>
          </p:nvPr>
        </p:nvSpPr>
        <p:spPr>
          <a:xfrm>
            <a:off x="737817" y="6006937"/>
            <a:ext cx="7779359" cy="365125"/>
          </a:xfrm>
        </p:spPr>
        <p:txBody>
          <a:bodyPr/>
          <a:lstStyle>
            <a:lvl1pPr>
              <a:defRPr>
                <a:solidFill>
                  <a:srgbClr val="333333"/>
                </a:solidFill>
                <a:latin typeface="+mj-lt"/>
              </a:defRPr>
            </a:lvl1pPr>
          </a:lstStyle>
          <a:p>
            <a:endParaRPr lang="en-GB" dirty="0"/>
          </a:p>
        </p:txBody>
      </p:sp>
      <p:sp>
        <p:nvSpPr>
          <p:cNvPr id="11" name="Plassholder for tekst 2"/>
          <p:cNvSpPr>
            <a:spLocks noGrp="1"/>
          </p:cNvSpPr>
          <p:nvPr>
            <p:ph type="body" sz="quarter" idx="17" hasCustomPrompt="1"/>
          </p:nvPr>
        </p:nvSpPr>
        <p:spPr>
          <a:xfrm>
            <a:off x="600001" y="457496"/>
            <a:ext cx="7917175"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3733358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9" name="bak_rekt"/>
          <p:cNvSpPr/>
          <p:nvPr userDrawn="1"/>
        </p:nvSpPr>
        <p:spPr>
          <a:xfrm>
            <a:off x="1" y="5709014"/>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rgbClr val="FFFFFF"/>
              </a:solidFill>
            </a:endParaRPr>
          </a:p>
        </p:txBody>
      </p:sp>
      <p:sp>
        <p:nvSpPr>
          <p:cNvPr id="11" name="f1"/>
          <p:cNvSpPr/>
          <p:nvPr userDrawn="1"/>
        </p:nvSpPr>
        <p:spPr>
          <a:xfrm>
            <a:off x="0" y="0"/>
            <a:ext cx="12192000" cy="5992550"/>
          </a:xfrm>
          <a:custGeom>
            <a:avLst/>
            <a:gdLst>
              <a:gd name="connsiteX0" fmla="*/ 0 w 9144000"/>
              <a:gd name="connsiteY0" fmla="*/ 0 h 4495800"/>
              <a:gd name="connsiteX1" fmla="*/ 9144000 w 9144000"/>
              <a:gd name="connsiteY1" fmla="*/ 0 h 4495800"/>
              <a:gd name="connsiteX2" fmla="*/ 9144000 w 9144000"/>
              <a:gd name="connsiteY2" fmla="*/ 4286250 h 4495800"/>
              <a:gd name="connsiteX3" fmla="*/ 677863 w 9144000"/>
              <a:gd name="connsiteY3" fmla="*/ 4286250 h 4495800"/>
              <a:gd name="connsiteX4" fmla="*/ 555625 w 9144000"/>
              <a:gd name="connsiteY4" fmla="*/ 4495800 h 4495800"/>
              <a:gd name="connsiteX5" fmla="*/ 552450 w 9144000"/>
              <a:gd name="connsiteY5" fmla="*/ 4495800 h 4495800"/>
              <a:gd name="connsiteX6" fmla="*/ 431800 w 9144000"/>
              <a:gd name="connsiteY6" fmla="*/ 4286250 h 4495800"/>
              <a:gd name="connsiteX7" fmla="*/ 0 w 9144000"/>
              <a:gd name="connsiteY7" fmla="*/ 428625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495800">
                <a:moveTo>
                  <a:pt x="0" y="0"/>
                </a:moveTo>
                <a:lnTo>
                  <a:pt x="9144000" y="0"/>
                </a:lnTo>
                <a:lnTo>
                  <a:pt x="9144000" y="4286250"/>
                </a:lnTo>
                <a:lnTo>
                  <a:pt x="677863" y="4286250"/>
                </a:lnTo>
                <a:lnTo>
                  <a:pt x="555625" y="4495800"/>
                </a:lnTo>
                <a:lnTo>
                  <a:pt x="552450" y="4495800"/>
                </a:lnTo>
                <a:lnTo>
                  <a:pt x="431800" y="4286250"/>
                </a:lnTo>
                <a:lnTo>
                  <a:pt x="0" y="428625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399">
              <a:solidFill>
                <a:srgbClr val="FFFFFF"/>
              </a:solidFill>
            </a:endParaRPr>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9293" y="6100026"/>
            <a:ext cx="7917228" cy="430468"/>
          </a:xfrm>
        </p:spPr>
        <p:txBody>
          <a:bodyPr>
            <a:noAutofit/>
          </a:bodyPr>
          <a:lstStyle>
            <a:lvl1pPr marL="0" indent="0" algn="l">
              <a:spcBef>
                <a:spcPts val="0"/>
              </a:spcBef>
              <a:buNone/>
              <a:defRPr sz="2133" baseline="0">
                <a:solidFill>
                  <a:srgbClr val="333333"/>
                </a:solidFill>
                <a:latin typeface="+mj-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Tekst</a:t>
            </a:r>
            <a:endParaRPr lang="en-GB" dirty="0"/>
          </a:p>
        </p:txBody>
      </p:sp>
      <p:sp>
        <p:nvSpPr>
          <p:cNvPr id="7" name="Plassholder for tekst 2"/>
          <p:cNvSpPr>
            <a:spLocks noGrp="1"/>
          </p:cNvSpPr>
          <p:nvPr>
            <p:ph type="body" sz="quarter" idx="17" hasCustomPrompt="1"/>
          </p:nvPr>
        </p:nvSpPr>
        <p:spPr>
          <a:xfrm>
            <a:off x="600001" y="457496"/>
            <a:ext cx="7917228"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826443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rside #5">
    <p:spTree>
      <p:nvGrpSpPr>
        <p:cNvPr id="1" name=""/>
        <p:cNvGrpSpPr/>
        <p:nvPr/>
      </p:nvGrpSpPr>
      <p:grpSpPr>
        <a:xfrm>
          <a:off x="0" y="0"/>
          <a:ext cx="0" cy="0"/>
          <a:chOff x="0" y="0"/>
          <a:chExt cx="0" cy="0"/>
        </a:xfrm>
      </p:grpSpPr>
      <p:sp>
        <p:nvSpPr>
          <p:cNvPr id="9" name="bak_rekt"/>
          <p:cNvSpPr/>
          <p:nvPr userDrawn="1"/>
        </p:nvSpPr>
        <p:spPr>
          <a:xfrm>
            <a:off x="1" y="5709014"/>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rgbClr val="FFFFFF"/>
              </a:solidFill>
            </a:endParaRPr>
          </a:p>
        </p:txBody>
      </p:sp>
      <p:sp>
        <p:nvSpPr>
          <p:cNvPr id="11" name="f1"/>
          <p:cNvSpPr/>
          <p:nvPr userDrawn="1"/>
        </p:nvSpPr>
        <p:spPr>
          <a:xfrm>
            <a:off x="0" y="0"/>
            <a:ext cx="12192000" cy="5992550"/>
          </a:xfrm>
          <a:custGeom>
            <a:avLst/>
            <a:gdLst>
              <a:gd name="connsiteX0" fmla="*/ 0 w 9144000"/>
              <a:gd name="connsiteY0" fmla="*/ 0 h 4495800"/>
              <a:gd name="connsiteX1" fmla="*/ 9144000 w 9144000"/>
              <a:gd name="connsiteY1" fmla="*/ 0 h 4495800"/>
              <a:gd name="connsiteX2" fmla="*/ 9144000 w 9144000"/>
              <a:gd name="connsiteY2" fmla="*/ 4286250 h 4495800"/>
              <a:gd name="connsiteX3" fmla="*/ 677863 w 9144000"/>
              <a:gd name="connsiteY3" fmla="*/ 4286250 h 4495800"/>
              <a:gd name="connsiteX4" fmla="*/ 555625 w 9144000"/>
              <a:gd name="connsiteY4" fmla="*/ 4495800 h 4495800"/>
              <a:gd name="connsiteX5" fmla="*/ 552450 w 9144000"/>
              <a:gd name="connsiteY5" fmla="*/ 4495800 h 4495800"/>
              <a:gd name="connsiteX6" fmla="*/ 431800 w 9144000"/>
              <a:gd name="connsiteY6" fmla="*/ 4286250 h 4495800"/>
              <a:gd name="connsiteX7" fmla="*/ 0 w 9144000"/>
              <a:gd name="connsiteY7" fmla="*/ 428625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495800">
                <a:moveTo>
                  <a:pt x="0" y="0"/>
                </a:moveTo>
                <a:lnTo>
                  <a:pt x="9144000" y="0"/>
                </a:lnTo>
                <a:lnTo>
                  <a:pt x="9144000" y="4286250"/>
                </a:lnTo>
                <a:lnTo>
                  <a:pt x="677863" y="4286250"/>
                </a:lnTo>
                <a:lnTo>
                  <a:pt x="555625" y="4495800"/>
                </a:lnTo>
                <a:lnTo>
                  <a:pt x="552450" y="4495800"/>
                </a:lnTo>
                <a:lnTo>
                  <a:pt x="431800" y="4286250"/>
                </a:lnTo>
                <a:lnTo>
                  <a:pt x="0" y="4286250"/>
                </a:lnTo>
                <a:close/>
              </a:path>
            </a:pathLst>
          </a:custGeom>
          <a:solidFill>
            <a:srgbClr val="23A6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399">
              <a:solidFill>
                <a:srgbClr val="FFFFFF"/>
              </a:solidFill>
            </a:endParaRPr>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9293" y="6100026"/>
            <a:ext cx="7917228" cy="430468"/>
          </a:xfrm>
        </p:spPr>
        <p:txBody>
          <a:bodyPr>
            <a:noAutofit/>
          </a:bodyPr>
          <a:lstStyle>
            <a:lvl1pPr marL="0" indent="0" algn="l">
              <a:spcBef>
                <a:spcPts val="0"/>
              </a:spcBef>
              <a:buNone/>
              <a:defRPr sz="2133" baseline="0">
                <a:solidFill>
                  <a:srgbClr val="333333"/>
                </a:solidFill>
                <a:latin typeface="+mj-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Tekst</a:t>
            </a:r>
            <a:endParaRPr lang="en-GB" dirty="0"/>
          </a:p>
        </p:txBody>
      </p:sp>
      <p:sp>
        <p:nvSpPr>
          <p:cNvPr id="7" name="Plassholder for tekst 2"/>
          <p:cNvSpPr>
            <a:spLocks noGrp="1"/>
          </p:cNvSpPr>
          <p:nvPr>
            <p:ph type="body" sz="quarter" idx="17" hasCustomPrompt="1"/>
          </p:nvPr>
        </p:nvSpPr>
        <p:spPr>
          <a:xfrm>
            <a:off x="600001" y="457496"/>
            <a:ext cx="7917228"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961230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99999" y="1035915"/>
            <a:ext cx="10992052" cy="1127497"/>
          </a:xfrm>
        </p:spPr>
        <p:txBody>
          <a:bodyPr anchor="t"/>
          <a:lstStyle>
            <a:lvl1pPr>
              <a:defRPr/>
            </a:lvl1pPr>
          </a:lstStyle>
          <a:p>
            <a:r>
              <a:rPr lang="nb-NO" noProof="0" dirty="0"/>
              <a:t>Klikk for å legge til</a:t>
            </a:r>
            <a:br>
              <a:rPr lang="nb-NO" noProof="0" dirty="0"/>
            </a:br>
            <a:r>
              <a:rPr lang="nb-NO" noProof="0" dirty="0"/>
              <a:t>en tittel</a:t>
            </a:r>
          </a:p>
        </p:txBody>
      </p:sp>
      <p:sp>
        <p:nvSpPr>
          <p:cNvPr id="3" name="Plassholder for innhold 2"/>
          <p:cNvSpPr>
            <a:spLocks noGrp="1"/>
          </p:cNvSpPr>
          <p:nvPr>
            <p:ph idx="1"/>
          </p:nvPr>
        </p:nvSpPr>
        <p:spPr>
          <a:xfrm>
            <a:off x="599947" y="2488432"/>
            <a:ext cx="10992052" cy="3389967"/>
          </a:xfrm>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6" name="Plassholder for lysbildenummer 5"/>
          <p:cNvSpPr>
            <a:spLocks noGrp="1"/>
          </p:cNvSpPr>
          <p:nvPr>
            <p:ph type="sldNum" sz="quarter" idx="12"/>
          </p:nvPr>
        </p:nvSpPr>
        <p:spPr/>
        <p:txBody>
          <a:bodyPr/>
          <a:lstStyle/>
          <a:p>
            <a:fld id="{CB5DC95F-CC9E-42B9-BFE4-A015B12872CC}" type="slidenum">
              <a:rPr lang="nb-NO" smtClean="0"/>
              <a:pPr/>
              <a:t>‹#›</a:t>
            </a:fld>
            <a:endParaRPr lang="nb-NO" dirty="0"/>
          </a:p>
        </p:txBody>
      </p:sp>
      <p:sp>
        <p:nvSpPr>
          <p:cNvPr id="8"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1858819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på én linje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99999" y="1035916"/>
            <a:ext cx="10992052" cy="625296"/>
          </a:xfrm>
        </p:spPr>
        <p:txBody>
          <a:bodyPr anchor="t"/>
          <a:lstStyle>
            <a:lvl1pPr>
              <a:defRPr/>
            </a:lvl1pPr>
          </a:lstStyle>
          <a:p>
            <a:r>
              <a:rPr lang="nb-NO" noProof="0" dirty="0"/>
              <a:t>Klikk for å legge til en tittel</a:t>
            </a:r>
          </a:p>
        </p:txBody>
      </p:sp>
      <p:sp>
        <p:nvSpPr>
          <p:cNvPr id="3" name="Plassholder for innhold 2"/>
          <p:cNvSpPr>
            <a:spLocks noGrp="1"/>
          </p:cNvSpPr>
          <p:nvPr>
            <p:ph idx="1"/>
          </p:nvPr>
        </p:nvSpPr>
        <p:spPr>
          <a:xfrm>
            <a:off x="599947" y="1941091"/>
            <a:ext cx="10992052" cy="3937308"/>
          </a:xfrm>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6" name="Plassholder for lysbildenummer 5"/>
          <p:cNvSpPr>
            <a:spLocks noGrp="1"/>
          </p:cNvSpPr>
          <p:nvPr>
            <p:ph type="sldNum" sz="quarter" idx="12"/>
          </p:nvPr>
        </p:nvSpPr>
        <p:spPr/>
        <p:txBody>
          <a:bodyPr/>
          <a:lstStyle/>
          <a:p>
            <a:fld id="{CB5DC95F-CC9E-42B9-BFE4-A015B12872CC}" type="slidenum">
              <a:rPr lang="nb-NO" smtClean="0"/>
              <a:pPr/>
              <a:t>‹#›</a:t>
            </a:fld>
            <a:endParaRPr lang="nb-NO" dirty="0"/>
          </a:p>
        </p:txBody>
      </p:sp>
      <p:sp>
        <p:nvSpPr>
          <p:cNvPr id="8"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864885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å legge til</a:t>
            </a:r>
            <a:br>
              <a:rPr lang="nb-NO" dirty="0"/>
            </a:br>
            <a:r>
              <a:rPr lang="nb-NO" dirty="0"/>
              <a:t>en tittel</a:t>
            </a:r>
            <a:endParaRPr lang="en-GB" dirty="0"/>
          </a:p>
        </p:txBody>
      </p:sp>
      <p:sp>
        <p:nvSpPr>
          <p:cNvPr id="7" name="Plassholder for lysbildenummer 6"/>
          <p:cNvSpPr>
            <a:spLocks noGrp="1"/>
          </p:cNvSpPr>
          <p:nvPr>
            <p:ph type="sldNum" sz="quarter" idx="12"/>
          </p:nvPr>
        </p:nvSpPr>
        <p:spPr/>
        <p:txBody>
          <a:bodyPr/>
          <a:lstStyle/>
          <a:p>
            <a:fld id="{CB5DC95F-CC9E-42B9-BFE4-A015B12872CC}" type="slidenum">
              <a:rPr lang="en-GB" smtClean="0"/>
              <a:pPr/>
              <a:t>‹#›</a:t>
            </a:fld>
            <a:endParaRPr lang="en-GB"/>
          </a:p>
        </p:txBody>
      </p:sp>
      <p:sp>
        <p:nvSpPr>
          <p:cNvPr id="8" name="Plassholder for innhold 2"/>
          <p:cNvSpPr>
            <a:spLocks noGrp="1"/>
          </p:cNvSpPr>
          <p:nvPr>
            <p:ph idx="1"/>
          </p:nvPr>
        </p:nvSpPr>
        <p:spPr>
          <a:xfrm>
            <a:off x="599947" y="2490743"/>
            <a:ext cx="4968000" cy="33881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9" name="Plassholder for innhold 2"/>
          <p:cNvSpPr>
            <a:spLocks noGrp="1"/>
          </p:cNvSpPr>
          <p:nvPr>
            <p:ph idx="13"/>
          </p:nvPr>
        </p:nvSpPr>
        <p:spPr>
          <a:xfrm>
            <a:off x="6623999" y="2490743"/>
            <a:ext cx="4968000" cy="33881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2644052585"/>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7" name="Plassholder for lysbildenummer 6"/>
          <p:cNvSpPr>
            <a:spLocks noGrp="1"/>
          </p:cNvSpPr>
          <p:nvPr>
            <p:ph type="sldNum" sz="quarter" idx="12"/>
          </p:nvPr>
        </p:nvSpPr>
        <p:spPr/>
        <p:txBody>
          <a:bodyPr/>
          <a:lstStyle/>
          <a:p>
            <a:fld id="{CB5DC95F-CC9E-42B9-BFE4-A015B12872CC}" type="slidenum">
              <a:rPr lang="en-GB" smtClean="0"/>
              <a:pPr/>
              <a:t>‹#›</a:t>
            </a:fld>
            <a:endParaRPr lang="en-GB"/>
          </a:p>
        </p:txBody>
      </p:sp>
      <p:sp>
        <p:nvSpPr>
          <p:cNvPr id="9" name="Plassholder for innhold 2"/>
          <p:cNvSpPr>
            <a:spLocks noGrp="1"/>
          </p:cNvSpPr>
          <p:nvPr>
            <p:ph idx="13"/>
          </p:nvPr>
        </p:nvSpPr>
        <p:spPr>
          <a:xfrm>
            <a:off x="6623999" y="2039584"/>
            <a:ext cx="4968000" cy="383881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 name="Text Placeholder 2"/>
          <p:cNvSpPr>
            <a:spLocks noGrp="1"/>
          </p:cNvSpPr>
          <p:nvPr>
            <p:ph type="body" sz="quarter" idx="14"/>
          </p:nvPr>
        </p:nvSpPr>
        <p:spPr>
          <a:xfrm>
            <a:off x="599947" y="3030131"/>
            <a:ext cx="4968000" cy="2848267"/>
          </a:xfrm>
          <a:prstGeom prst="rect">
            <a:avLst/>
          </a:prstGeom>
        </p:spPr>
        <p:txBody>
          <a:bodyPr lIns="0" tIns="0" rIns="0" bIns="0"/>
          <a:lstStyle>
            <a:lvl1pPr marL="0" indent="0">
              <a:buNone/>
              <a:defRPr/>
            </a:lvl1pPr>
            <a:lvl2pPr marL="361832" indent="0">
              <a:buNone/>
              <a:defRPr/>
            </a:lvl2pPr>
            <a:lvl3pPr marL="715201" indent="0">
              <a:buNone/>
              <a:defRPr/>
            </a:lvl3pPr>
            <a:lvl4pPr marL="1074917" indent="0">
              <a:buNone/>
              <a:defRPr/>
            </a:lvl4pPr>
            <a:lvl5pPr marL="1436749" indent="0">
              <a:buNone/>
              <a:defRPr/>
            </a:lvl5pPr>
          </a:lstStyle>
          <a:p>
            <a:pPr lvl="0"/>
            <a:r>
              <a:rPr lang="nb-NO"/>
              <a:t>Klikk for å redigere tekststiler i malen</a:t>
            </a:r>
          </a:p>
        </p:txBody>
      </p:sp>
      <p:sp>
        <p:nvSpPr>
          <p:cNvPr id="10" name="Tittel 1"/>
          <p:cNvSpPr>
            <a:spLocks noGrp="1"/>
          </p:cNvSpPr>
          <p:nvPr>
            <p:ph type="title" hasCustomPrompt="1"/>
          </p:nvPr>
        </p:nvSpPr>
        <p:spPr>
          <a:xfrm>
            <a:off x="599999" y="1035915"/>
            <a:ext cx="4967948" cy="1824935"/>
          </a:xfrm>
        </p:spPr>
        <p:txBody>
          <a:bodyPr anchor="t"/>
          <a:lstStyle>
            <a:lvl1pPr>
              <a:defRPr/>
            </a:lvl1pPr>
          </a:lstStyle>
          <a:p>
            <a:r>
              <a:rPr lang="nb-NO" noProof="0" dirty="0"/>
              <a:t>Klikk for å legge til</a:t>
            </a:r>
            <a:br>
              <a:rPr lang="nb-NO" noProof="0" dirty="0"/>
            </a:br>
            <a:r>
              <a:rPr lang="nb-NO" noProof="0" dirty="0"/>
              <a:t>en tittel</a:t>
            </a:r>
          </a:p>
        </p:txBody>
      </p:sp>
      <p:sp>
        <p:nvSpPr>
          <p:cNvPr id="8"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1548987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6096000" y="917"/>
            <a:ext cx="6096000" cy="6857083"/>
          </a:xfrm>
          <a:solidFill>
            <a:srgbClr val="CCCCCC"/>
          </a:solidFill>
        </p:spPr>
        <p:txBody>
          <a:bodyPr/>
          <a:lstStyle/>
          <a:p>
            <a:r>
              <a:rPr lang="nb-NO"/>
              <a:t>Klikk ikonet for å legge til et bilde</a:t>
            </a:r>
            <a:endParaRPr lang="en-GB"/>
          </a:p>
        </p:txBody>
      </p:sp>
      <p:sp>
        <p:nvSpPr>
          <p:cNvPr id="7" name="Plassholder for lysbildenummer 6"/>
          <p:cNvSpPr>
            <a:spLocks noGrp="1"/>
          </p:cNvSpPr>
          <p:nvPr>
            <p:ph type="sldNum" sz="quarter" idx="12"/>
          </p:nvPr>
        </p:nvSpPr>
        <p:spPr/>
        <p:txBody>
          <a:bodyPr/>
          <a:lstStyle>
            <a:lvl1pPr>
              <a:defRPr>
                <a:solidFill>
                  <a:schemeClr val="bg1"/>
                </a:solidFill>
              </a:defRPr>
            </a:lvl1pPr>
          </a:lstStyle>
          <a:p>
            <a:fld id="{CB5DC95F-CC9E-42B9-BFE4-A015B12872CC}" type="slidenum">
              <a:rPr lang="en-GB" smtClean="0">
                <a:solidFill>
                  <a:srgbClr val="FFFFFF"/>
                </a:solidFill>
              </a:rPr>
              <a:pPr/>
              <a:t>‹#›</a:t>
            </a:fld>
            <a:endParaRPr lang="en-GB" dirty="0">
              <a:solidFill>
                <a:srgbClr val="FFFFFF"/>
              </a:solidFill>
            </a:endParaRPr>
          </a:p>
        </p:txBody>
      </p:sp>
      <p:sp>
        <p:nvSpPr>
          <p:cNvPr id="11" name="Plassholder for tekst 2"/>
          <p:cNvSpPr>
            <a:spLocks noGrp="1"/>
          </p:cNvSpPr>
          <p:nvPr>
            <p:ph type="body" sz="quarter" idx="17" hasCustomPrompt="1"/>
          </p:nvPr>
        </p:nvSpPr>
        <p:spPr>
          <a:xfrm>
            <a:off x="600001" y="457496"/>
            <a:ext cx="5086185"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
        <p:nvSpPr>
          <p:cNvPr id="3" name="Text Placeholder 2"/>
          <p:cNvSpPr>
            <a:spLocks noGrp="1"/>
          </p:cNvSpPr>
          <p:nvPr>
            <p:ph type="body" sz="quarter" idx="18"/>
          </p:nvPr>
        </p:nvSpPr>
        <p:spPr>
          <a:xfrm>
            <a:off x="600002" y="1527405"/>
            <a:ext cx="4126103" cy="3803191"/>
          </a:xfrm>
          <a:prstGeom prst="rect">
            <a:avLst/>
          </a:prstGeom>
        </p:spPr>
        <p:txBody>
          <a:bodyPr lIns="0" tIns="0" rIns="0" bIns="0"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26"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27"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2422836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srgbClr val="FFFFFF"/>
              </a:solidFill>
            </a:endParaRPr>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666509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rgbClr val="23A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srgbClr val="FFFFFF"/>
              </a:solidFill>
            </a:endParaRPr>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3111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orside #2">
    <p:spTree>
      <p:nvGrpSpPr>
        <p:cNvPr id="1" name=""/>
        <p:cNvGrpSpPr/>
        <p:nvPr/>
      </p:nvGrpSpPr>
      <p:grpSpPr>
        <a:xfrm>
          <a:off x="0" y="0"/>
          <a:ext cx="0" cy="0"/>
          <a:chOff x="0" y="0"/>
          <a:chExt cx="0" cy="0"/>
        </a:xfrm>
      </p:grpSpPr>
      <p:sp>
        <p:nvSpPr>
          <p:cNvPr id="20" name="f2"/>
          <p:cNvSpPr>
            <a:spLocks/>
          </p:cNvSpPr>
          <p:nvPr userDrawn="1"/>
        </p:nvSpPr>
        <p:spPr bwMode="auto">
          <a:xfrm>
            <a:off x="-4233" y="4572706"/>
            <a:ext cx="757767" cy="1563733"/>
          </a:xfrm>
          <a:custGeom>
            <a:avLst/>
            <a:gdLst>
              <a:gd name="T0" fmla="*/ 0 w 358"/>
              <a:gd name="T1" fmla="*/ 0 h 739"/>
              <a:gd name="T2" fmla="*/ 0 w 358"/>
              <a:gd name="T3" fmla="*/ 739 h 739"/>
              <a:gd name="T4" fmla="*/ 358 w 358"/>
              <a:gd name="T5" fmla="*/ 132 h 739"/>
              <a:gd name="T6" fmla="*/ 278 w 358"/>
              <a:gd name="T7" fmla="*/ 0 h 739"/>
              <a:gd name="T8" fmla="*/ 0 w 358"/>
              <a:gd name="T9" fmla="*/ 0 h 739"/>
              <a:gd name="connsiteX0" fmla="*/ 0 w 10000"/>
              <a:gd name="connsiteY0" fmla="*/ 0 h 10000"/>
              <a:gd name="connsiteX1" fmla="*/ 0 w 10000"/>
              <a:gd name="connsiteY1" fmla="*/ 10000 h 10000"/>
              <a:gd name="connsiteX2" fmla="*/ 6134 w 10000"/>
              <a:gd name="connsiteY2" fmla="*/ 4822 h 10000"/>
              <a:gd name="connsiteX3" fmla="*/ 10000 w 10000"/>
              <a:gd name="connsiteY3" fmla="*/ 1786 h 10000"/>
              <a:gd name="connsiteX4" fmla="*/ 7765 w 10000"/>
              <a:gd name="connsiteY4" fmla="*/ 0 h 10000"/>
              <a:gd name="connsiteX5" fmla="*/ 0 w 10000"/>
              <a:gd name="connsiteY5" fmla="*/ 0 h 10000"/>
              <a:gd name="connsiteX0" fmla="*/ 0 w 10000"/>
              <a:gd name="connsiteY0" fmla="*/ 0 h 10000"/>
              <a:gd name="connsiteX1" fmla="*/ 0 w 10000"/>
              <a:gd name="connsiteY1" fmla="*/ 10000 h 10000"/>
              <a:gd name="connsiteX2" fmla="*/ 8994 w 10000"/>
              <a:gd name="connsiteY2" fmla="*/ 7767 h 10000"/>
              <a:gd name="connsiteX3" fmla="*/ 10000 w 10000"/>
              <a:gd name="connsiteY3" fmla="*/ 1786 h 10000"/>
              <a:gd name="connsiteX4" fmla="*/ 7765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8994" y="7767"/>
                </a:lnTo>
                <a:lnTo>
                  <a:pt x="10000" y="1786"/>
                </a:lnTo>
                <a:lnTo>
                  <a:pt x="7765" y="0"/>
                </a:lnTo>
                <a:lnTo>
                  <a:pt x="0" y="0"/>
                </a:lnTo>
                <a:close/>
              </a:path>
            </a:pathLst>
          </a:custGeom>
          <a:solidFill>
            <a:schemeClr val="tx1"/>
          </a:solidFill>
          <a:ln>
            <a:noFill/>
          </a:ln>
        </p:spPr>
        <p:txBody>
          <a:bodyPr vert="horz" wrap="square" lIns="121882" tIns="60941" rIns="121882" bIns="60941" numCol="1" anchor="t" anchorCtr="0" compatLnSpc="1">
            <a:prstTxWarp prst="textNoShape">
              <a:avLst/>
            </a:prstTxWarp>
          </a:bodyPr>
          <a:lstStyle/>
          <a:p>
            <a:endParaRPr lang="nb-NO" sz="2399" dirty="0"/>
          </a:p>
        </p:txBody>
      </p:sp>
      <p:sp>
        <p:nvSpPr>
          <p:cNvPr id="16" name="f1"/>
          <p:cNvSpPr>
            <a:spLocks/>
          </p:cNvSpPr>
          <p:nvPr userDrawn="1"/>
        </p:nvSpPr>
        <p:spPr bwMode="auto">
          <a:xfrm>
            <a:off x="0" y="4576938"/>
            <a:ext cx="12202584" cy="2300106"/>
          </a:xfrm>
          <a:custGeom>
            <a:avLst/>
            <a:gdLst>
              <a:gd name="T0" fmla="*/ 426 w 5765"/>
              <a:gd name="T1" fmla="*/ 0 h 1087"/>
              <a:gd name="T2" fmla="*/ 350 w 5765"/>
              <a:gd name="T3" fmla="*/ 131 h 1087"/>
              <a:gd name="T4" fmla="*/ 0 w 5765"/>
              <a:gd name="T5" fmla="*/ 731 h 1087"/>
              <a:gd name="T6" fmla="*/ 0 w 5765"/>
              <a:gd name="T7" fmla="*/ 1087 h 1087"/>
              <a:gd name="T8" fmla="*/ 5765 w 5765"/>
              <a:gd name="T9" fmla="*/ 1087 h 1087"/>
              <a:gd name="T10" fmla="*/ 5765 w 5765"/>
              <a:gd name="T11" fmla="*/ 0 h 1087"/>
              <a:gd name="T12" fmla="*/ 426 w 5765"/>
              <a:gd name="T13" fmla="*/ 0 h 1087"/>
            </a:gdLst>
            <a:ahLst/>
            <a:cxnLst>
              <a:cxn ang="0">
                <a:pos x="T0" y="T1"/>
              </a:cxn>
              <a:cxn ang="0">
                <a:pos x="T2" y="T3"/>
              </a:cxn>
              <a:cxn ang="0">
                <a:pos x="T4" y="T5"/>
              </a:cxn>
              <a:cxn ang="0">
                <a:pos x="T6" y="T7"/>
              </a:cxn>
              <a:cxn ang="0">
                <a:pos x="T8" y="T9"/>
              </a:cxn>
              <a:cxn ang="0">
                <a:pos x="T10" y="T11"/>
              </a:cxn>
              <a:cxn ang="0">
                <a:pos x="T12" y="T13"/>
              </a:cxn>
            </a:cxnLst>
            <a:rect l="0" t="0" r="r" b="b"/>
            <a:pathLst>
              <a:path w="5765" h="1087">
                <a:moveTo>
                  <a:pt x="426" y="0"/>
                </a:moveTo>
                <a:lnTo>
                  <a:pt x="350" y="131"/>
                </a:lnTo>
                <a:lnTo>
                  <a:pt x="0" y="731"/>
                </a:lnTo>
                <a:lnTo>
                  <a:pt x="0" y="1087"/>
                </a:lnTo>
                <a:lnTo>
                  <a:pt x="5765" y="1087"/>
                </a:lnTo>
                <a:lnTo>
                  <a:pt x="5765" y="0"/>
                </a:lnTo>
                <a:lnTo>
                  <a:pt x="426" y="0"/>
                </a:lnTo>
                <a:close/>
              </a:path>
            </a:pathLst>
          </a:custGeom>
          <a:solidFill>
            <a:srgbClr val="23A69B"/>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p:nvPr>
        </p:nvSpPr>
        <p:spPr>
          <a:xfrm>
            <a:off x="739029" y="5006101"/>
            <a:ext cx="7027103" cy="1456638"/>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74193" y="5059611"/>
            <a:ext cx="3117808" cy="589818"/>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a:t>
            </a:r>
            <a:br>
              <a:rPr lang="nb-NO" noProof="0" dirty="0"/>
            </a:br>
            <a:r>
              <a:rPr lang="nb-NO" noProof="0" dirty="0"/>
              <a:t>Tittel </a:t>
            </a:r>
          </a:p>
        </p:txBody>
      </p:sp>
      <p:sp>
        <p:nvSpPr>
          <p:cNvPr id="22" name="Picture Placeholder 21"/>
          <p:cNvSpPr>
            <a:spLocks noGrp="1"/>
          </p:cNvSpPr>
          <p:nvPr>
            <p:ph type="pic" sz="quarter" idx="12"/>
          </p:nvPr>
        </p:nvSpPr>
        <p:spPr>
          <a:xfrm>
            <a:off x="0" y="-1"/>
            <a:ext cx="12192000" cy="4842353"/>
          </a:xfrm>
          <a:custGeom>
            <a:avLst/>
            <a:gdLst>
              <a:gd name="connsiteX0" fmla="*/ 0 w 9144000"/>
              <a:gd name="connsiteY0" fmla="*/ 0 h 3632886"/>
              <a:gd name="connsiteX1" fmla="*/ 9144000 w 9144000"/>
              <a:gd name="connsiteY1" fmla="*/ 0 h 3632886"/>
              <a:gd name="connsiteX2" fmla="*/ 9144000 w 9144000"/>
              <a:gd name="connsiteY2" fmla="*/ 3433764 h 3632886"/>
              <a:gd name="connsiteX3" fmla="*/ 676275 w 9144000"/>
              <a:gd name="connsiteY3" fmla="*/ 3433764 h 3632886"/>
              <a:gd name="connsiteX4" fmla="*/ 560754 w 9144000"/>
              <a:gd name="connsiteY4" fmla="*/ 3632886 h 3632886"/>
              <a:gd name="connsiteX5" fmla="*/ 438150 w 9144000"/>
              <a:gd name="connsiteY5" fmla="*/ 3430589 h 3632886"/>
              <a:gd name="connsiteX6" fmla="*/ 0 w 9144000"/>
              <a:gd name="connsiteY6" fmla="*/ 3430589 h 36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632886">
                <a:moveTo>
                  <a:pt x="0" y="0"/>
                </a:moveTo>
                <a:lnTo>
                  <a:pt x="9144000" y="0"/>
                </a:lnTo>
                <a:lnTo>
                  <a:pt x="9144000" y="3433764"/>
                </a:lnTo>
                <a:lnTo>
                  <a:pt x="676275" y="3433764"/>
                </a:lnTo>
                <a:lnTo>
                  <a:pt x="560754" y="3632886"/>
                </a:lnTo>
                <a:lnTo>
                  <a:pt x="438150" y="3430589"/>
                </a:lnTo>
                <a:lnTo>
                  <a:pt x="0" y="3430589"/>
                </a:lnTo>
                <a:close/>
              </a:path>
            </a:pathLst>
          </a:custGeom>
          <a:solidFill>
            <a:srgbClr val="CCCCCC"/>
          </a:solidFill>
        </p:spPr>
        <p:txBody>
          <a:bodyPr wrap="square">
            <a:noAutofit/>
          </a:bodyPr>
          <a:lstStyle/>
          <a:p>
            <a:r>
              <a:rPr lang="nb-NO"/>
              <a:t>Klikk ikonet for å legge til et bilde</a:t>
            </a:r>
            <a:endParaRPr lang="en-GB"/>
          </a:p>
        </p:txBody>
      </p:sp>
      <p:sp>
        <p:nvSpPr>
          <p:cNvPr id="8" name="Date Placeholder 7"/>
          <p:cNvSpPr>
            <a:spLocks noGrp="1"/>
          </p:cNvSpPr>
          <p:nvPr>
            <p:ph type="dt" sz="half" idx="17"/>
          </p:nvPr>
        </p:nvSpPr>
        <p:spPr>
          <a:xfrm>
            <a:off x="8474193" y="5692080"/>
            <a:ext cx="3117808" cy="589818"/>
          </a:xfrm>
        </p:spPr>
        <p:txBody>
          <a:bodyPr/>
          <a:lstStyle>
            <a:lvl1pPr algn="r">
              <a:defRPr>
                <a:solidFill>
                  <a:schemeClr val="bg1"/>
                </a:solidFill>
              </a:defRPr>
            </a:lvl1pPr>
          </a:lstStyle>
          <a:p>
            <a:endParaRPr lang="en-GB" dirty="0"/>
          </a:p>
        </p:txBody>
      </p:sp>
      <p:sp>
        <p:nvSpPr>
          <p:cNvPr id="6" name="Tema"/>
          <p:cNvSpPr>
            <a:spLocks noGrp="1"/>
          </p:cNvSpPr>
          <p:nvPr>
            <p:ph type="body" sz="quarter" idx="19" hasCustomPrompt="1"/>
          </p:nvPr>
        </p:nvSpPr>
        <p:spPr>
          <a:xfrm>
            <a:off x="600001" y="457496"/>
            <a:ext cx="7874193"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2"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3"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892155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rgbClr val="FFA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srgbClr val="FFFFFF"/>
              </a:solidFill>
            </a:endParaRPr>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45010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srgbClr val="FFFFFF"/>
              </a:solidFill>
            </a:endParaRPr>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85323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 y="1"/>
            <a:ext cx="12193524" cy="6857940"/>
          </a:xfrm>
          <a:solidFill>
            <a:srgbClr val="CCCCCC"/>
          </a:solidFill>
        </p:spPr>
        <p:txBody>
          <a:bodyPr/>
          <a:lstStyle/>
          <a:p>
            <a:r>
              <a:rPr lang="nb-NO"/>
              <a:t>Klikk ikonet for å legge til et bilde</a:t>
            </a:r>
            <a:endParaRPr lang="nb-NO" dirty="0"/>
          </a:p>
        </p:txBody>
      </p:sp>
      <p:sp>
        <p:nvSpPr>
          <p:cNvPr id="5" name="Plassholder for lysbildenummer 4"/>
          <p:cNvSpPr>
            <a:spLocks noGrp="1"/>
          </p:cNvSpPr>
          <p:nvPr>
            <p:ph type="sldNum" sz="quarter" idx="12"/>
          </p:nvPr>
        </p:nvSpPr>
        <p:spPr/>
        <p:txBody>
          <a:bodyPr/>
          <a:lstStyle>
            <a:lvl1pPr>
              <a:defRPr>
                <a:solidFill>
                  <a:schemeClr val="bg1"/>
                </a:solidFill>
              </a:defRPr>
            </a:lvl1pPr>
          </a:lstStyle>
          <a:p>
            <a:fld id="{CB5DC95F-CC9E-42B9-BFE4-A015B12872CC}" type="slidenum">
              <a:rPr lang="en-GB" smtClean="0">
                <a:solidFill>
                  <a:srgbClr val="FFFFFF"/>
                </a:solidFill>
              </a:rPr>
              <a:pPr/>
              <a:t>‹#›</a:t>
            </a:fld>
            <a:endParaRPr lang="en-GB" dirty="0">
              <a:solidFill>
                <a:srgbClr val="FFFFFF"/>
              </a:solidFill>
            </a:endParaRPr>
          </a:p>
        </p:txBody>
      </p:sp>
      <p:sp>
        <p:nvSpPr>
          <p:cNvPr id="9"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25"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26"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8" name="Bil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555107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dirty="0"/>
              <a:t>Klikk for å legge til</a:t>
            </a:r>
            <a:br>
              <a:rPr lang="nb-NO" dirty="0"/>
            </a:br>
            <a:r>
              <a:rPr lang="nb-NO" dirty="0"/>
              <a:t>en tittel</a:t>
            </a:r>
            <a:endParaRPr lang="en-GB" dirty="0"/>
          </a:p>
        </p:txBody>
      </p:sp>
      <p:sp>
        <p:nvSpPr>
          <p:cNvPr id="3" name="Plassholder for dato 2"/>
          <p:cNvSpPr>
            <a:spLocks noGrp="1"/>
          </p:cNvSpPr>
          <p:nvPr>
            <p:ph type="dt" sz="half" idx="10"/>
          </p:nvPr>
        </p:nvSpPr>
        <p:spPr/>
        <p:txBody>
          <a:bodyPr/>
          <a:lstStyle/>
          <a:p>
            <a:endParaRPr lang="en-GB"/>
          </a:p>
        </p:txBody>
      </p:sp>
      <p:sp>
        <p:nvSpPr>
          <p:cNvPr id="5" name="Plassholder for lysbildenummer 4"/>
          <p:cNvSpPr>
            <a:spLocks noGrp="1"/>
          </p:cNvSpPr>
          <p:nvPr>
            <p:ph type="sldNum" sz="quarter" idx="12"/>
          </p:nvPr>
        </p:nvSpPr>
        <p:spPr/>
        <p:txBody>
          <a:bodyPr/>
          <a:lstStyle/>
          <a:p>
            <a:fld id="{CB5DC95F-CC9E-42B9-BFE4-A015B12872CC}" type="slidenum">
              <a:rPr lang="en-GB" smtClean="0"/>
              <a:pPr/>
              <a:t>‹#›</a:t>
            </a:fld>
            <a:endParaRPr lang="en-GB"/>
          </a:p>
        </p:txBody>
      </p:sp>
      <p:sp>
        <p:nvSpPr>
          <p:cNvPr id="7"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9732964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en-GB"/>
          </a:p>
        </p:txBody>
      </p:sp>
      <p:sp>
        <p:nvSpPr>
          <p:cNvPr id="4" name="Plassholder for lysbildenummer 3"/>
          <p:cNvSpPr>
            <a:spLocks noGrp="1"/>
          </p:cNvSpPr>
          <p:nvPr>
            <p:ph type="sldNum" sz="quarter" idx="12"/>
          </p:nvPr>
        </p:nvSpPr>
        <p:spPr/>
        <p:txBody>
          <a:bodyPr/>
          <a:lstStyle/>
          <a:p>
            <a:fld id="{CB5DC95F-CC9E-42B9-BFE4-A015B12872CC}" type="slidenum">
              <a:rPr lang="en-GB" smtClean="0"/>
              <a:pPr/>
              <a:t>‹#›</a:t>
            </a:fld>
            <a:endParaRPr lang="en-GB"/>
          </a:p>
        </p:txBody>
      </p:sp>
      <p:sp>
        <p:nvSpPr>
          <p:cNvPr id="5"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1415140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72" y="346739"/>
            <a:ext cx="1394181" cy="421628"/>
          </a:xfrm>
          <a:prstGeom prst="rect">
            <a:avLst/>
          </a:prstGeom>
        </p:spPr>
      </p:pic>
      <p:sp>
        <p:nvSpPr>
          <p:cNvPr id="29" name="Picture Placeholder 28"/>
          <p:cNvSpPr>
            <a:spLocks noGrp="1"/>
          </p:cNvSpPr>
          <p:nvPr>
            <p:ph type="pic" sz="quarter" idx="12"/>
          </p:nvPr>
        </p:nvSpPr>
        <p:spPr>
          <a:xfrm>
            <a:off x="6826971" y="1155344"/>
            <a:ext cx="5365031" cy="5702657"/>
          </a:xfrm>
          <a:custGeom>
            <a:avLst/>
            <a:gdLst>
              <a:gd name="connsiteX0" fmla="*/ 2492019 w 4023773"/>
              <a:gd name="connsiteY0" fmla="*/ 0 h 4278313"/>
              <a:gd name="connsiteX1" fmla="*/ 4023773 w 4023773"/>
              <a:gd name="connsiteY1" fmla="*/ 0 h 4278313"/>
              <a:gd name="connsiteX2" fmla="*/ 4023773 w 4023773"/>
              <a:gd name="connsiteY2" fmla="*/ 4278313 h 4278313"/>
              <a:gd name="connsiteX3" fmla="*/ 0 w 4023773"/>
              <a:gd name="connsiteY3" fmla="*/ 4278313 h 4278313"/>
              <a:gd name="connsiteX4" fmla="*/ 2342611 w 4023773"/>
              <a:gd name="connsiteY4" fmla="*/ 273050 h 4278313"/>
              <a:gd name="connsiteX5" fmla="*/ 2339380 w 4023773"/>
              <a:gd name="connsiteY5" fmla="*/ 267601 h 4278313"/>
              <a:gd name="connsiteX6" fmla="*/ 2496593 w 4023773"/>
              <a:gd name="connsiteY6" fmla="*/ 2714 h 42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773" h="4278313">
                <a:moveTo>
                  <a:pt x="2492019" y="0"/>
                </a:moveTo>
                <a:lnTo>
                  <a:pt x="4023773" y="0"/>
                </a:lnTo>
                <a:lnTo>
                  <a:pt x="4023773" y="4278313"/>
                </a:lnTo>
                <a:lnTo>
                  <a:pt x="0" y="4278313"/>
                </a:lnTo>
                <a:lnTo>
                  <a:pt x="2342611" y="273050"/>
                </a:lnTo>
                <a:lnTo>
                  <a:pt x="2339380" y="267601"/>
                </a:lnTo>
                <a:lnTo>
                  <a:pt x="2496593" y="2714"/>
                </a:lnTo>
                <a:close/>
              </a:path>
            </a:pathLst>
          </a:custGeom>
          <a:noFill/>
        </p:spPr>
        <p:txBody>
          <a:bodyPr wrap="square">
            <a:noAutofit/>
          </a:bodyPr>
          <a:lstStyle/>
          <a:p>
            <a:r>
              <a:rPr lang="nb-NO"/>
              <a:t>Klikk ikonet for å legge til et bilde</a:t>
            </a:r>
            <a:endParaRPr lang="nb-NO" dirty="0"/>
          </a:p>
        </p:txBody>
      </p:sp>
      <p:sp>
        <p:nvSpPr>
          <p:cNvPr id="19" name="f1"/>
          <p:cNvSpPr>
            <a:spLocks/>
          </p:cNvSpPr>
          <p:nvPr userDrawn="1"/>
        </p:nvSpPr>
        <p:spPr bwMode="auto">
          <a:xfrm>
            <a:off x="0" y="1155344"/>
            <a:ext cx="9950451" cy="5711121"/>
          </a:xfrm>
          <a:custGeom>
            <a:avLst/>
            <a:gdLst>
              <a:gd name="T0" fmla="*/ 0 w 4701"/>
              <a:gd name="T1" fmla="*/ 0 h 2699"/>
              <a:gd name="T2" fmla="*/ 0 w 4701"/>
              <a:gd name="T3" fmla="*/ 2699 h 2699"/>
              <a:gd name="T4" fmla="*/ 3223 w 4701"/>
              <a:gd name="T5" fmla="*/ 2699 h 2699"/>
              <a:gd name="T6" fmla="*/ 4701 w 4701"/>
              <a:gd name="T7" fmla="*/ 172 h 2699"/>
              <a:gd name="T8" fmla="*/ 4599 w 4701"/>
              <a:gd name="T9" fmla="*/ 0 h 2699"/>
              <a:gd name="T10" fmla="*/ 0 w 4701"/>
              <a:gd name="T11" fmla="*/ 0 h 2699"/>
            </a:gdLst>
            <a:ahLst/>
            <a:cxnLst>
              <a:cxn ang="0">
                <a:pos x="T0" y="T1"/>
              </a:cxn>
              <a:cxn ang="0">
                <a:pos x="T2" y="T3"/>
              </a:cxn>
              <a:cxn ang="0">
                <a:pos x="T4" y="T5"/>
              </a:cxn>
              <a:cxn ang="0">
                <a:pos x="T6" y="T7"/>
              </a:cxn>
              <a:cxn ang="0">
                <a:pos x="T8" y="T9"/>
              </a:cxn>
              <a:cxn ang="0">
                <a:pos x="T10" y="T11"/>
              </a:cxn>
            </a:cxnLst>
            <a:rect l="0" t="0" r="r" b="b"/>
            <a:pathLst>
              <a:path w="4701" h="2699">
                <a:moveTo>
                  <a:pt x="0" y="0"/>
                </a:moveTo>
                <a:lnTo>
                  <a:pt x="0" y="2699"/>
                </a:lnTo>
                <a:lnTo>
                  <a:pt x="3223" y="2699"/>
                </a:lnTo>
                <a:lnTo>
                  <a:pt x="4701" y="172"/>
                </a:lnTo>
                <a:lnTo>
                  <a:pt x="4599" y="0"/>
                </a:lnTo>
                <a:lnTo>
                  <a:pt x="0" y="0"/>
                </a:lnTo>
                <a:close/>
              </a:path>
            </a:pathLst>
          </a:custGeom>
          <a:solidFill>
            <a:schemeClr val="tx1"/>
          </a:solidFill>
          <a:ln>
            <a:noFill/>
          </a:ln>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hasCustomPrompt="1"/>
          </p:nvPr>
        </p:nvSpPr>
        <p:spPr>
          <a:xfrm>
            <a:off x="600000" y="1566996"/>
            <a:ext cx="7243520" cy="3176259"/>
          </a:xfrm>
        </p:spPr>
        <p:txBody>
          <a:bodyPr anchor="t">
            <a:normAutofit/>
          </a:bodyPr>
          <a:lstStyle>
            <a:lvl1pPr algn="l">
              <a:lnSpc>
                <a:spcPct val="110000"/>
              </a:lnSpc>
              <a:defRPr sz="5998" b="0">
                <a:solidFill>
                  <a:schemeClr val="bg1"/>
                </a:solidFill>
              </a:defRPr>
            </a:lvl1pPr>
          </a:lstStyle>
          <a:p>
            <a:r>
              <a:rPr lang="nb-NO" dirty="0"/>
              <a:t>Klikk for å redigere tittelstil</a:t>
            </a:r>
            <a:endParaRPr lang="en-GB" dirty="0"/>
          </a:p>
        </p:txBody>
      </p:sp>
      <p:sp>
        <p:nvSpPr>
          <p:cNvPr id="3" name="Undertittel 2"/>
          <p:cNvSpPr>
            <a:spLocks noGrp="1"/>
          </p:cNvSpPr>
          <p:nvPr>
            <p:ph type="subTitle" idx="1" hasCustomPrompt="1"/>
          </p:nvPr>
        </p:nvSpPr>
        <p:spPr>
          <a:xfrm>
            <a:off x="600000" y="5720756"/>
            <a:ext cx="6226971" cy="273496"/>
          </a:xfrm>
        </p:spPr>
        <p:txBody>
          <a:bodyPr>
            <a:noAutofit/>
          </a:bodyPr>
          <a:lstStyle>
            <a:lvl1pPr marL="0" indent="0" algn="l">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8" name="Plassholder for dato 7"/>
          <p:cNvSpPr>
            <a:spLocks noGrp="1"/>
          </p:cNvSpPr>
          <p:nvPr>
            <p:ph type="dt" sz="half" idx="10"/>
          </p:nvPr>
        </p:nvSpPr>
        <p:spPr>
          <a:xfrm>
            <a:off x="599947" y="6006937"/>
            <a:ext cx="2743200" cy="365125"/>
          </a:xfrm>
        </p:spPr>
        <p:txBody>
          <a:bodyPr/>
          <a:lstStyle>
            <a:lvl1pPr>
              <a:defRPr>
                <a:solidFill>
                  <a:schemeClr val="bg1"/>
                </a:solidFill>
                <a:latin typeface="+mj-lt"/>
              </a:defRPr>
            </a:lvl1pPr>
          </a:lstStyle>
          <a:p>
            <a:endParaRPr lang="en-GB" dirty="0"/>
          </a:p>
        </p:txBody>
      </p:sp>
      <p:sp>
        <p:nvSpPr>
          <p:cNvPr id="23" name="f2"/>
          <p:cNvSpPr>
            <a:spLocks/>
          </p:cNvSpPr>
          <p:nvPr userDrawn="1"/>
        </p:nvSpPr>
        <p:spPr bwMode="auto">
          <a:xfrm>
            <a:off x="9942043" y="1155343"/>
            <a:ext cx="2260600" cy="4198171"/>
          </a:xfrm>
          <a:custGeom>
            <a:avLst/>
            <a:gdLst>
              <a:gd name="T0" fmla="*/ 1068 w 1068"/>
              <a:gd name="T1" fmla="*/ 0 h 1984"/>
              <a:gd name="T2" fmla="*/ 101 w 1068"/>
              <a:gd name="T3" fmla="*/ 0 h 1984"/>
              <a:gd name="T4" fmla="*/ 0 w 1068"/>
              <a:gd name="T5" fmla="*/ 172 h 1984"/>
              <a:gd name="T6" fmla="*/ 1068 w 1068"/>
              <a:gd name="T7" fmla="*/ 1984 h 1984"/>
              <a:gd name="T8" fmla="*/ 1068 w 1068"/>
              <a:gd name="T9" fmla="*/ 0 h 1984"/>
            </a:gdLst>
            <a:ahLst/>
            <a:cxnLst>
              <a:cxn ang="0">
                <a:pos x="T0" y="T1"/>
              </a:cxn>
              <a:cxn ang="0">
                <a:pos x="T2" y="T3"/>
              </a:cxn>
              <a:cxn ang="0">
                <a:pos x="T4" y="T5"/>
              </a:cxn>
              <a:cxn ang="0">
                <a:pos x="T6" y="T7"/>
              </a:cxn>
              <a:cxn ang="0">
                <a:pos x="T8" y="T9"/>
              </a:cxn>
            </a:cxnLst>
            <a:rect l="0" t="0" r="r" b="b"/>
            <a:pathLst>
              <a:path w="1068" h="1984">
                <a:moveTo>
                  <a:pt x="1068" y="0"/>
                </a:moveTo>
                <a:lnTo>
                  <a:pt x="101" y="0"/>
                </a:lnTo>
                <a:lnTo>
                  <a:pt x="0" y="172"/>
                </a:lnTo>
                <a:lnTo>
                  <a:pt x="1068" y="1984"/>
                </a:lnTo>
                <a:lnTo>
                  <a:pt x="1068" y="0"/>
                </a:lnTo>
                <a:close/>
              </a:path>
            </a:pathLst>
          </a:custGeom>
          <a:solidFill>
            <a:srgbClr val="23A69B"/>
          </a:solidFill>
          <a:ln>
            <a:noFill/>
          </a:ln>
        </p:spPr>
        <p:txBody>
          <a:bodyPr vert="horz" wrap="square" lIns="121882" tIns="60941" rIns="121882" bIns="60941" numCol="1" anchor="t" anchorCtr="0" compatLnSpc="1">
            <a:prstTxWarp prst="textNoShape">
              <a:avLst/>
            </a:prstTxWarp>
          </a:bodyPr>
          <a:lstStyle/>
          <a:p>
            <a:endParaRPr lang="nb-NO" sz="2399" dirty="0"/>
          </a:p>
        </p:txBody>
      </p:sp>
      <p:sp>
        <p:nvSpPr>
          <p:cNvPr id="4" name="Plassholder for tekst 3"/>
          <p:cNvSpPr>
            <a:spLocks noGrp="1"/>
          </p:cNvSpPr>
          <p:nvPr>
            <p:ph type="body" sz="quarter" idx="13" hasCustomPrompt="1"/>
          </p:nvPr>
        </p:nvSpPr>
        <p:spPr>
          <a:xfrm>
            <a:off x="7829974" y="457496"/>
            <a:ext cx="4235589" cy="365125"/>
          </a:xfrm>
          <a:prstGeom prst="rect">
            <a:avLst/>
          </a:prstGeom>
        </p:spPr>
        <p:txBody>
          <a:bodyPr lIns="0" tIns="0" rIns="0" bIns="0"/>
          <a:lstStyle>
            <a:lvl1pPr marL="0" indent="0" algn="ctr">
              <a:buNone/>
              <a:defRPr sz="1599">
                <a:latin typeface="+mj-lt"/>
              </a:defRPr>
            </a:lvl1pPr>
          </a:lstStyle>
          <a:p>
            <a:pPr lvl="0"/>
            <a:r>
              <a:rPr lang="nb-NO" dirty="0"/>
              <a:t>Tema</a:t>
            </a:r>
          </a:p>
        </p:txBody>
      </p:sp>
    </p:spTree>
    <p:extLst>
      <p:ext uri="{BB962C8B-B14F-4D97-AF65-F5344CB8AC3E}">
        <p14:creationId xmlns:p14="http://schemas.microsoft.com/office/powerpoint/2010/main" val="696637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Forside #1">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72" y="346739"/>
            <a:ext cx="1394181" cy="421628"/>
          </a:xfrm>
          <a:prstGeom prst="rect">
            <a:avLst/>
          </a:prstGeom>
        </p:spPr>
      </p:pic>
      <p:sp>
        <p:nvSpPr>
          <p:cNvPr id="29" name="Picture Placeholder 28"/>
          <p:cNvSpPr>
            <a:spLocks noGrp="1"/>
          </p:cNvSpPr>
          <p:nvPr>
            <p:ph type="pic" sz="quarter" idx="12"/>
          </p:nvPr>
        </p:nvSpPr>
        <p:spPr>
          <a:xfrm>
            <a:off x="6826971" y="1155344"/>
            <a:ext cx="5365031" cy="5702657"/>
          </a:xfrm>
          <a:custGeom>
            <a:avLst/>
            <a:gdLst>
              <a:gd name="connsiteX0" fmla="*/ 2492019 w 4023773"/>
              <a:gd name="connsiteY0" fmla="*/ 0 h 4278313"/>
              <a:gd name="connsiteX1" fmla="*/ 4023773 w 4023773"/>
              <a:gd name="connsiteY1" fmla="*/ 0 h 4278313"/>
              <a:gd name="connsiteX2" fmla="*/ 4023773 w 4023773"/>
              <a:gd name="connsiteY2" fmla="*/ 4278313 h 4278313"/>
              <a:gd name="connsiteX3" fmla="*/ 0 w 4023773"/>
              <a:gd name="connsiteY3" fmla="*/ 4278313 h 4278313"/>
              <a:gd name="connsiteX4" fmla="*/ 2342611 w 4023773"/>
              <a:gd name="connsiteY4" fmla="*/ 273050 h 4278313"/>
              <a:gd name="connsiteX5" fmla="*/ 2339380 w 4023773"/>
              <a:gd name="connsiteY5" fmla="*/ 267601 h 4278313"/>
              <a:gd name="connsiteX6" fmla="*/ 2496593 w 4023773"/>
              <a:gd name="connsiteY6" fmla="*/ 2714 h 42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773" h="4278313">
                <a:moveTo>
                  <a:pt x="2492019" y="0"/>
                </a:moveTo>
                <a:lnTo>
                  <a:pt x="4023773" y="0"/>
                </a:lnTo>
                <a:lnTo>
                  <a:pt x="4023773" y="4278313"/>
                </a:lnTo>
                <a:lnTo>
                  <a:pt x="0" y="4278313"/>
                </a:lnTo>
                <a:lnTo>
                  <a:pt x="2342611" y="273050"/>
                </a:lnTo>
                <a:lnTo>
                  <a:pt x="2339380" y="267601"/>
                </a:lnTo>
                <a:lnTo>
                  <a:pt x="2496593" y="2714"/>
                </a:lnTo>
                <a:close/>
              </a:path>
            </a:pathLst>
          </a:custGeom>
          <a:noFill/>
        </p:spPr>
        <p:txBody>
          <a:bodyPr wrap="square">
            <a:noAutofit/>
          </a:bodyPr>
          <a:lstStyle/>
          <a:p>
            <a:r>
              <a:rPr lang="nb-NO"/>
              <a:t>Klikk ikonet for å legge til et bilde</a:t>
            </a:r>
            <a:endParaRPr lang="nb-NO" dirty="0"/>
          </a:p>
        </p:txBody>
      </p:sp>
      <p:sp>
        <p:nvSpPr>
          <p:cNvPr id="19" name="f1"/>
          <p:cNvSpPr>
            <a:spLocks/>
          </p:cNvSpPr>
          <p:nvPr userDrawn="1"/>
        </p:nvSpPr>
        <p:spPr bwMode="auto">
          <a:xfrm>
            <a:off x="0" y="1155344"/>
            <a:ext cx="9950451" cy="5711121"/>
          </a:xfrm>
          <a:custGeom>
            <a:avLst/>
            <a:gdLst>
              <a:gd name="T0" fmla="*/ 0 w 4701"/>
              <a:gd name="T1" fmla="*/ 0 h 2699"/>
              <a:gd name="T2" fmla="*/ 0 w 4701"/>
              <a:gd name="T3" fmla="*/ 2699 h 2699"/>
              <a:gd name="T4" fmla="*/ 3223 w 4701"/>
              <a:gd name="T5" fmla="*/ 2699 h 2699"/>
              <a:gd name="T6" fmla="*/ 4701 w 4701"/>
              <a:gd name="T7" fmla="*/ 172 h 2699"/>
              <a:gd name="T8" fmla="*/ 4599 w 4701"/>
              <a:gd name="T9" fmla="*/ 0 h 2699"/>
              <a:gd name="T10" fmla="*/ 0 w 4701"/>
              <a:gd name="T11" fmla="*/ 0 h 2699"/>
            </a:gdLst>
            <a:ahLst/>
            <a:cxnLst>
              <a:cxn ang="0">
                <a:pos x="T0" y="T1"/>
              </a:cxn>
              <a:cxn ang="0">
                <a:pos x="T2" y="T3"/>
              </a:cxn>
              <a:cxn ang="0">
                <a:pos x="T4" y="T5"/>
              </a:cxn>
              <a:cxn ang="0">
                <a:pos x="T6" y="T7"/>
              </a:cxn>
              <a:cxn ang="0">
                <a:pos x="T8" y="T9"/>
              </a:cxn>
              <a:cxn ang="0">
                <a:pos x="T10" y="T11"/>
              </a:cxn>
            </a:cxnLst>
            <a:rect l="0" t="0" r="r" b="b"/>
            <a:pathLst>
              <a:path w="4701" h="2699">
                <a:moveTo>
                  <a:pt x="0" y="0"/>
                </a:moveTo>
                <a:lnTo>
                  <a:pt x="0" y="2699"/>
                </a:lnTo>
                <a:lnTo>
                  <a:pt x="3223" y="2699"/>
                </a:lnTo>
                <a:lnTo>
                  <a:pt x="4701" y="172"/>
                </a:lnTo>
                <a:lnTo>
                  <a:pt x="4599" y="0"/>
                </a:lnTo>
                <a:lnTo>
                  <a:pt x="0" y="0"/>
                </a:lnTo>
                <a:close/>
              </a:path>
            </a:pathLst>
          </a:custGeom>
          <a:solidFill>
            <a:srgbClr val="23A69B"/>
          </a:solidFill>
          <a:ln>
            <a:noFill/>
          </a:ln>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hasCustomPrompt="1"/>
          </p:nvPr>
        </p:nvSpPr>
        <p:spPr>
          <a:xfrm>
            <a:off x="600000" y="1566996"/>
            <a:ext cx="7243520" cy="3176259"/>
          </a:xfrm>
        </p:spPr>
        <p:txBody>
          <a:bodyPr anchor="t">
            <a:normAutofit/>
          </a:bodyPr>
          <a:lstStyle>
            <a:lvl1pPr algn="l">
              <a:lnSpc>
                <a:spcPct val="110000"/>
              </a:lnSpc>
              <a:defRPr sz="5998" b="0">
                <a:solidFill>
                  <a:schemeClr val="bg1"/>
                </a:solidFill>
              </a:defRPr>
            </a:lvl1pPr>
          </a:lstStyle>
          <a:p>
            <a:r>
              <a:rPr lang="nb-NO" dirty="0"/>
              <a:t>Klikk for å redigere tittelstil</a:t>
            </a:r>
            <a:endParaRPr lang="en-GB" dirty="0"/>
          </a:p>
        </p:txBody>
      </p:sp>
      <p:sp>
        <p:nvSpPr>
          <p:cNvPr id="3" name="Undertittel 2"/>
          <p:cNvSpPr>
            <a:spLocks noGrp="1"/>
          </p:cNvSpPr>
          <p:nvPr>
            <p:ph type="subTitle" idx="1" hasCustomPrompt="1"/>
          </p:nvPr>
        </p:nvSpPr>
        <p:spPr>
          <a:xfrm>
            <a:off x="600000" y="5720756"/>
            <a:ext cx="6226971" cy="273496"/>
          </a:xfrm>
        </p:spPr>
        <p:txBody>
          <a:bodyPr>
            <a:noAutofit/>
          </a:bodyPr>
          <a:lstStyle>
            <a:lvl1pPr marL="0" indent="0" algn="l">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8" name="Plassholder for dato 7"/>
          <p:cNvSpPr>
            <a:spLocks noGrp="1"/>
          </p:cNvSpPr>
          <p:nvPr>
            <p:ph type="dt" sz="half" idx="10"/>
          </p:nvPr>
        </p:nvSpPr>
        <p:spPr>
          <a:xfrm>
            <a:off x="599947" y="6006937"/>
            <a:ext cx="2743200" cy="365125"/>
          </a:xfrm>
        </p:spPr>
        <p:txBody>
          <a:bodyPr/>
          <a:lstStyle>
            <a:lvl1pPr>
              <a:defRPr>
                <a:solidFill>
                  <a:schemeClr val="bg1"/>
                </a:solidFill>
                <a:latin typeface="+mj-lt"/>
              </a:defRPr>
            </a:lvl1pPr>
          </a:lstStyle>
          <a:p>
            <a:endParaRPr lang="en-GB" dirty="0"/>
          </a:p>
        </p:txBody>
      </p:sp>
      <p:sp>
        <p:nvSpPr>
          <p:cNvPr id="23" name="f2"/>
          <p:cNvSpPr>
            <a:spLocks/>
          </p:cNvSpPr>
          <p:nvPr userDrawn="1"/>
        </p:nvSpPr>
        <p:spPr bwMode="auto">
          <a:xfrm>
            <a:off x="9942043" y="1155343"/>
            <a:ext cx="2260600" cy="4198171"/>
          </a:xfrm>
          <a:custGeom>
            <a:avLst/>
            <a:gdLst>
              <a:gd name="T0" fmla="*/ 1068 w 1068"/>
              <a:gd name="T1" fmla="*/ 0 h 1984"/>
              <a:gd name="T2" fmla="*/ 101 w 1068"/>
              <a:gd name="T3" fmla="*/ 0 h 1984"/>
              <a:gd name="T4" fmla="*/ 0 w 1068"/>
              <a:gd name="T5" fmla="*/ 172 h 1984"/>
              <a:gd name="T6" fmla="*/ 1068 w 1068"/>
              <a:gd name="T7" fmla="*/ 1984 h 1984"/>
              <a:gd name="T8" fmla="*/ 1068 w 1068"/>
              <a:gd name="T9" fmla="*/ 0 h 1984"/>
            </a:gdLst>
            <a:ahLst/>
            <a:cxnLst>
              <a:cxn ang="0">
                <a:pos x="T0" y="T1"/>
              </a:cxn>
              <a:cxn ang="0">
                <a:pos x="T2" y="T3"/>
              </a:cxn>
              <a:cxn ang="0">
                <a:pos x="T4" y="T5"/>
              </a:cxn>
              <a:cxn ang="0">
                <a:pos x="T6" y="T7"/>
              </a:cxn>
              <a:cxn ang="0">
                <a:pos x="T8" y="T9"/>
              </a:cxn>
            </a:cxnLst>
            <a:rect l="0" t="0" r="r" b="b"/>
            <a:pathLst>
              <a:path w="1068" h="1984">
                <a:moveTo>
                  <a:pt x="1068" y="0"/>
                </a:moveTo>
                <a:lnTo>
                  <a:pt x="101" y="0"/>
                </a:lnTo>
                <a:lnTo>
                  <a:pt x="0" y="172"/>
                </a:lnTo>
                <a:lnTo>
                  <a:pt x="1068" y="1984"/>
                </a:lnTo>
                <a:lnTo>
                  <a:pt x="1068" y="0"/>
                </a:lnTo>
                <a:close/>
              </a:path>
            </a:pathLst>
          </a:custGeom>
          <a:solidFill>
            <a:schemeClr val="tx2"/>
          </a:solidFill>
          <a:ln>
            <a:noFill/>
          </a:ln>
        </p:spPr>
        <p:txBody>
          <a:bodyPr vert="horz" wrap="square" lIns="121882" tIns="60941" rIns="121882" bIns="60941" numCol="1" anchor="t" anchorCtr="0" compatLnSpc="1">
            <a:prstTxWarp prst="textNoShape">
              <a:avLst/>
            </a:prstTxWarp>
          </a:bodyPr>
          <a:lstStyle/>
          <a:p>
            <a:endParaRPr lang="nb-NO" sz="2399" dirty="0"/>
          </a:p>
        </p:txBody>
      </p:sp>
      <p:sp>
        <p:nvSpPr>
          <p:cNvPr id="4" name="Plassholder for tekst 3"/>
          <p:cNvSpPr>
            <a:spLocks noGrp="1"/>
          </p:cNvSpPr>
          <p:nvPr>
            <p:ph type="body" sz="quarter" idx="13" hasCustomPrompt="1"/>
          </p:nvPr>
        </p:nvSpPr>
        <p:spPr>
          <a:xfrm>
            <a:off x="7829974" y="457496"/>
            <a:ext cx="4235589" cy="365125"/>
          </a:xfrm>
          <a:prstGeom prst="rect">
            <a:avLst/>
          </a:prstGeom>
        </p:spPr>
        <p:txBody>
          <a:bodyPr lIns="0" tIns="0" rIns="0" bIns="0"/>
          <a:lstStyle>
            <a:lvl1pPr marL="0" indent="0" algn="ctr">
              <a:buNone/>
              <a:defRPr sz="1599">
                <a:latin typeface="+mj-lt"/>
              </a:defRPr>
            </a:lvl1pPr>
          </a:lstStyle>
          <a:p>
            <a:pPr lvl="0"/>
            <a:r>
              <a:rPr lang="nb-NO" dirty="0"/>
              <a:t>Tema</a:t>
            </a:r>
          </a:p>
        </p:txBody>
      </p:sp>
    </p:spTree>
    <p:extLst>
      <p:ext uri="{BB962C8B-B14F-4D97-AF65-F5344CB8AC3E}">
        <p14:creationId xmlns:p14="http://schemas.microsoft.com/office/powerpoint/2010/main" val="2674938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20" name="f2"/>
          <p:cNvSpPr>
            <a:spLocks/>
          </p:cNvSpPr>
          <p:nvPr userDrawn="1"/>
        </p:nvSpPr>
        <p:spPr bwMode="auto">
          <a:xfrm>
            <a:off x="-4233" y="4572706"/>
            <a:ext cx="757767" cy="1563733"/>
          </a:xfrm>
          <a:custGeom>
            <a:avLst/>
            <a:gdLst>
              <a:gd name="T0" fmla="*/ 0 w 358"/>
              <a:gd name="T1" fmla="*/ 0 h 739"/>
              <a:gd name="T2" fmla="*/ 0 w 358"/>
              <a:gd name="T3" fmla="*/ 739 h 739"/>
              <a:gd name="T4" fmla="*/ 358 w 358"/>
              <a:gd name="T5" fmla="*/ 132 h 739"/>
              <a:gd name="T6" fmla="*/ 278 w 358"/>
              <a:gd name="T7" fmla="*/ 0 h 739"/>
              <a:gd name="T8" fmla="*/ 0 w 358"/>
              <a:gd name="T9" fmla="*/ 0 h 739"/>
              <a:gd name="connsiteX0" fmla="*/ 0 w 10000"/>
              <a:gd name="connsiteY0" fmla="*/ 0 h 10000"/>
              <a:gd name="connsiteX1" fmla="*/ 0 w 10000"/>
              <a:gd name="connsiteY1" fmla="*/ 10000 h 10000"/>
              <a:gd name="connsiteX2" fmla="*/ 6134 w 10000"/>
              <a:gd name="connsiteY2" fmla="*/ 4822 h 10000"/>
              <a:gd name="connsiteX3" fmla="*/ 10000 w 10000"/>
              <a:gd name="connsiteY3" fmla="*/ 1786 h 10000"/>
              <a:gd name="connsiteX4" fmla="*/ 7765 w 10000"/>
              <a:gd name="connsiteY4" fmla="*/ 0 h 10000"/>
              <a:gd name="connsiteX5" fmla="*/ 0 w 10000"/>
              <a:gd name="connsiteY5" fmla="*/ 0 h 10000"/>
              <a:gd name="connsiteX0" fmla="*/ 0 w 10000"/>
              <a:gd name="connsiteY0" fmla="*/ 0 h 10000"/>
              <a:gd name="connsiteX1" fmla="*/ 0 w 10000"/>
              <a:gd name="connsiteY1" fmla="*/ 10000 h 10000"/>
              <a:gd name="connsiteX2" fmla="*/ 8994 w 10000"/>
              <a:gd name="connsiteY2" fmla="*/ 7767 h 10000"/>
              <a:gd name="connsiteX3" fmla="*/ 10000 w 10000"/>
              <a:gd name="connsiteY3" fmla="*/ 1786 h 10000"/>
              <a:gd name="connsiteX4" fmla="*/ 7765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8994" y="7767"/>
                </a:lnTo>
                <a:lnTo>
                  <a:pt x="10000" y="1786"/>
                </a:lnTo>
                <a:lnTo>
                  <a:pt x="7765" y="0"/>
                </a:lnTo>
                <a:lnTo>
                  <a:pt x="0" y="0"/>
                </a:lnTo>
                <a:close/>
              </a:path>
            </a:pathLst>
          </a:custGeom>
          <a:solidFill>
            <a:srgbClr val="23A69B"/>
          </a:solidFill>
          <a:ln>
            <a:noFill/>
          </a:ln>
        </p:spPr>
        <p:txBody>
          <a:bodyPr vert="horz" wrap="square" lIns="121882" tIns="60941" rIns="121882" bIns="60941" numCol="1" anchor="t" anchorCtr="0" compatLnSpc="1">
            <a:prstTxWarp prst="textNoShape">
              <a:avLst/>
            </a:prstTxWarp>
          </a:bodyPr>
          <a:lstStyle/>
          <a:p>
            <a:endParaRPr lang="nb-NO" sz="2399" dirty="0"/>
          </a:p>
        </p:txBody>
      </p:sp>
      <p:sp>
        <p:nvSpPr>
          <p:cNvPr id="16" name="f1"/>
          <p:cNvSpPr>
            <a:spLocks/>
          </p:cNvSpPr>
          <p:nvPr userDrawn="1"/>
        </p:nvSpPr>
        <p:spPr bwMode="auto">
          <a:xfrm>
            <a:off x="0" y="4576938"/>
            <a:ext cx="12202584" cy="2300106"/>
          </a:xfrm>
          <a:custGeom>
            <a:avLst/>
            <a:gdLst>
              <a:gd name="T0" fmla="*/ 426 w 5765"/>
              <a:gd name="T1" fmla="*/ 0 h 1087"/>
              <a:gd name="T2" fmla="*/ 350 w 5765"/>
              <a:gd name="T3" fmla="*/ 131 h 1087"/>
              <a:gd name="T4" fmla="*/ 0 w 5765"/>
              <a:gd name="T5" fmla="*/ 731 h 1087"/>
              <a:gd name="T6" fmla="*/ 0 w 5765"/>
              <a:gd name="T7" fmla="*/ 1087 h 1087"/>
              <a:gd name="T8" fmla="*/ 5765 w 5765"/>
              <a:gd name="T9" fmla="*/ 1087 h 1087"/>
              <a:gd name="T10" fmla="*/ 5765 w 5765"/>
              <a:gd name="T11" fmla="*/ 0 h 1087"/>
              <a:gd name="T12" fmla="*/ 426 w 5765"/>
              <a:gd name="T13" fmla="*/ 0 h 1087"/>
            </a:gdLst>
            <a:ahLst/>
            <a:cxnLst>
              <a:cxn ang="0">
                <a:pos x="T0" y="T1"/>
              </a:cxn>
              <a:cxn ang="0">
                <a:pos x="T2" y="T3"/>
              </a:cxn>
              <a:cxn ang="0">
                <a:pos x="T4" y="T5"/>
              </a:cxn>
              <a:cxn ang="0">
                <a:pos x="T6" y="T7"/>
              </a:cxn>
              <a:cxn ang="0">
                <a:pos x="T8" y="T9"/>
              </a:cxn>
              <a:cxn ang="0">
                <a:pos x="T10" y="T11"/>
              </a:cxn>
              <a:cxn ang="0">
                <a:pos x="T12" y="T13"/>
              </a:cxn>
            </a:cxnLst>
            <a:rect l="0" t="0" r="r" b="b"/>
            <a:pathLst>
              <a:path w="5765" h="1087">
                <a:moveTo>
                  <a:pt x="426" y="0"/>
                </a:moveTo>
                <a:lnTo>
                  <a:pt x="350" y="131"/>
                </a:lnTo>
                <a:lnTo>
                  <a:pt x="0" y="731"/>
                </a:lnTo>
                <a:lnTo>
                  <a:pt x="0" y="1087"/>
                </a:lnTo>
                <a:lnTo>
                  <a:pt x="5765" y="1087"/>
                </a:lnTo>
                <a:lnTo>
                  <a:pt x="5765" y="0"/>
                </a:lnTo>
                <a:lnTo>
                  <a:pt x="426" y="0"/>
                </a:lnTo>
                <a:close/>
              </a:path>
            </a:pathLst>
          </a:custGeom>
          <a:solidFill>
            <a:schemeClr val="tx1"/>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p:nvPr>
        </p:nvSpPr>
        <p:spPr>
          <a:xfrm>
            <a:off x="739029" y="5006101"/>
            <a:ext cx="7027103" cy="1456638"/>
          </a:xfrm>
        </p:spPr>
        <p:txBody>
          <a:bodyPr anchor="t">
            <a:normAutofit/>
          </a:bodyPr>
          <a:lstStyle>
            <a:lvl1pPr algn="l">
              <a:lnSpc>
                <a:spcPct val="110000"/>
              </a:lnSpc>
              <a:defRPr sz="3999" b="0">
                <a:solidFill>
                  <a:schemeClr val="bg1"/>
                </a:solidFill>
              </a:defRPr>
            </a:lvl1pPr>
          </a:lstStyle>
          <a:p>
            <a:r>
              <a:rPr lang="nb-NO" dirty="0"/>
              <a:t>Klikk for å redigere tittelstil</a:t>
            </a:r>
            <a:endParaRPr lang="en-GB" dirty="0"/>
          </a:p>
        </p:txBody>
      </p:sp>
      <p:sp>
        <p:nvSpPr>
          <p:cNvPr id="15" name="Undertittel 2"/>
          <p:cNvSpPr>
            <a:spLocks noGrp="1"/>
          </p:cNvSpPr>
          <p:nvPr>
            <p:ph type="subTitle" idx="1" hasCustomPrompt="1"/>
          </p:nvPr>
        </p:nvSpPr>
        <p:spPr>
          <a:xfrm>
            <a:off x="8474193" y="5059611"/>
            <a:ext cx="3117808" cy="589818"/>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a:t>
            </a:r>
            <a:br>
              <a:rPr lang="nb-NO" noProof="0" dirty="0"/>
            </a:br>
            <a:r>
              <a:rPr lang="nb-NO" noProof="0" dirty="0"/>
              <a:t>Tittel </a:t>
            </a:r>
          </a:p>
        </p:txBody>
      </p:sp>
      <p:sp>
        <p:nvSpPr>
          <p:cNvPr id="22" name="Picture Placeholder 21"/>
          <p:cNvSpPr>
            <a:spLocks noGrp="1"/>
          </p:cNvSpPr>
          <p:nvPr>
            <p:ph type="pic" sz="quarter" idx="12"/>
          </p:nvPr>
        </p:nvSpPr>
        <p:spPr>
          <a:xfrm>
            <a:off x="0" y="-1"/>
            <a:ext cx="12192000" cy="4842353"/>
          </a:xfrm>
          <a:custGeom>
            <a:avLst/>
            <a:gdLst>
              <a:gd name="connsiteX0" fmla="*/ 0 w 9144000"/>
              <a:gd name="connsiteY0" fmla="*/ 0 h 3632886"/>
              <a:gd name="connsiteX1" fmla="*/ 9144000 w 9144000"/>
              <a:gd name="connsiteY1" fmla="*/ 0 h 3632886"/>
              <a:gd name="connsiteX2" fmla="*/ 9144000 w 9144000"/>
              <a:gd name="connsiteY2" fmla="*/ 3433764 h 3632886"/>
              <a:gd name="connsiteX3" fmla="*/ 676275 w 9144000"/>
              <a:gd name="connsiteY3" fmla="*/ 3433764 h 3632886"/>
              <a:gd name="connsiteX4" fmla="*/ 560754 w 9144000"/>
              <a:gd name="connsiteY4" fmla="*/ 3632886 h 3632886"/>
              <a:gd name="connsiteX5" fmla="*/ 438150 w 9144000"/>
              <a:gd name="connsiteY5" fmla="*/ 3430589 h 3632886"/>
              <a:gd name="connsiteX6" fmla="*/ 0 w 9144000"/>
              <a:gd name="connsiteY6" fmla="*/ 3430589 h 36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632886">
                <a:moveTo>
                  <a:pt x="0" y="0"/>
                </a:moveTo>
                <a:lnTo>
                  <a:pt x="9144000" y="0"/>
                </a:lnTo>
                <a:lnTo>
                  <a:pt x="9144000" y="3433764"/>
                </a:lnTo>
                <a:lnTo>
                  <a:pt x="676275" y="3433764"/>
                </a:lnTo>
                <a:lnTo>
                  <a:pt x="560754" y="3632886"/>
                </a:lnTo>
                <a:lnTo>
                  <a:pt x="438150" y="3430589"/>
                </a:lnTo>
                <a:lnTo>
                  <a:pt x="0" y="3430589"/>
                </a:lnTo>
                <a:close/>
              </a:path>
            </a:pathLst>
          </a:custGeom>
          <a:solidFill>
            <a:srgbClr val="CCCCCC"/>
          </a:solidFill>
        </p:spPr>
        <p:txBody>
          <a:bodyPr wrap="square">
            <a:noAutofit/>
          </a:bodyPr>
          <a:lstStyle/>
          <a:p>
            <a:r>
              <a:rPr lang="nb-NO"/>
              <a:t>Klikk ikonet for å legge til et bilde</a:t>
            </a:r>
            <a:endParaRPr lang="en-GB"/>
          </a:p>
        </p:txBody>
      </p:sp>
      <p:sp>
        <p:nvSpPr>
          <p:cNvPr id="8" name="Date Placeholder 7"/>
          <p:cNvSpPr>
            <a:spLocks noGrp="1"/>
          </p:cNvSpPr>
          <p:nvPr>
            <p:ph type="dt" sz="half" idx="17"/>
          </p:nvPr>
        </p:nvSpPr>
        <p:spPr>
          <a:xfrm>
            <a:off x="8474193" y="5692080"/>
            <a:ext cx="3117808" cy="589818"/>
          </a:xfrm>
        </p:spPr>
        <p:txBody>
          <a:bodyPr/>
          <a:lstStyle>
            <a:lvl1pPr algn="r">
              <a:defRPr>
                <a:solidFill>
                  <a:schemeClr val="bg1"/>
                </a:solidFill>
              </a:defRPr>
            </a:lvl1pPr>
          </a:lstStyle>
          <a:p>
            <a:endParaRPr lang="en-GB" dirty="0"/>
          </a:p>
        </p:txBody>
      </p:sp>
      <p:sp>
        <p:nvSpPr>
          <p:cNvPr id="6" name="Tema"/>
          <p:cNvSpPr>
            <a:spLocks noGrp="1"/>
          </p:cNvSpPr>
          <p:nvPr>
            <p:ph type="body" sz="quarter" idx="19" hasCustomPrompt="1"/>
          </p:nvPr>
        </p:nvSpPr>
        <p:spPr>
          <a:xfrm>
            <a:off x="600001" y="457496"/>
            <a:ext cx="7874193"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2"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3"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8373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rside #2">
    <p:spTree>
      <p:nvGrpSpPr>
        <p:cNvPr id="1" name=""/>
        <p:cNvGrpSpPr/>
        <p:nvPr/>
      </p:nvGrpSpPr>
      <p:grpSpPr>
        <a:xfrm>
          <a:off x="0" y="0"/>
          <a:ext cx="0" cy="0"/>
          <a:chOff x="0" y="0"/>
          <a:chExt cx="0" cy="0"/>
        </a:xfrm>
      </p:grpSpPr>
      <p:sp>
        <p:nvSpPr>
          <p:cNvPr id="20" name="f2"/>
          <p:cNvSpPr>
            <a:spLocks/>
          </p:cNvSpPr>
          <p:nvPr userDrawn="1"/>
        </p:nvSpPr>
        <p:spPr bwMode="auto">
          <a:xfrm>
            <a:off x="-4233" y="4572706"/>
            <a:ext cx="757767" cy="1563733"/>
          </a:xfrm>
          <a:custGeom>
            <a:avLst/>
            <a:gdLst>
              <a:gd name="T0" fmla="*/ 0 w 358"/>
              <a:gd name="T1" fmla="*/ 0 h 739"/>
              <a:gd name="T2" fmla="*/ 0 w 358"/>
              <a:gd name="T3" fmla="*/ 739 h 739"/>
              <a:gd name="T4" fmla="*/ 358 w 358"/>
              <a:gd name="T5" fmla="*/ 132 h 739"/>
              <a:gd name="T6" fmla="*/ 278 w 358"/>
              <a:gd name="T7" fmla="*/ 0 h 739"/>
              <a:gd name="T8" fmla="*/ 0 w 358"/>
              <a:gd name="T9" fmla="*/ 0 h 739"/>
              <a:gd name="connsiteX0" fmla="*/ 0 w 10000"/>
              <a:gd name="connsiteY0" fmla="*/ 0 h 10000"/>
              <a:gd name="connsiteX1" fmla="*/ 0 w 10000"/>
              <a:gd name="connsiteY1" fmla="*/ 10000 h 10000"/>
              <a:gd name="connsiteX2" fmla="*/ 6134 w 10000"/>
              <a:gd name="connsiteY2" fmla="*/ 4822 h 10000"/>
              <a:gd name="connsiteX3" fmla="*/ 10000 w 10000"/>
              <a:gd name="connsiteY3" fmla="*/ 1786 h 10000"/>
              <a:gd name="connsiteX4" fmla="*/ 7765 w 10000"/>
              <a:gd name="connsiteY4" fmla="*/ 0 h 10000"/>
              <a:gd name="connsiteX5" fmla="*/ 0 w 10000"/>
              <a:gd name="connsiteY5" fmla="*/ 0 h 10000"/>
              <a:gd name="connsiteX0" fmla="*/ 0 w 10000"/>
              <a:gd name="connsiteY0" fmla="*/ 0 h 10000"/>
              <a:gd name="connsiteX1" fmla="*/ 0 w 10000"/>
              <a:gd name="connsiteY1" fmla="*/ 10000 h 10000"/>
              <a:gd name="connsiteX2" fmla="*/ 8994 w 10000"/>
              <a:gd name="connsiteY2" fmla="*/ 7767 h 10000"/>
              <a:gd name="connsiteX3" fmla="*/ 10000 w 10000"/>
              <a:gd name="connsiteY3" fmla="*/ 1786 h 10000"/>
              <a:gd name="connsiteX4" fmla="*/ 7765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8994" y="7767"/>
                </a:lnTo>
                <a:lnTo>
                  <a:pt x="10000" y="1786"/>
                </a:lnTo>
                <a:lnTo>
                  <a:pt x="7765" y="0"/>
                </a:lnTo>
                <a:lnTo>
                  <a:pt x="0" y="0"/>
                </a:lnTo>
                <a:close/>
              </a:path>
            </a:pathLst>
          </a:custGeom>
          <a:solidFill>
            <a:schemeClr val="tx1"/>
          </a:solidFill>
          <a:ln>
            <a:noFill/>
          </a:ln>
        </p:spPr>
        <p:txBody>
          <a:bodyPr vert="horz" wrap="square" lIns="121882" tIns="60941" rIns="121882" bIns="60941" numCol="1" anchor="t" anchorCtr="0" compatLnSpc="1">
            <a:prstTxWarp prst="textNoShape">
              <a:avLst/>
            </a:prstTxWarp>
          </a:bodyPr>
          <a:lstStyle/>
          <a:p>
            <a:endParaRPr lang="nb-NO" sz="2399" dirty="0"/>
          </a:p>
        </p:txBody>
      </p:sp>
      <p:sp>
        <p:nvSpPr>
          <p:cNvPr id="16" name="f1"/>
          <p:cNvSpPr>
            <a:spLocks/>
          </p:cNvSpPr>
          <p:nvPr userDrawn="1"/>
        </p:nvSpPr>
        <p:spPr bwMode="auto">
          <a:xfrm>
            <a:off x="0" y="4576938"/>
            <a:ext cx="12202584" cy="2300106"/>
          </a:xfrm>
          <a:custGeom>
            <a:avLst/>
            <a:gdLst>
              <a:gd name="T0" fmla="*/ 426 w 5765"/>
              <a:gd name="T1" fmla="*/ 0 h 1087"/>
              <a:gd name="T2" fmla="*/ 350 w 5765"/>
              <a:gd name="T3" fmla="*/ 131 h 1087"/>
              <a:gd name="T4" fmla="*/ 0 w 5765"/>
              <a:gd name="T5" fmla="*/ 731 h 1087"/>
              <a:gd name="T6" fmla="*/ 0 w 5765"/>
              <a:gd name="T7" fmla="*/ 1087 h 1087"/>
              <a:gd name="T8" fmla="*/ 5765 w 5765"/>
              <a:gd name="T9" fmla="*/ 1087 h 1087"/>
              <a:gd name="T10" fmla="*/ 5765 w 5765"/>
              <a:gd name="T11" fmla="*/ 0 h 1087"/>
              <a:gd name="T12" fmla="*/ 426 w 5765"/>
              <a:gd name="T13" fmla="*/ 0 h 1087"/>
            </a:gdLst>
            <a:ahLst/>
            <a:cxnLst>
              <a:cxn ang="0">
                <a:pos x="T0" y="T1"/>
              </a:cxn>
              <a:cxn ang="0">
                <a:pos x="T2" y="T3"/>
              </a:cxn>
              <a:cxn ang="0">
                <a:pos x="T4" y="T5"/>
              </a:cxn>
              <a:cxn ang="0">
                <a:pos x="T6" y="T7"/>
              </a:cxn>
              <a:cxn ang="0">
                <a:pos x="T8" y="T9"/>
              </a:cxn>
              <a:cxn ang="0">
                <a:pos x="T10" y="T11"/>
              </a:cxn>
              <a:cxn ang="0">
                <a:pos x="T12" y="T13"/>
              </a:cxn>
            </a:cxnLst>
            <a:rect l="0" t="0" r="r" b="b"/>
            <a:pathLst>
              <a:path w="5765" h="1087">
                <a:moveTo>
                  <a:pt x="426" y="0"/>
                </a:moveTo>
                <a:lnTo>
                  <a:pt x="350" y="131"/>
                </a:lnTo>
                <a:lnTo>
                  <a:pt x="0" y="731"/>
                </a:lnTo>
                <a:lnTo>
                  <a:pt x="0" y="1087"/>
                </a:lnTo>
                <a:lnTo>
                  <a:pt x="5765" y="1087"/>
                </a:lnTo>
                <a:lnTo>
                  <a:pt x="5765" y="0"/>
                </a:lnTo>
                <a:lnTo>
                  <a:pt x="426" y="0"/>
                </a:lnTo>
                <a:close/>
              </a:path>
            </a:pathLst>
          </a:custGeom>
          <a:solidFill>
            <a:srgbClr val="23A69B"/>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p:nvPr>
        </p:nvSpPr>
        <p:spPr>
          <a:xfrm>
            <a:off x="739029" y="5006101"/>
            <a:ext cx="7027103" cy="1456638"/>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74193" y="5059611"/>
            <a:ext cx="3117808" cy="589818"/>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a:t>
            </a:r>
            <a:br>
              <a:rPr lang="nb-NO" noProof="0" dirty="0"/>
            </a:br>
            <a:r>
              <a:rPr lang="nb-NO" noProof="0" dirty="0"/>
              <a:t>Tittel </a:t>
            </a:r>
          </a:p>
        </p:txBody>
      </p:sp>
      <p:sp>
        <p:nvSpPr>
          <p:cNvPr id="22" name="Picture Placeholder 21"/>
          <p:cNvSpPr>
            <a:spLocks noGrp="1"/>
          </p:cNvSpPr>
          <p:nvPr>
            <p:ph type="pic" sz="quarter" idx="12"/>
          </p:nvPr>
        </p:nvSpPr>
        <p:spPr>
          <a:xfrm>
            <a:off x="0" y="-1"/>
            <a:ext cx="12192000" cy="4842353"/>
          </a:xfrm>
          <a:custGeom>
            <a:avLst/>
            <a:gdLst>
              <a:gd name="connsiteX0" fmla="*/ 0 w 9144000"/>
              <a:gd name="connsiteY0" fmla="*/ 0 h 3632886"/>
              <a:gd name="connsiteX1" fmla="*/ 9144000 w 9144000"/>
              <a:gd name="connsiteY1" fmla="*/ 0 h 3632886"/>
              <a:gd name="connsiteX2" fmla="*/ 9144000 w 9144000"/>
              <a:gd name="connsiteY2" fmla="*/ 3433764 h 3632886"/>
              <a:gd name="connsiteX3" fmla="*/ 676275 w 9144000"/>
              <a:gd name="connsiteY3" fmla="*/ 3433764 h 3632886"/>
              <a:gd name="connsiteX4" fmla="*/ 560754 w 9144000"/>
              <a:gd name="connsiteY4" fmla="*/ 3632886 h 3632886"/>
              <a:gd name="connsiteX5" fmla="*/ 438150 w 9144000"/>
              <a:gd name="connsiteY5" fmla="*/ 3430589 h 3632886"/>
              <a:gd name="connsiteX6" fmla="*/ 0 w 9144000"/>
              <a:gd name="connsiteY6" fmla="*/ 3430589 h 36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632886">
                <a:moveTo>
                  <a:pt x="0" y="0"/>
                </a:moveTo>
                <a:lnTo>
                  <a:pt x="9144000" y="0"/>
                </a:lnTo>
                <a:lnTo>
                  <a:pt x="9144000" y="3433764"/>
                </a:lnTo>
                <a:lnTo>
                  <a:pt x="676275" y="3433764"/>
                </a:lnTo>
                <a:lnTo>
                  <a:pt x="560754" y="3632886"/>
                </a:lnTo>
                <a:lnTo>
                  <a:pt x="438150" y="3430589"/>
                </a:lnTo>
                <a:lnTo>
                  <a:pt x="0" y="3430589"/>
                </a:lnTo>
                <a:close/>
              </a:path>
            </a:pathLst>
          </a:custGeom>
          <a:solidFill>
            <a:srgbClr val="CCCCCC"/>
          </a:solidFill>
        </p:spPr>
        <p:txBody>
          <a:bodyPr wrap="square">
            <a:noAutofit/>
          </a:bodyPr>
          <a:lstStyle/>
          <a:p>
            <a:r>
              <a:rPr lang="nb-NO"/>
              <a:t>Klikk ikonet for å legge til et bilde</a:t>
            </a:r>
            <a:endParaRPr lang="en-GB"/>
          </a:p>
        </p:txBody>
      </p:sp>
      <p:sp>
        <p:nvSpPr>
          <p:cNvPr id="8" name="Date Placeholder 7"/>
          <p:cNvSpPr>
            <a:spLocks noGrp="1"/>
          </p:cNvSpPr>
          <p:nvPr>
            <p:ph type="dt" sz="half" idx="17"/>
          </p:nvPr>
        </p:nvSpPr>
        <p:spPr>
          <a:xfrm>
            <a:off x="8474193" y="5692080"/>
            <a:ext cx="3117808" cy="589818"/>
          </a:xfrm>
        </p:spPr>
        <p:txBody>
          <a:bodyPr/>
          <a:lstStyle>
            <a:lvl1pPr algn="r">
              <a:defRPr>
                <a:solidFill>
                  <a:schemeClr val="bg1"/>
                </a:solidFill>
              </a:defRPr>
            </a:lvl1pPr>
          </a:lstStyle>
          <a:p>
            <a:endParaRPr lang="en-GB" dirty="0"/>
          </a:p>
        </p:txBody>
      </p:sp>
      <p:sp>
        <p:nvSpPr>
          <p:cNvPr id="6" name="Tema"/>
          <p:cNvSpPr>
            <a:spLocks noGrp="1"/>
          </p:cNvSpPr>
          <p:nvPr>
            <p:ph type="body" sz="quarter" idx="19" hasCustomPrompt="1"/>
          </p:nvPr>
        </p:nvSpPr>
        <p:spPr>
          <a:xfrm>
            <a:off x="600001" y="457496"/>
            <a:ext cx="7874193"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2"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3"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663419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8" name="f2"/>
          <p:cNvSpPr>
            <a:spLocks noChangeAspect="1"/>
          </p:cNvSpPr>
          <p:nvPr userDrawn="1"/>
        </p:nvSpPr>
        <p:spPr bwMode="auto">
          <a:xfrm>
            <a:off x="-9524" y="5141913"/>
            <a:ext cx="748800" cy="1568566"/>
          </a:xfrm>
          <a:custGeom>
            <a:avLst/>
            <a:gdLst>
              <a:gd name="T0" fmla="*/ 0 w 362"/>
              <a:gd name="T1" fmla="*/ 0 h 751"/>
              <a:gd name="T2" fmla="*/ 0 w 362"/>
              <a:gd name="T3" fmla="*/ 751 h 751"/>
              <a:gd name="T4" fmla="*/ 362 w 362"/>
              <a:gd name="T5" fmla="*/ 136 h 751"/>
              <a:gd name="T6" fmla="*/ 281 w 362"/>
              <a:gd name="T7" fmla="*/ 0 h 751"/>
              <a:gd name="T8" fmla="*/ 0 w 362"/>
              <a:gd name="T9" fmla="*/ 0 h 751"/>
              <a:gd name="connsiteX0" fmla="*/ 0 w 10000"/>
              <a:gd name="connsiteY0" fmla="*/ 0 h 10000"/>
              <a:gd name="connsiteX1" fmla="*/ 0 w 10000"/>
              <a:gd name="connsiteY1" fmla="*/ 10000 h 10000"/>
              <a:gd name="connsiteX2" fmla="*/ 6126 w 10000"/>
              <a:gd name="connsiteY2" fmla="*/ 4912 h 10000"/>
              <a:gd name="connsiteX3" fmla="*/ 10000 w 10000"/>
              <a:gd name="connsiteY3" fmla="*/ 1811 h 10000"/>
              <a:gd name="connsiteX4" fmla="*/ 7762 w 10000"/>
              <a:gd name="connsiteY4" fmla="*/ 0 h 10000"/>
              <a:gd name="connsiteX5" fmla="*/ 0 w 10000"/>
              <a:gd name="connsiteY5" fmla="*/ 0 h 10000"/>
              <a:gd name="connsiteX0" fmla="*/ 0 w 10000"/>
              <a:gd name="connsiteY0" fmla="*/ 0 h 10000"/>
              <a:gd name="connsiteX1" fmla="*/ 0 w 10000"/>
              <a:gd name="connsiteY1" fmla="*/ 10000 h 10000"/>
              <a:gd name="connsiteX2" fmla="*/ 7983 w 10000"/>
              <a:gd name="connsiteY2" fmla="*/ 6275 h 10000"/>
              <a:gd name="connsiteX3" fmla="*/ 10000 w 10000"/>
              <a:gd name="connsiteY3" fmla="*/ 1811 h 10000"/>
              <a:gd name="connsiteX4" fmla="*/ 7762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7983" y="6275"/>
                </a:lnTo>
                <a:lnTo>
                  <a:pt x="10000" y="1811"/>
                </a:lnTo>
                <a:lnTo>
                  <a:pt x="7762" y="0"/>
                </a:lnTo>
                <a:lnTo>
                  <a:pt x="0" y="0"/>
                </a:lnTo>
                <a:close/>
              </a:path>
            </a:pathLst>
          </a:custGeom>
          <a:solidFill>
            <a:srgbClr val="23A69B"/>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1" name="Picture Placeholder 20"/>
          <p:cNvSpPr>
            <a:spLocks noGrp="1"/>
          </p:cNvSpPr>
          <p:nvPr>
            <p:ph type="pic" sz="quarter" idx="12"/>
          </p:nvPr>
        </p:nvSpPr>
        <p:spPr>
          <a:xfrm>
            <a:off x="0" y="2"/>
            <a:ext cx="12192000" cy="5422074"/>
          </a:xfrm>
          <a:custGeom>
            <a:avLst/>
            <a:gdLst>
              <a:gd name="connsiteX0" fmla="*/ 0 w 9144000"/>
              <a:gd name="connsiteY0" fmla="*/ 0 h 4067811"/>
              <a:gd name="connsiteX1" fmla="*/ 9144000 w 9144000"/>
              <a:gd name="connsiteY1" fmla="*/ 0 h 4067811"/>
              <a:gd name="connsiteX2" fmla="*/ 9144000 w 9144000"/>
              <a:gd name="connsiteY2" fmla="*/ 3857625 h 4067811"/>
              <a:gd name="connsiteX3" fmla="*/ 671513 w 9144000"/>
              <a:gd name="connsiteY3" fmla="*/ 3857625 h 4067811"/>
              <a:gd name="connsiteX4" fmla="*/ 552303 w 9144000"/>
              <a:gd name="connsiteY4" fmla="*/ 4067811 h 4067811"/>
              <a:gd name="connsiteX5" fmla="*/ 428363 w 9144000"/>
              <a:gd name="connsiteY5" fmla="*/ 3857625 h 4067811"/>
              <a:gd name="connsiteX6" fmla="*/ 0 w 9144000"/>
              <a:gd name="connsiteY6" fmla="*/ 3857625 h 406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067811">
                <a:moveTo>
                  <a:pt x="0" y="0"/>
                </a:moveTo>
                <a:lnTo>
                  <a:pt x="9144000" y="0"/>
                </a:lnTo>
                <a:lnTo>
                  <a:pt x="9144000" y="3857625"/>
                </a:lnTo>
                <a:lnTo>
                  <a:pt x="671513" y="3857625"/>
                </a:lnTo>
                <a:lnTo>
                  <a:pt x="552303" y="4067811"/>
                </a:lnTo>
                <a:lnTo>
                  <a:pt x="428363" y="3857625"/>
                </a:lnTo>
                <a:lnTo>
                  <a:pt x="0" y="3857625"/>
                </a:lnTo>
                <a:close/>
              </a:path>
            </a:pathLst>
          </a:custGeom>
          <a:solidFill>
            <a:srgbClr val="CCCCCC"/>
          </a:solidFill>
        </p:spPr>
        <p:txBody>
          <a:bodyPr wrap="square">
            <a:noAutofit/>
          </a:bodyPr>
          <a:lstStyle/>
          <a:p>
            <a:r>
              <a:rPr lang="nb-NO"/>
              <a:t>Klikk ikonet for å legge til et bilde</a:t>
            </a:r>
            <a:endParaRPr lang="en-GB"/>
          </a:p>
        </p:txBody>
      </p:sp>
      <p:sp>
        <p:nvSpPr>
          <p:cNvPr id="13" name="f1"/>
          <p:cNvSpPr>
            <a:spLocks/>
          </p:cNvSpPr>
          <p:nvPr userDrawn="1"/>
        </p:nvSpPr>
        <p:spPr bwMode="auto">
          <a:xfrm>
            <a:off x="-8466" y="5141913"/>
            <a:ext cx="12234333" cy="1733016"/>
          </a:xfrm>
          <a:custGeom>
            <a:avLst/>
            <a:gdLst>
              <a:gd name="T0" fmla="*/ 427 w 5780"/>
              <a:gd name="T1" fmla="*/ 0 h 819"/>
              <a:gd name="T2" fmla="*/ 351 w 5780"/>
              <a:gd name="T3" fmla="*/ 134 h 819"/>
              <a:gd name="T4" fmla="*/ 0 w 5780"/>
              <a:gd name="T5" fmla="*/ 736 h 819"/>
              <a:gd name="T6" fmla="*/ 0 w 5780"/>
              <a:gd name="T7" fmla="*/ 819 h 819"/>
              <a:gd name="T8" fmla="*/ 5780 w 5780"/>
              <a:gd name="T9" fmla="*/ 819 h 819"/>
              <a:gd name="T10" fmla="*/ 5780 w 5780"/>
              <a:gd name="T11" fmla="*/ 0 h 819"/>
              <a:gd name="T12" fmla="*/ 427 w 5780"/>
              <a:gd name="T13" fmla="*/ 0 h 819"/>
            </a:gdLst>
            <a:ahLst/>
            <a:cxnLst>
              <a:cxn ang="0">
                <a:pos x="T0" y="T1"/>
              </a:cxn>
              <a:cxn ang="0">
                <a:pos x="T2" y="T3"/>
              </a:cxn>
              <a:cxn ang="0">
                <a:pos x="T4" y="T5"/>
              </a:cxn>
              <a:cxn ang="0">
                <a:pos x="T6" y="T7"/>
              </a:cxn>
              <a:cxn ang="0">
                <a:pos x="T8" y="T9"/>
              </a:cxn>
              <a:cxn ang="0">
                <a:pos x="T10" y="T11"/>
              </a:cxn>
              <a:cxn ang="0">
                <a:pos x="T12" y="T13"/>
              </a:cxn>
            </a:cxnLst>
            <a:rect l="0" t="0" r="r" b="b"/>
            <a:pathLst>
              <a:path w="5780" h="819">
                <a:moveTo>
                  <a:pt x="427" y="0"/>
                </a:moveTo>
                <a:lnTo>
                  <a:pt x="351" y="134"/>
                </a:lnTo>
                <a:lnTo>
                  <a:pt x="0" y="736"/>
                </a:lnTo>
                <a:lnTo>
                  <a:pt x="0" y="819"/>
                </a:lnTo>
                <a:lnTo>
                  <a:pt x="5780" y="819"/>
                </a:lnTo>
                <a:lnTo>
                  <a:pt x="5780" y="0"/>
                </a:lnTo>
                <a:lnTo>
                  <a:pt x="427" y="0"/>
                </a:lnTo>
                <a:close/>
              </a:path>
            </a:pathLst>
          </a:custGeom>
          <a:solidFill>
            <a:schemeClr val="tx1"/>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p:nvPr>
        </p:nvSpPr>
        <p:spPr>
          <a:xfrm>
            <a:off x="739292" y="5624500"/>
            <a:ext cx="7200000" cy="800623"/>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81720" y="5624499"/>
            <a:ext cx="3110281" cy="340920"/>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 Tittel </a:t>
            </a:r>
          </a:p>
        </p:txBody>
      </p:sp>
      <p:sp>
        <p:nvSpPr>
          <p:cNvPr id="17" name="Plassholder for dato 7"/>
          <p:cNvSpPr>
            <a:spLocks noGrp="1"/>
          </p:cNvSpPr>
          <p:nvPr>
            <p:ph type="dt" sz="half" idx="10"/>
          </p:nvPr>
        </p:nvSpPr>
        <p:spPr>
          <a:xfrm>
            <a:off x="8481720" y="5978106"/>
            <a:ext cx="3110281" cy="447017"/>
          </a:xfrm>
        </p:spPr>
        <p:txBody>
          <a:bodyPr/>
          <a:lstStyle>
            <a:lvl1pPr algn="r">
              <a:defRPr>
                <a:solidFill>
                  <a:schemeClr val="bg1"/>
                </a:solidFill>
                <a:latin typeface="+mj-lt"/>
              </a:defRPr>
            </a:lvl1pPr>
          </a:lstStyle>
          <a:p>
            <a:endParaRPr lang="nb-NO" dirty="0"/>
          </a:p>
        </p:txBody>
      </p:sp>
      <p:sp>
        <p:nvSpPr>
          <p:cNvPr id="3" name="Plassholder for tekst 2"/>
          <p:cNvSpPr>
            <a:spLocks noGrp="1"/>
          </p:cNvSpPr>
          <p:nvPr>
            <p:ph type="body" sz="quarter" idx="17" hasCustomPrompt="1"/>
          </p:nvPr>
        </p:nvSpPr>
        <p:spPr>
          <a:xfrm>
            <a:off x="600001" y="457496"/>
            <a:ext cx="788171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3"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4"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6143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8" name="f2"/>
          <p:cNvSpPr>
            <a:spLocks noChangeAspect="1"/>
          </p:cNvSpPr>
          <p:nvPr userDrawn="1"/>
        </p:nvSpPr>
        <p:spPr bwMode="auto">
          <a:xfrm>
            <a:off x="-9524" y="5141913"/>
            <a:ext cx="748800" cy="1568566"/>
          </a:xfrm>
          <a:custGeom>
            <a:avLst/>
            <a:gdLst>
              <a:gd name="T0" fmla="*/ 0 w 362"/>
              <a:gd name="T1" fmla="*/ 0 h 751"/>
              <a:gd name="T2" fmla="*/ 0 w 362"/>
              <a:gd name="T3" fmla="*/ 751 h 751"/>
              <a:gd name="T4" fmla="*/ 362 w 362"/>
              <a:gd name="T5" fmla="*/ 136 h 751"/>
              <a:gd name="T6" fmla="*/ 281 w 362"/>
              <a:gd name="T7" fmla="*/ 0 h 751"/>
              <a:gd name="T8" fmla="*/ 0 w 362"/>
              <a:gd name="T9" fmla="*/ 0 h 751"/>
              <a:gd name="connsiteX0" fmla="*/ 0 w 10000"/>
              <a:gd name="connsiteY0" fmla="*/ 0 h 10000"/>
              <a:gd name="connsiteX1" fmla="*/ 0 w 10000"/>
              <a:gd name="connsiteY1" fmla="*/ 10000 h 10000"/>
              <a:gd name="connsiteX2" fmla="*/ 6126 w 10000"/>
              <a:gd name="connsiteY2" fmla="*/ 4912 h 10000"/>
              <a:gd name="connsiteX3" fmla="*/ 10000 w 10000"/>
              <a:gd name="connsiteY3" fmla="*/ 1811 h 10000"/>
              <a:gd name="connsiteX4" fmla="*/ 7762 w 10000"/>
              <a:gd name="connsiteY4" fmla="*/ 0 h 10000"/>
              <a:gd name="connsiteX5" fmla="*/ 0 w 10000"/>
              <a:gd name="connsiteY5" fmla="*/ 0 h 10000"/>
              <a:gd name="connsiteX0" fmla="*/ 0 w 10000"/>
              <a:gd name="connsiteY0" fmla="*/ 0 h 10000"/>
              <a:gd name="connsiteX1" fmla="*/ 0 w 10000"/>
              <a:gd name="connsiteY1" fmla="*/ 10000 h 10000"/>
              <a:gd name="connsiteX2" fmla="*/ 7983 w 10000"/>
              <a:gd name="connsiteY2" fmla="*/ 6275 h 10000"/>
              <a:gd name="connsiteX3" fmla="*/ 10000 w 10000"/>
              <a:gd name="connsiteY3" fmla="*/ 1811 h 10000"/>
              <a:gd name="connsiteX4" fmla="*/ 7762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7983" y="6275"/>
                </a:lnTo>
                <a:lnTo>
                  <a:pt x="10000" y="1811"/>
                </a:lnTo>
                <a:lnTo>
                  <a:pt x="7762" y="0"/>
                </a:lnTo>
                <a:lnTo>
                  <a:pt x="0" y="0"/>
                </a:lnTo>
                <a:close/>
              </a:path>
            </a:pathLst>
          </a:custGeom>
          <a:solidFill>
            <a:srgbClr val="23A69B"/>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1" name="Picture Placeholder 20"/>
          <p:cNvSpPr>
            <a:spLocks noGrp="1"/>
          </p:cNvSpPr>
          <p:nvPr>
            <p:ph type="pic" sz="quarter" idx="12"/>
          </p:nvPr>
        </p:nvSpPr>
        <p:spPr>
          <a:xfrm>
            <a:off x="0" y="2"/>
            <a:ext cx="12192000" cy="5422074"/>
          </a:xfrm>
          <a:custGeom>
            <a:avLst/>
            <a:gdLst>
              <a:gd name="connsiteX0" fmla="*/ 0 w 9144000"/>
              <a:gd name="connsiteY0" fmla="*/ 0 h 4067811"/>
              <a:gd name="connsiteX1" fmla="*/ 9144000 w 9144000"/>
              <a:gd name="connsiteY1" fmla="*/ 0 h 4067811"/>
              <a:gd name="connsiteX2" fmla="*/ 9144000 w 9144000"/>
              <a:gd name="connsiteY2" fmla="*/ 3857625 h 4067811"/>
              <a:gd name="connsiteX3" fmla="*/ 671513 w 9144000"/>
              <a:gd name="connsiteY3" fmla="*/ 3857625 h 4067811"/>
              <a:gd name="connsiteX4" fmla="*/ 552303 w 9144000"/>
              <a:gd name="connsiteY4" fmla="*/ 4067811 h 4067811"/>
              <a:gd name="connsiteX5" fmla="*/ 428363 w 9144000"/>
              <a:gd name="connsiteY5" fmla="*/ 3857625 h 4067811"/>
              <a:gd name="connsiteX6" fmla="*/ 0 w 9144000"/>
              <a:gd name="connsiteY6" fmla="*/ 3857625 h 406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067811">
                <a:moveTo>
                  <a:pt x="0" y="0"/>
                </a:moveTo>
                <a:lnTo>
                  <a:pt x="9144000" y="0"/>
                </a:lnTo>
                <a:lnTo>
                  <a:pt x="9144000" y="3857625"/>
                </a:lnTo>
                <a:lnTo>
                  <a:pt x="671513" y="3857625"/>
                </a:lnTo>
                <a:lnTo>
                  <a:pt x="552303" y="4067811"/>
                </a:lnTo>
                <a:lnTo>
                  <a:pt x="428363" y="3857625"/>
                </a:lnTo>
                <a:lnTo>
                  <a:pt x="0" y="3857625"/>
                </a:lnTo>
                <a:close/>
              </a:path>
            </a:pathLst>
          </a:custGeom>
          <a:solidFill>
            <a:srgbClr val="CCCCCC"/>
          </a:solidFill>
        </p:spPr>
        <p:txBody>
          <a:bodyPr wrap="square">
            <a:noAutofit/>
          </a:bodyPr>
          <a:lstStyle/>
          <a:p>
            <a:r>
              <a:rPr lang="nb-NO"/>
              <a:t>Klikk ikonet for å legge til et bilde</a:t>
            </a:r>
            <a:endParaRPr lang="en-GB"/>
          </a:p>
        </p:txBody>
      </p:sp>
      <p:sp>
        <p:nvSpPr>
          <p:cNvPr id="13" name="f1"/>
          <p:cNvSpPr>
            <a:spLocks/>
          </p:cNvSpPr>
          <p:nvPr userDrawn="1"/>
        </p:nvSpPr>
        <p:spPr bwMode="auto">
          <a:xfrm>
            <a:off x="-8466" y="5141913"/>
            <a:ext cx="12234333" cy="1733016"/>
          </a:xfrm>
          <a:custGeom>
            <a:avLst/>
            <a:gdLst>
              <a:gd name="T0" fmla="*/ 427 w 5780"/>
              <a:gd name="T1" fmla="*/ 0 h 819"/>
              <a:gd name="T2" fmla="*/ 351 w 5780"/>
              <a:gd name="T3" fmla="*/ 134 h 819"/>
              <a:gd name="T4" fmla="*/ 0 w 5780"/>
              <a:gd name="T5" fmla="*/ 736 h 819"/>
              <a:gd name="T6" fmla="*/ 0 w 5780"/>
              <a:gd name="T7" fmla="*/ 819 h 819"/>
              <a:gd name="T8" fmla="*/ 5780 w 5780"/>
              <a:gd name="T9" fmla="*/ 819 h 819"/>
              <a:gd name="T10" fmla="*/ 5780 w 5780"/>
              <a:gd name="T11" fmla="*/ 0 h 819"/>
              <a:gd name="T12" fmla="*/ 427 w 5780"/>
              <a:gd name="T13" fmla="*/ 0 h 819"/>
            </a:gdLst>
            <a:ahLst/>
            <a:cxnLst>
              <a:cxn ang="0">
                <a:pos x="T0" y="T1"/>
              </a:cxn>
              <a:cxn ang="0">
                <a:pos x="T2" y="T3"/>
              </a:cxn>
              <a:cxn ang="0">
                <a:pos x="T4" y="T5"/>
              </a:cxn>
              <a:cxn ang="0">
                <a:pos x="T6" y="T7"/>
              </a:cxn>
              <a:cxn ang="0">
                <a:pos x="T8" y="T9"/>
              </a:cxn>
              <a:cxn ang="0">
                <a:pos x="T10" y="T11"/>
              </a:cxn>
              <a:cxn ang="0">
                <a:pos x="T12" y="T13"/>
              </a:cxn>
            </a:cxnLst>
            <a:rect l="0" t="0" r="r" b="b"/>
            <a:pathLst>
              <a:path w="5780" h="819">
                <a:moveTo>
                  <a:pt x="427" y="0"/>
                </a:moveTo>
                <a:lnTo>
                  <a:pt x="351" y="134"/>
                </a:lnTo>
                <a:lnTo>
                  <a:pt x="0" y="736"/>
                </a:lnTo>
                <a:lnTo>
                  <a:pt x="0" y="819"/>
                </a:lnTo>
                <a:lnTo>
                  <a:pt x="5780" y="819"/>
                </a:lnTo>
                <a:lnTo>
                  <a:pt x="5780" y="0"/>
                </a:lnTo>
                <a:lnTo>
                  <a:pt x="427" y="0"/>
                </a:lnTo>
                <a:close/>
              </a:path>
            </a:pathLst>
          </a:custGeom>
          <a:solidFill>
            <a:schemeClr val="tx1"/>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p:nvPr>
        </p:nvSpPr>
        <p:spPr>
          <a:xfrm>
            <a:off x="739292" y="5624500"/>
            <a:ext cx="7200000" cy="800623"/>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81720" y="5624499"/>
            <a:ext cx="3110281" cy="340920"/>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 Tittel </a:t>
            </a:r>
          </a:p>
        </p:txBody>
      </p:sp>
      <p:sp>
        <p:nvSpPr>
          <p:cNvPr id="17" name="Plassholder for dato 7"/>
          <p:cNvSpPr>
            <a:spLocks noGrp="1"/>
          </p:cNvSpPr>
          <p:nvPr>
            <p:ph type="dt" sz="half" idx="10"/>
          </p:nvPr>
        </p:nvSpPr>
        <p:spPr>
          <a:xfrm>
            <a:off x="8481720" y="5978106"/>
            <a:ext cx="3110281" cy="447017"/>
          </a:xfrm>
        </p:spPr>
        <p:txBody>
          <a:bodyPr/>
          <a:lstStyle>
            <a:lvl1pPr algn="r">
              <a:defRPr>
                <a:solidFill>
                  <a:schemeClr val="bg1"/>
                </a:solidFill>
                <a:latin typeface="+mj-lt"/>
              </a:defRPr>
            </a:lvl1pPr>
          </a:lstStyle>
          <a:p>
            <a:endParaRPr lang="nb-NO" dirty="0"/>
          </a:p>
        </p:txBody>
      </p:sp>
      <p:sp>
        <p:nvSpPr>
          <p:cNvPr id="3" name="Plassholder for tekst 2"/>
          <p:cNvSpPr>
            <a:spLocks noGrp="1"/>
          </p:cNvSpPr>
          <p:nvPr>
            <p:ph type="body" sz="quarter" idx="17" hasCustomPrompt="1"/>
          </p:nvPr>
        </p:nvSpPr>
        <p:spPr>
          <a:xfrm>
            <a:off x="600001" y="457496"/>
            <a:ext cx="788171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3"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4"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28779801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Forside #3">
    <p:spTree>
      <p:nvGrpSpPr>
        <p:cNvPr id="1" name=""/>
        <p:cNvGrpSpPr/>
        <p:nvPr/>
      </p:nvGrpSpPr>
      <p:grpSpPr>
        <a:xfrm>
          <a:off x="0" y="0"/>
          <a:ext cx="0" cy="0"/>
          <a:chOff x="0" y="0"/>
          <a:chExt cx="0" cy="0"/>
        </a:xfrm>
      </p:grpSpPr>
      <p:sp>
        <p:nvSpPr>
          <p:cNvPr id="18" name="f2"/>
          <p:cNvSpPr>
            <a:spLocks noChangeAspect="1"/>
          </p:cNvSpPr>
          <p:nvPr userDrawn="1"/>
        </p:nvSpPr>
        <p:spPr bwMode="auto">
          <a:xfrm>
            <a:off x="-9524" y="5141913"/>
            <a:ext cx="748800" cy="1568566"/>
          </a:xfrm>
          <a:custGeom>
            <a:avLst/>
            <a:gdLst>
              <a:gd name="T0" fmla="*/ 0 w 362"/>
              <a:gd name="T1" fmla="*/ 0 h 751"/>
              <a:gd name="T2" fmla="*/ 0 w 362"/>
              <a:gd name="T3" fmla="*/ 751 h 751"/>
              <a:gd name="T4" fmla="*/ 362 w 362"/>
              <a:gd name="T5" fmla="*/ 136 h 751"/>
              <a:gd name="T6" fmla="*/ 281 w 362"/>
              <a:gd name="T7" fmla="*/ 0 h 751"/>
              <a:gd name="T8" fmla="*/ 0 w 362"/>
              <a:gd name="T9" fmla="*/ 0 h 751"/>
              <a:gd name="connsiteX0" fmla="*/ 0 w 10000"/>
              <a:gd name="connsiteY0" fmla="*/ 0 h 10000"/>
              <a:gd name="connsiteX1" fmla="*/ 0 w 10000"/>
              <a:gd name="connsiteY1" fmla="*/ 10000 h 10000"/>
              <a:gd name="connsiteX2" fmla="*/ 6126 w 10000"/>
              <a:gd name="connsiteY2" fmla="*/ 4912 h 10000"/>
              <a:gd name="connsiteX3" fmla="*/ 10000 w 10000"/>
              <a:gd name="connsiteY3" fmla="*/ 1811 h 10000"/>
              <a:gd name="connsiteX4" fmla="*/ 7762 w 10000"/>
              <a:gd name="connsiteY4" fmla="*/ 0 h 10000"/>
              <a:gd name="connsiteX5" fmla="*/ 0 w 10000"/>
              <a:gd name="connsiteY5" fmla="*/ 0 h 10000"/>
              <a:gd name="connsiteX0" fmla="*/ 0 w 10000"/>
              <a:gd name="connsiteY0" fmla="*/ 0 h 10000"/>
              <a:gd name="connsiteX1" fmla="*/ 0 w 10000"/>
              <a:gd name="connsiteY1" fmla="*/ 10000 h 10000"/>
              <a:gd name="connsiteX2" fmla="*/ 7983 w 10000"/>
              <a:gd name="connsiteY2" fmla="*/ 6275 h 10000"/>
              <a:gd name="connsiteX3" fmla="*/ 10000 w 10000"/>
              <a:gd name="connsiteY3" fmla="*/ 1811 h 10000"/>
              <a:gd name="connsiteX4" fmla="*/ 7762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7983" y="6275"/>
                </a:lnTo>
                <a:lnTo>
                  <a:pt x="10000" y="1811"/>
                </a:lnTo>
                <a:lnTo>
                  <a:pt x="7762" y="0"/>
                </a:lnTo>
                <a:lnTo>
                  <a:pt x="0" y="0"/>
                </a:lnTo>
                <a:close/>
              </a:path>
            </a:pathLst>
          </a:custGeom>
          <a:solidFill>
            <a:schemeClr val="tx1"/>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1" name="Picture Placeholder 20"/>
          <p:cNvSpPr>
            <a:spLocks noGrp="1"/>
          </p:cNvSpPr>
          <p:nvPr>
            <p:ph type="pic" sz="quarter" idx="12"/>
          </p:nvPr>
        </p:nvSpPr>
        <p:spPr>
          <a:xfrm>
            <a:off x="0" y="2"/>
            <a:ext cx="12192000" cy="5422074"/>
          </a:xfrm>
          <a:custGeom>
            <a:avLst/>
            <a:gdLst>
              <a:gd name="connsiteX0" fmla="*/ 0 w 9144000"/>
              <a:gd name="connsiteY0" fmla="*/ 0 h 4067811"/>
              <a:gd name="connsiteX1" fmla="*/ 9144000 w 9144000"/>
              <a:gd name="connsiteY1" fmla="*/ 0 h 4067811"/>
              <a:gd name="connsiteX2" fmla="*/ 9144000 w 9144000"/>
              <a:gd name="connsiteY2" fmla="*/ 3857625 h 4067811"/>
              <a:gd name="connsiteX3" fmla="*/ 671513 w 9144000"/>
              <a:gd name="connsiteY3" fmla="*/ 3857625 h 4067811"/>
              <a:gd name="connsiteX4" fmla="*/ 552303 w 9144000"/>
              <a:gd name="connsiteY4" fmla="*/ 4067811 h 4067811"/>
              <a:gd name="connsiteX5" fmla="*/ 428363 w 9144000"/>
              <a:gd name="connsiteY5" fmla="*/ 3857625 h 4067811"/>
              <a:gd name="connsiteX6" fmla="*/ 0 w 9144000"/>
              <a:gd name="connsiteY6" fmla="*/ 3857625 h 406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067811">
                <a:moveTo>
                  <a:pt x="0" y="0"/>
                </a:moveTo>
                <a:lnTo>
                  <a:pt x="9144000" y="0"/>
                </a:lnTo>
                <a:lnTo>
                  <a:pt x="9144000" y="3857625"/>
                </a:lnTo>
                <a:lnTo>
                  <a:pt x="671513" y="3857625"/>
                </a:lnTo>
                <a:lnTo>
                  <a:pt x="552303" y="4067811"/>
                </a:lnTo>
                <a:lnTo>
                  <a:pt x="428363" y="3857625"/>
                </a:lnTo>
                <a:lnTo>
                  <a:pt x="0" y="3857625"/>
                </a:lnTo>
                <a:close/>
              </a:path>
            </a:pathLst>
          </a:custGeom>
          <a:solidFill>
            <a:srgbClr val="CCCCCC"/>
          </a:solidFill>
        </p:spPr>
        <p:txBody>
          <a:bodyPr wrap="square">
            <a:noAutofit/>
          </a:bodyPr>
          <a:lstStyle/>
          <a:p>
            <a:r>
              <a:rPr lang="nb-NO"/>
              <a:t>Klikk ikonet for å legge til et bilde</a:t>
            </a:r>
            <a:endParaRPr lang="en-GB"/>
          </a:p>
        </p:txBody>
      </p:sp>
      <p:sp>
        <p:nvSpPr>
          <p:cNvPr id="13" name="f1"/>
          <p:cNvSpPr>
            <a:spLocks/>
          </p:cNvSpPr>
          <p:nvPr userDrawn="1"/>
        </p:nvSpPr>
        <p:spPr bwMode="auto">
          <a:xfrm>
            <a:off x="-8466" y="5141913"/>
            <a:ext cx="12234333" cy="1733016"/>
          </a:xfrm>
          <a:custGeom>
            <a:avLst/>
            <a:gdLst>
              <a:gd name="T0" fmla="*/ 427 w 5780"/>
              <a:gd name="T1" fmla="*/ 0 h 819"/>
              <a:gd name="T2" fmla="*/ 351 w 5780"/>
              <a:gd name="T3" fmla="*/ 134 h 819"/>
              <a:gd name="T4" fmla="*/ 0 w 5780"/>
              <a:gd name="T5" fmla="*/ 736 h 819"/>
              <a:gd name="T6" fmla="*/ 0 w 5780"/>
              <a:gd name="T7" fmla="*/ 819 h 819"/>
              <a:gd name="T8" fmla="*/ 5780 w 5780"/>
              <a:gd name="T9" fmla="*/ 819 h 819"/>
              <a:gd name="T10" fmla="*/ 5780 w 5780"/>
              <a:gd name="T11" fmla="*/ 0 h 819"/>
              <a:gd name="T12" fmla="*/ 427 w 5780"/>
              <a:gd name="T13" fmla="*/ 0 h 819"/>
            </a:gdLst>
            <a:ahLst/>
            <a:cxnLst>
              <a:cxn ang="0">
                <a:pos x="T0" y="T1"/>
              </a:cxn>
              <a:cxn ang="0">
                <a:pos x="T2" y="T3"/>
              </a:cxn>
              <a:cxn ang="0">
                <a:pos x="T4" y="T5"/>
              </a:cxn>
              <a:cxn ang="0">
                <a:pos x="T6" y="T7"/>
              </a:cxn>
              <a:cxn ang="0">
                <a:pos x="T8" y="T9"/>
              </a:cxn>
              <a:cxn ang="0">
                <a:pos x="T10" y="T11"/>
              </a:cxn>
              <a:cxn ang="0">
                <a:pos x="T12" y="T13"/>
              </a:cxn>
            </a:cxnLst>
            <a:rect l="0" t="0" r="r" b="b"/>
            <a:pathLst>
              <a:path w="5780" h="819">
                <a:moveTo>
                  <a:pt x="427" y="0"/>
                </a:moveTo>
                <a:lnTo>
                  <a:pt x="351" y="134"/>
                </a:lnTo>
                <a:lnTo>
                  <a:pt x="0" y="736"/>
                </a:lnTo>
                <a:lnTo>
                  <a:pt x="0" y="819"/>
                </a:lnTo>
                <a:lnTo>
                  <a:pt x="5780" y="819"/>
                </a:lnTo>
                <a:lnTo>
                  <a:pt x="5780" y="0"/>
                </a:lnTo>
                <a:lnTo>
                  <a:pt x="427" y="0"/>
                </a:lnTo>
                <a:close/>
              </a:path>
            </a:pathLst>
          </a:custGeom>
          <a:solidFill>
            <a:srgbClr val="23A69B"/>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p:nvPr>
        </p:nvSpPr>
        <p:spPr>
          <a:xfrm>
            <a:off x="739292" y="5624500"/>
            <a:ext cx="7200000" cy="800623"/>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81720" y="5624499"/>
            <a:ext cx="3110281" cy="340920"/>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 Tittel </a:t>
            </a:r>
          </a:p>
        </p:txBody>
      </p:sp>
      <p:sp>
        <p:nvSpPr>
          <p:cNvPr id="17" name="Plassholder for dato 7"/>
          <p:cNvSpPr>
            <a:spLocks noGrp="1"/>
          </p:cNvSpPr>
          <p:nvPr>
            <p:ph type="dt" sz="half" idx="10"/>
          </p:nvPr>
        </p:nvSpPr>
        <p:spPr>
          <a:xfrm>
            <a:off x="8481720" y="5978106"/>
            <a:ext cx="3110281" cy="447017"/>
          </a:xfrm>
        </p:spPr>
        <p:txBody>
          <a:bodyPr/>
          <a:lstStyle>
            <a:lvl1pPr algn="r">
              <a:defRPr>
                <a:solidFill>
                  <a:schemeClr val="bg1"/>
                </a:solidFill>
                <a:latin typeface="+mj-lt"/>
              </a:defRPr>
            </a:lvl1pPr>
          </a:lstStyle>
          <a:p>
            <a:endParaRPr lang="nb-NO" dirty="0"/>
          </a:p>
        </p:txBody>
      </p:sp>
      <p:sp>
        <p:nvSpPr>
          <p:cNvPr id="3" name="Plassholder for tekst 2"/>
          <p:cNvSpPr>
            <a:spLocks noGrp="1"/>
          </p:cNvSpPr>
          <p:nvPr>
            <p:ph type="body" sz="quarter" idx="17" hasCustomPrompt="1"/>
          </p:nvPr>
        </p:nvSpPr>
        <p:spPr>
          <a:xfrm>
            <a:off x="600001" y="457496"/>
            <a:ext cx="788171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3"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4"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3156050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3" name="bak_rekt"/>
          <p:cNvSpPr/>
          <p:nvPr userDrawn="1"/>
        </p:nvSpPr>
        <p:spPr>
          <a:xfrm>
            <a:off x="1" y="5151930"/>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7" name="f1"/>
          <p:cNvSpPr/>
          <p:nvPr userDrawn="1"/>
        </p:nvSpPr>
        <p:spPr>
          <a:xfrm>
            <a:off x="0" y="2"/>
            <a:ext cx="12192000" cy="5431807"/>
          </a:xfrm>
          <a:custGeom>
            <a:avLst/>
            <a:gdLst>
              <a:gd name="connsiteX0" fmla="*/ 0 w 9144000"/>
              <a:gd name="connsiteY0" fmla="*/ 0 h 4075113"/>
              <a:gd name="connsiteX1" fmla="*/ 9144000 w 9144000"/>
              <a:gd name="connsiteY1" fmla="*/ 0 h 4075113"/>
              <a:gd name="connsiteX2" fmla="*/ 9144000 w 9144000"/>
              <a:gd name="connsiteY2" fmla="*/ 3867150 h 4075113"/>
              <a:gd name="connsiteX3" fmla="*/ 677863 w 9144000"/>
              <a:gd name="connsiteY3" fmla="*/ 3867150 h 4075113"/>
              <a:gd name="connsiteX4" fmla="*/ 555625 w 9144000"/>
              <a:gd name="connsiteY4" fmla="*/ 4075113 h 4075113"/>
              <a:gd name="connsiteX5" fmla="*/ 552450 w 9144000"/>
              <a:gd name="connsiteY5" fmla="*/ 4075113 h 4075113"/>
              <a:gd name="connsiteX6" fmla="*/ 431800 w 9144000"/>
              <a:gd name="connsiteY6" fmla="*/ 3867150 h 4075113"/>
              <a:gd name="connsiteX7" fmla="*/ 0 w 9144000"/>
              <a:gd name="connsiteY7" fmla="*/ 3867150 h 40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075113">
                <a:moveTo>
                  <a:pt x="0" y="0"/>
                </a:moveTo>
                <a:lnTo>
                  <a:pt x="9144000" y="0"/>
                </a:lnTo>
                <a:lnTo>
                  <a:pt x="9144000" y="3867150"/>
                </a:lnTo>
                <a:lnTo>
                  <a:pt x="677863" y="3867150"/>
                </a:lnTo>
                <a:lnTo>
                  <a:pt x="555625" y="4075113"/>
                </a:lnTo>
                <a:lnTo>
                  <a:pt x="552450" y="4075113"/>
                </a:lnTo>
                <a:lnTo>
                  <a:pt x="431800" y="3867150"/>
                </a:lnTo>
                <a:lnTo>
                  <a:pt x="0" y="386715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7870" y="5720756"/>
            <a:ext cx="7779359" cy="273496"/>
          </a:xfrm>
        </p:spPr>
        <p:txBody>
          <a:bodyPr anchor="b">
            <a:noAutofit/>
          </a:bodyPr>
          <a:lstStyle>
            <a:lvl1pPr marL="0" indent="0" algn="l">
              <a:spcBef>
                <a:spcPts val="0"/>
              </a:spcBef>
              <a:buNone/>
              <a:defRPr sz="1599" baseline="0">
                <a:solidFill>
                  <a:srgbClr val="333333"/>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18" name="Plassholder for dato 7"/>
          <p:cNvSpPr>
            <a:spLocks noGrp="1"/>
          </p:cNvSpPr>
          <p:nvPr>
            <p:ph type="dt" sz="half" idx="10"/>
          </p:nvPr>
        </p:nvSpPr>
        <p:spPr>
          <a:xfrm>
            <a:off x="737817" y="6006937"/>
            <a:ext cx="7779359" cy="365125"/>
          </a:xfrm>
        </p:spPr>
        <p:txBody>
          <a:bodyPr/>
          <a:lstStyle>
            <a:lvl1pPr>
              <a:defRPr>
                <a:solidFill>
                  <a:srgbClr val="333333"/>
                </a:solidFill>
                <a:latin typeface="+mj-lt"/>
              </a:defRPr>
            </a:lvl1pPr>
          </a:lstStyle>
          <a:p>
            <a:endParaRPr lang="en-GB" dirty="0"/>
          </a:p>
        </p:txBody>
      </p:sp>
      <p:sp>
        <p:nvSpPr>
          <p:cNvPr id="11" name="Plassholder for tekst 2"/>
          <p:cNvSpPr>
            <a:spLocks noGrp="1"/>
          </p:cNvSpPr>
          <p:nvPr>
            <p:ph type="body" sz="quarter" idx="17" hasCustomPrompt="1"/>
          </p:nvPr>
        </p:nvSpPr>
        <p:spPr>
          <a:xfrm>
            <a:off x="600001" y="457496"/>
            <a:ext cx="7917175"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3645010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Forside #4">
    <p:spTree>
      <p:nvGrpSpPr>
        <p:cNvPr id="1" name=""/>
        <p:cNvGrpSpPr/>
        <p:nvPr/>
      </p:nvGrpSpPr>
      <p:grpSpPr>
        <a:xfrm>
          <a:off x="0" y="0"/>
          <a:ext cx="0" cy="0"/>
          <a:chOff x="0" y="0"/>
          <a:chExt cx="0" cy="0"/>
        </a:xfrm>
      </p:grpSpPr>
      <p:sp>
        <p:nvSpPr>
          <p:cNvPr id="3" name="bak_rekt"/>
          <p:cNvSpPr/>
          <p:nvPr userDrawn="1"/>
        </p:nvSpPr>
        <p:spPr>
          <a:xfrm>
            <a:off x="1" y="5151930"/>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7" name="f1"/>
          <p:cNvSpPr/>
          <p:nvPr userDrawn="1"/>
        </p:nvSpPr>
        <p:spPr>
          <a:xfrm>
            <a:off x="0" y="2"/>
            <a:ext cx="12192000" cy="5431807"/>
          </a:xfrm>
          <a:custGeom>
            <a:avLst/>
            <a:gdLst>
              <a:gd name="connsiteX0" fmla="*/ 0 w 9144000"/>
              <a:gd name="connsiteY0" fmla="*/ 0 h 4075113"/>
              <a:gd name="connsiteX1" fmla="*/ 9144000 w 9144000"/>
              <a:gd name="connsiteY1" fmla="*/ 0 h 4075113"/>
              <a:gd name="connsiteX2" fmla="*/ 9144000 w 9144000"/>
              <a:gd name="connsiteY2" fmla="*/ 3867150 h 4075113"/>
              <a:gd name="connsiteX3" fmla="*/ 677863 w 9144000"/>
              <a:gd name="connsiteY3" fmla="*/ 3867150 h 4075113"/>
              <a:gd name="connsiteX4" fmla="*/ 555625 w 9144000"/>
              <a:gd name="connsiteY4" fmla="*/ 4075113 h 4075113"/>
              <a:gd name="connsiteX5" fmla="*/ 552450 w 9144000"/>
              <a:gd name="connsiteY5" fmla="*/ 4075113 h 4075113"/>
              <a:gd name="connsiteX6" fmla="*/ 431800 w 9144000"/>
              <a:gd name="connsiteY6" fmla="*/ 3867150 h 4075113"/>
              <a:gd name="connsiteX7" fmla="*/ 0 w 9144000"/>
              <a:gd name="connsiteY7" fmla="*/ 3867150 h 40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075113">
                <a:moveTo>
                  <a:pt x="0" y="0"/>
                </a:moveTo>
                <a:lnTo>
                  <a:pt x="9144000" y="0"/>
                </a:lnTo>
                <a:lnTo>
                  <a:pt x="9144000" y="3867150"/>
                </a:lnTo>
                <a:lnTo>
                  <a:pt x="677863" y="3867150"/>
                </a:lnTo>
                <a:lnTo>
                  <a:pt x="555625" y="4075113"/>
                </a:lnTo>
                <a:lnTo>
                  <a:pt x="552450" y="4075113"/>
                </a:lnTo>
                <a:lnTo>
                  <a:pt x="431800" y="3867150"/>
                </a:lnTo>
                <a:lnTo>
                  <a:pt x="0" y="3867150"/>
                </a:lnTo>
                <a:close/>
              </a:path>
            </a:pathLst>
          </a:custGeom>
          <a:solidFill>
            <a:srgbClr val="23A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7870" y="5720756"/>
            <a:ext cx="7779359" cy="273496"/>
          </a:xfrm>
        </p:spPr>
        <p:txBody>
          <a:bodyPr anchor="b">
            <a:noAutofit/>
          </a:bodyPr>
          <a:lstStyle>
            <a:lvl1pPr marL="0" indent="0" algn="l">
              <a:spcBef>
                <a:spcPts val="0"/>
              </a:spcBef>
              <a:buNone/>
              <a:defRPr sz="1599" baseline="0">
                <a:solidFill>
                  <a:srgbClr val="333333"/>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på bedrift</a:t>
            </a:r>
            <a:endParaRPr lang="en-GB" dirty="0"/>
          </a:p>
        </p:txBody>
      </p:sp>
      <p:sp>
        <p:nvSpPr>
          <p:cNvPr id="18" name="Plassholder for dato 7"/>
          <p:cNvSpPr>
            <a:spLocks noGrp="1"/>
          </p:cNvSpPr>
          <p:nvPr>
            <p:ph type="dt" sz="half" idx="10"/>
          </p:nvPr>
        </p:nvSpPr>
        <p:spPr>
          <a:xfrm>
            <a:off x="737817" y="6006937"/>
            <a:ext cx="7779359" cy="365125"/>
          </a:xfrm>
        </p:spPr>
        <p:txBody>
          <a:bodyPr/>
          <a:lstStyle>
            <a:lvl1pPr>
              <a:defRPr>
                <a:solidFill>
                  <a:srgbClr val="333333"/>
                </a:solidFill>
                <a:latin typeface="+mj-lt"/>
              </a:defRPr>
            </a:lvl1pPr>
          </a:lstStyle>
          <a:p>
            <a:endParaRPr lang="en-GB" dirty="0"/>
          </a:p>
        </p:txBody>
      </p:sp>
      <p:sp>
        <p:nvSpPr>
          <p:cNvPr id="11" name="Plassholder for tekst 2"/>
          <p:cNvSpPr>
            <a:spLocks noGrp="1"/>
          </p:cNvSpPr>
          <p:nvPr>
            <p:ph type="body" sz="quarter" idx="17" hasCustomPrompt="1"/>
          </p:nvPr>
        </p:nvSpPr>
        <p:spPr>
          <a:xfrm>
            <a:off x="600001" y="457496"/>
            <a:ext cx="7917175"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366474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9" name="bak_rekt"/>
          <p:cNvSpPr/>
          <p:nvPr userDrawn="1"/>
        </p:nvSpPr>
        <p:spPr>
          <a:xfrm>
            <a:off x="1" y="5709014"/>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1" name="f1"/>
          <p:cNvSpPr/>
          <p:nvPr userDrawn="1"/>
        </p:nvSpPr>
        <p:spPr>
          <a:xfrm>
            <a:off x="0" y="0"/>
            <a:ext cx="12192000" cy="5992550"/>
          </a:xfrm>
          <a:custGeom>
            <a:avLst/>
            <a:gdLst>
              <a:gd name="connsiteX0" fmla="*/ 0 w 9144000"/>
              <a:gd name="connsiteY0" fmla="*/ 0 h 4495800"/>
              <a:gd name="connsiteX1" fmla="*/ 9144000 w 9144000"/>
              <a:gd name="connsiteY1" fmla="*/ 0 h 4495800"/>
              <a:gd name="connsiteX2" fmla="*/ 9144000 w 9144000"/>
              <a:gd name="connsiteY2" fmla="*/ 4286250 h 4495800"/>
              <a:gd name="connsiteX3" fmla="*/ 677863 w 9144000"/>
              <a:gd name="connsiteY3" fmla="*/ 4286250 h 4495800"/>
              <a:gd name="connsiteX4" fmla="*/ 555625 w 9144000"/>
              <a:gd name="connsiteY4" fmla="*/ 4495800 h 4495800"/>
              <a:gd name="connsiteX5" fmla="*/ 552450 w 9144000"/>
              <a:gd name="connsiteY5" fmla="*/ 4495800 h 4495800"/>
              <a:gd name="connsiteX6" fmla="*/ 431800 w 9144000"/>
              <a:gd name="connsiteY6" fmla="*/ 4286250 h 4495800"/>
              <a:gd name="connsiteX7" fmla="*/ 0 w 9144000"/>
              <a:gd name="connsiteY7" fmla="*/ 428625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495800">
                <a:moveTo>
                  <a:pt x="0" y="0"/>
                </a:moveTo>
                <a:lnTo>
                  <a:pt x="9144000" y="0"/>
                </a:lnTo>
                <a:lnTo>
                  <a:pt x="9144000" y="4286250"/>
                </a:lnTo>
                <a:lnTo>
                  <a:pt x="677863" y="4286250"/>
                </a:lnTo>
                <a:lnTo>
                  <a:pt x="555625" y="4495800"/>
                </a:lnTo>
                <a:lnTo>
                  <a:pt x="552450" y="4495800"/>
                </a:lnTo>
                <a:lnTo>
                  <a:pt x="431800" y="4286250"/>
                </a:lnTo>
                <a:lnTo>
                  <a:pt x="0" y="428625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399"/>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9293" y="6100026"/>
            <a:ext cx="7917228" cy="430468"/>
          </a:xfrm>
        </p:spPr>
        <p:txBody>
          <a:bodyPr>
            <a:noAutofit/>
          </a:bodyPr>
          <a:lstStyle>
            <a:lvl1pPr marL="0" indent="0" algn="l">
              <a:spcBef>
                <a:spcPts val="0"/>
              </a:spcBef>
              <a:buNone/>
              <a:defRPr sz="2133" baseline="0">
                <a:solidFill>
                  <a:srgbClr val="333333"/>
                </a:solidFill>
                <a:latin typeface="+mj-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Tekst</a:t>
            </a:r>
            <a:endParaRPr lang="en-GB" dirty="0"/>
          </a:p>
        </p:txBody>
      </p:sp>
      <p:sp>
        <p:nvSpPr>
          <p:cNvPr id="7" name="Plassholder for tekst 2"/>
          <p:cNvSpPr>
            <a:spLocks noGrp="1"/>
          </p:cNvSpPr>
          <p:nvPr>
            <p:ph type="body" sz="quarter" idx="17" hasCustomPrompt="1"/>
          </p:nvPr>
        </p:nvSpPr>
        <p:spPr>
          <a:xfrm>
            <a:off x="600001" y="457496"/>
            <a:ext cx="7917228"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45046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Forside #5">
    <p:spTree>
      <p:nvGrpSpPr>
        <p:cNvPr id="1" name=""/>
        <p:cNvGrpSpPr/>
        <p:nvPr/>
      </p:nvGrpSpPr>
      <p:grpSpPr>
        <a:xfrm>
          <a:off x="0" y="0"/>
          <a:ext cx="0" cy="0"/>
          <a:chOff x="0" y="0"/>
          <a:chExt cx="0" cy="0"/>
        </a:xfrm>
      </p:grpSpPr>
      <p:sp>
        <p:nvSpPr>
          <p:cNvPr id="9" name="bak_rekt"/>
          <p:cNvSpPr/>
          <p:nvPr userDrawn="1"/>
        </p:nvSpPr>
        <p:spPr>
          <a:xfrm>
            <a:off x="1" y="5709014"/>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1" name="f1"/>
          <p:cNvSpPr/>
          <p:nvPr userDrawn="1"/>
        </p:nvSpPr>
        <p:spPr>
          <a:xfrm>
            <a:off x="0" y="0"/>
            <a:ext cx="12192000" cy="5992550"/>
          </a:xfrm>
          <a:custGeom>
            <a:avLst/>
            <a:gdLst>
              <a:gd name="connsiteX0" fmla="*/ 0 w 9144000"/>
              <a:gd name="connsiteY0" fmla="*/ 0 h 4495800"/>
              <a:gd name="connsiteX1" fmla="*/ 9144000 w 9144000"/>
              <a:gd name="connsiteY1" fmla="*/ 0 h 4495800"/>
              <a:gd name="connsiteX2" fmla="*/ 9144000 w 9144000"/>
              <a:gd name="connsiteY2" fmla="*/ 4286250 h 4495800"/>
              <a:gd name="connsiteX3" fmla="*/ 677863 w 9144000"/>
              <a:gd name="connsiteY3" fmla="*/ 4286250 h 4495800"/>
              <a:gd name="connsiteX4" fmla="*/ 555625 w 9144000"/>
              <a:gd name="connsiteY4" fmla="*/ 4495800 h 4495800"/>
              <a:gd name="connsiteX5" fmla="*/ 552450 w 9144000"/>
              <a:gd name="connsiteY5" fmla="*/ 4495800 h 4495800"/>
              <a:gd name="connsiteX6" fmla="*/ 431800 w 9144000"/>
              <a:gd name="connsiteY6" fmla="*/ 4286250 h 4495800"/>
              <a:gd name="connsiteX7" fmla="*/ 0 w 9144000"/>
              <a:gd name="connsiteY7" fmla="*/ 428625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495800">
                <a:moveTo>
                  <a:pt x="0" y="0"/>
                </a:moveTo>
                <a:lnTo>
                  <a:pt x="9144000" y="0"/>
                </a:lnTo>
                <a:lnTo>
                  <a:pt x="9144000" y="4286250"/>
                </a:lnTo>
                <a:lnTo>
                  <a:pt x="677863" y="4286250"/>
                </a:lnTo>
                <a:lnTo>
                  <a:pt x="555625" y="4495800"/>
                </a:lnTo>
                <a:lnTo>
                  <a:pt x="552450" y="4495800"/>
                </a:lnTo>
                <a:lnTo>
                  <a:pt x="431800" y="4286250"/>
                </a:lnTo>
                <a:lnTo>
                  <a:pt x="0" y="4286250"/>
                </a:lnTo>
                <a:close/>
              </a:path>
            </a:pathLst>
          </a:custGeom>
          <a:solidFill>
            <a:srgbClr val="23A6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399"/>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9293" y="6100026"/>
            <a:ext cx="7917228" cy="430468"/>
          </a:xfrm>
        </p:spPr>
        <p:txBody>
          <a:bodyPr>
            <a:noAutofit/>
          </a:bodyPr>
          <a:lstStyle>
            <a:lvl1pPr marL="0" indent="0" algn="l">
              <a:spcBef>
                <a:spcPts val="0"/>
              </a:spcBef>
              <a:buNone/>
              <a:defRPr sz="2133" baseline="0">
                <a:solidFill>
                  <a:srgbClr val="333333"/>
                </a:solidFill>
                <a:latin typeface="+mj-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Tekst</a:t>
            </a:r>
            <a:endParaRPr lang="en-GB" dirty="0"/>
          </a:p>
        </p:txBody>
      </p:sp>
      <p:sp>
        <p:nvSpPr>
          <p:cNvPr id="7" name="Plassholder for tekst 2"/>
          <p:cNvSpPr>
            <a:spLocks noGrp="1"/>
          </p:cNvSpPr>
          <p:nvPr>
            <p:ph type="body" sz="quarter" idx="17" hasCustomPrompt="1"/>
          </p:nvPr>
        </p:nvSpPr>
        <p:spPr>
          <a:xfrm>
            <a:off x="600001" y="457496"/>
            <a:ext cx="7917228"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3181688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99999" y="1035915"/>
            <a:ext cx="10992052" cy="1127497"/>
          </a:xfrm>
        </p:spPr>
        <p:txBody>
          <a:bodyPr anchor="t"/>
          <a:lstStyle>
            <a:lvl1pPr>
              <a:defRPr/>
            </a:lvl1pPr>
          </a:lstStyle>
          <a:p>
            <a:r>
              <a:rPr lang="nb-NO" noProof="0" dirty="0"/>
              <a:t>Klikk for å legge til</a:t>
            </a:r>
            <a:br>
              <a:rPr lang="nb-NO" noProof="0" dirty="0"/>
            </a:br>
            <a:r>
              <a:rPr lang="nb-NO" noProof="0" dirty="0"/>
              <a:t>en tittel</a:t>
            </a:r>
          </a:p>
        </p:txBody>
      </p:sp>
      <p:sp>
        <p:nvSpPr>
          <p:cNvPr id="3" name="Plassholder for innhold 2"/>
          <p:cNvSpPr>
            <a:spLocks noGrp="1"/>
          </p:cNvSpPr>
          <p:nvPr>
            <p:ph idx="1"/>
          </p:nvPr>
        </p:nvSpPr>
        <p:spPr>
          <a:xfrm>
            <a:off x="599947" y="2488432"/>
            <a:ext cx="10992052" cy="3389967"/>
          </a:xfrm>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6" name="Plassholder for lysbildenummer 5"/>
          <p:cNvSpPr>
            <a:spLocks noGrp="1"/>
          </p:cNvSpPr>
          <p:nvPr>
            <p:ph type="sldNum" sz="quarter" idx="12"/>
          </p:nvPr>
        </p:nvSpPr>
        <p:spPr/>
        <p:txBody>
          <a:bodyPr/>
          <a:lstStyle/>
          <a:p>
            <a:fld id="{CB5DC95F-CC9E-42B9-BFE4-A015B12872CC}" type="slidenum">
              <a:rPr lang="nb-NO" noProof="0" smtClean="0"/>
              <a:t>‹#›</a:t>
            </a:fld>
            <a:endParaRPr lang="nb-NO" noProof="0" dirty="0"/>
          </a:p>
        </p:txBody>
      </p:sp>
      <p:sp>
        <p:nvSpPr>
          <p:cNvPr id="8"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454352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på én linje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99999" y="1035916"/>
            <a:ext cx="10992052" cy="625296"/>
          </a:xfrm>
        </p:spPr>
        <p:txBody>
          <a:bodyPr anchor="t"/>
          <a:lstStyle>
            <a:lvl1pPr>
              <a:defRPr/>
            </a:lvl1pPr>
          </a:lstStyle>
          <a:p>
            <a:r>
              <a:rPr lang="nb-NO" noProof="0" dirty="0"/>
              <a:t>Klikk for å legge til en tittel</a:t>
            </a:r>
          </a:p>
        </p:txBody>
      </p:sp>
      <p:sp>
        <p:nvSpPr>
          <p:cNvPr id="3" name="Plassholder for innhold 2"/>
          <p:cNvSpPr>
            <a:spLocks noGrp="1"/>
          </p:cNvSpPr>
          <p:nvPr>
            <p:ph idx="1"/>
          </p:nvPr>
        </p:nvSpPr>
        <p:spPr>
          <a:xfrm>
            <a:off x="599947" y="1941091"/>
            <a:ext cx="10992052" cy="3937308"/>
          </a:xfrm>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6" name="Plassholder for lysbildenummer 5"/>
          <p:cNvSpPr>
            <a:spLocks noGrp="1"/>
          </p:cNvSpPr>
          <p:nvPr>
            <p:ph type="sldNum" sz="quarter" idx="12"/>
          </p:nvPr>
        </p:nvSpPr>
        <p:spPr/>
        <p:txBody>
          <a:bodyPr/>
          <a:lstStyle/>
          <a:p>
            <a:fld id="{CB5DC95F-CC9E-42B9-BFE4-A015B12872CC}" type="slidenum">
              <a:rPr lang="nb-NO" noProof="0" smtClean="0"/>
              <a:t>‹#›</a:t>
            </a:fld>
            <a:endParaRPr lang="nb-NO" noProof="0" dirty="0"/>
          </a:p>
        </p:txBody>
      </p:sp>
      <p:sp>
        <p:nvSpPr>
          <p:cNvPr id="8"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25309022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å legge til</a:t>
            </a:r>
            <a:br>
              <a:rPr lang="nb-NO" dirty="0"/>
            </a:br>
            <a:r>
              <a:rPr lang="nb-NO" dirty="0"/>
              <a:t>en tittel</a:t>
            </a:r>
            <a:endParaRPr lang="en-GB" dirty="0"/>
          </a:p>
        </p:txBody>
      </p:sp>
      <p:sp>
        <p:nvSpPr>
          <p:cNvPr id="7" name="Plassholder for lysbildenummer 6"/>
          <p:cNvSpPr>
            <a:spLocks noGrp="1"/>
          </p:cNvSpPr>
          <p:nvPr>
            <p:ph type="sldNum" sz="quarter" idx="12"/>
          </p:nvPr>
        </p:nvSpPr>
        <p:spPr/>
        <p:txBody>
          <a:bodyPr/>
          <a:lstStyle/>
          <a:p>
            <a:fld id="{CB5DC95F-CC9E-42B9-BFE4-A015B12872CC}" type="slidenum">
              <a:rPr lang="en-GB" smtClean="0"/>
              <a:t>‹#›</a:t>
            </a:fld>
            <a:endParaRPr lang="en-GB"/>
          </a:p>
        </p:txBody>
      </p:sp>
      <p:sp>
        <p:nvSpPr>
          <p:cNvPr id="8" name="Plassholder for innhold 2"/>
          <p:cNvSpPr>
            <a:spLocks noGrp="1"/>
          </p:cNvSpPr>
          <p:nvPr>
            <p:ph idx="1"/>
          </p:nvPr>
        </p:nvSpPr>
        <p:spPr>
          <a:xfrm>
            <a:off x="599947" y="2490743"/>
            <a:ext cx="4968000" cy="33881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9" name="Plassholder for innhold 2"/>
          <p:cNvSpPr>
            <a:spLocks noGrp="1"/>
          </p:cNvSpPr>
          <p:nvPr>
            <p:ph idx="13"/>
          </p:nvPr>
        </p:nvSpPr>
        <p:spPr>
          <a:xfrm>
            <a:off x="6623999" y="2490743"/>
            <a:ext cx="4968000" cy="33881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3038423553"/>
      </p:ext>
    </p:extLst>
  </p:cSld>
  <p:clrMapOvr>
    <a:masterClrMapping/>
  </p:clrMapOvr>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7" name="Plassholder for lysbildenummer 6"/>
          <p:cNvSpPr>
            <a:spLocks noGrp="1"/>
          </p:cNvSpPr>
          <p:nvPr>
            <p:ph type="sldNum" sz="quarter" idx="12"/>
          </p:nvPr>
        </p:nvSpPr>
        <p:spPr/>
        <p:txBody>
          <a:bodyPr/>
          <a:lstStyle/>
          <a:p>
            <a:fld id="{CB5DC95F-CC9E-42B9-BFE4-A015B12872CC}" type="slidenum">
              <a:rPr lang="en-GB" smtClean="0"/>
              <a:t>‹#›</a:t>
            </a:fld>
            <a:endParaRPr lang="en-GB"/>
          </a:p>
        </p:txBody>
      </p:sp>
      <p:sp>
        <p:nvSpPr>
          <p:cNvPr id="9" name="Plassholder for innhold 2"/>
          <p:cNvSpPr>
            <a:spLocks noGrp="1"/>
          </p:cNvSpPr>
          <p:nvPr>
            <p:ph idx="13"/>
          </p:nvPr>
        </p:nvSpPr>
        <p:spPr>
          <a:xfrm>
            <a:off x="6623999" y="2039584"/>
            <a:ext cx="4968000" cy="383881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 name="Text Placeholder 2"/>
          <p:cNvSpPr>
            <a:spLocks noGrp="1"/>
          </p:cNvSpPr>
          <p:nvPr>
            <p:ph type="body" sz="quarter" idx="14"/>
          </p:nvPr>
        </p:nvSpPr>
        <p:spPr>
          <a:xfrm>
            <a:off x="599947" y="3030131"/>
            <a:ext cx="4968000" cy="2848267"/>
          </a:xfrm>
          <a:prstGeom prst="rect">
            <a:avLst/>
          </a:prstGeom>
        </p:spPr>
        <p:txBody>
          <a:bodyPr lIns="0" tIns="0" rIns="0" bIns="0"/>
          <a:lstStyle>
            <a:lvl1pPr marL="0" indent="0">
              <a:buNone/>
              <a:defRPr/>
            </a:lvl1pPr>
            <a:lvl2pPr marL="361832" indent="0">
              <a:buNone/>
              <a:defRPr/>
            </a:lvl2pPr>
            <a:lvl3pPr marL="715201" indent="0">
              <a:buNone/>
              <a:defRPr/>
            </a:lvl3pPr>
            <a:lvl4pPr marL="1074917" indent="0">
              <a:buNone/>
              <a:defRPr/>
            </a:lvl4pPr>
            <a:lvl5pPr marL="1436749" indent="0">
              <a:buNone/>
              <a:defRPr/>
            </a:lvl5pPr>
          </a:lstStyle>
          <a:p>
            <a:pPr lvl="0"/>
            <a:r>
              <a:rPr lang="nb-NO"/>
              <a:t>Klikk for å redigere tekststiler i malen</a:t>
            </a:r>
          </a:p>
        </p:txBody>
      </p:sp>
      <p:sp>
        <p:nvSpPr>
          <p:cNvPr id="10" name="Tittel 1"/>
          <p:cNvSpPr>
            <a:spLocks noGrp="1"/>
          </p:cNvSpPr>
          <p:nvPr>
            <p:ph type="title" hasCustomPrompt="1"/>
          </p:nvPr>
        </p:nvSpPr>
        <p:spPr>
          <a:xfrm>
            <a:off x="599999" y="1035915"/>
            <a:ext cx="4967948" cy="1824935"/>
          </a:xfrm>
        </p:spPr>
        <p:txBody>
          <a:bodyPr anchor="t"/>
          <a:lstStyle>
            <a:lvl1pPr>
              <a:defRPr/>
            </a:lvl1pPr>
          </a:lstStyle>
          <a:p>
            <a:r>
              <a:rPr lang="nb-NO" noProof="0" dirty="0"/>
              <a:t>Klikk for å legge til</a:t>
            </a:r>
            <a:br>
              <a:rPr lang="nb-NO" noProof="0" dirty="0"/>
            </a:br>
            <a:r>
              <a:rPr lang="nb-NO" noProof="0" dirty="0"/>
              <a:t>en tittel</a:t>
            </a:r>
          </a:p>
        </p:txBody>
      </p:sp>
      <p:sp>
        <p:nvSpPr>
          <p:cNvPr id="8"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3634783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6096000" y="917"/>
            <a:ext cx="6096000" cy="6857083"/>
          </a:xfrm>
          <a:solidFill>
            <a:srgbClr val="CCCCCC"/>
          </a:solidFill>
        </p:spPr>
        <p:txBody>
          <a:bodyPr/>
          <a:lstStyle/>
          <a:p>
            <a:r>
              <a:rPr lang="nb-NO"/>
              <a:t>Klikk ikonet for å legge til et bilde</a:t>
            </a:r>
            <a:endParaRPr lang="en-GB"/>
          </a:p>
        </p:txBody>
      </p:sp>
      <p:sp>
        <p:nvSpPr>
          <p:cNvPr id="7" name="Plassholder for lysbildenummer 6"/>
          <p:cNvSpPr>
            <a:spLocks noGrp="1"/>
          </p:cNvSpPr>
          <p:nvPr>
            <p:ph type="sldNum" sz="quarter" idx="12"/>
          </p:nvPr>
        </p:nvSpPr>
        <p:spPr/>
        <p:txBody>
          <a:bodyPr/>
          <a:lstStyle>
            <a:lvl1pPr>
              <a:defRPr>
                <a:solidFill>
                  <a:schemeClr val="bg1"/>
                </a:solidFill>
              </a:defRPr>
            </a:lvl1pPr>
          </a:lstStyle>
          <a:p>
            <a:fld id="{CB5DC95F-CC9E-42B9-BFE4-A015B12872CC}" type="slidenum">
              <a:rPr lang="en-GB" smtClean="0"/>
              <a:pPr/>
              <a:t>‹#›</a:t>
            </a:fld>
            <a:endParaRPr lang="en-GB" dirty="0"/>
          </a:p>
        </p:txBody>
      </p:sp>
      <p:sp>
        <p:nvSpPr>
          <p:cNvPr id="11" name="Plassholder for tekst 2"/>
          <p:cNvSpPr>
            <a:spLocks noGrp="1"/>
          </p:cNvSpPr>
          <p:nvPr>
            <p:ph type="body" sz="quarter" idx="17" hasCustomPrompt="1"/>
          </p:nvPr>
        </p:nvSpPr>
        <p:spPr>
          <a:xfrm>
            <a:off x="600001" y="457496"/>
            <a:ext cx="5086185"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
        <p:nvSpPr>
          <p:cNvPr id="3" name="Text Placeholder 2"/>
          <p:cNvSpPr>
            <a:spLocks noGrp="1"/>
          </p:cNvSpPr>
          <p:nvPr>
            <p:ph type="body" sz="quarter" idx="18"/>
          </p:nvPr>
        </p:nvSpPr>
        <p:spPr>
          <a:xfrm>
            <a:off x="600002" y="1527405"/>
            <a:ext cx="4126103" cy="3803191"/>
          </a:xfrm>
          <a:prstGeom prst="rect">
            <a:avLst/>
          </a:prstGeom>
        </p:spPr>
        <p:txBody>
          <a:bodyPr lIns="0" tIns="0" rIns="0" bIns="0"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26"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27"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98410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3">
    <p:spTree>
      <p:nvGrpSpPr>
        <p:cNvPr id="1" name=""/>
        <p:cNvGrpSpPr/>
        <p:nvPr/>
      </p:nvGrpSpPr>
      <p:grpSpPr>
        <a:xfrm>
          <a:off x="0" y="0"/>
          <a:ext cx="0" cy="0"/>
          <a:chOff x="0" y="0"/>
          <a:chExt cx="0" cy="0"/>
        </a:xfrm>
      </p:grpSpPr>
      <p:sp>
        <p:nvSpPr>
          <p:cNvPr id="18" name="f2"/>
          <p:cNvSpPr>
            <a:spLocks noChangeAspect="1"/>
          </p:cNvSpPr>
          <p:nvPr userDrawn="1"/>
        </p:nvSpPr>
        <p:spPr bwMode="auto">
          <a:xfrm>
            <a:off x="-9524" y="5141913"/>
            <a:ext cx="748800" cy="1568566"/>
          </a:xfrm>
          <a:custGeom>
            <a:avLst/>
            <a:gdLst>
              <a:gd name="T0" fmla="*/ 0 w 362"/>
              <a:gd name="T1" fmla="*/ 0 h 751"/>
              <a:gd name="T2" fmla="*/ 0 w 362"/>
              <a:gd name="T3" fmla="*/ 751 h 751"/>
              <a:gd name="T4" fmla="*/ 362 w 362"/>
              <a:gd name="T5" fmla="*/ 136 h 751"/>
              <a:gd name="T6" fmla="*/ 281 w 362"/>
              <a:gd name="T7" fmla="*/ 0 h 751"/>
              <a:gd name="T8" fmla="*/ 0 w 362"/>
              <a:gd name="T9" fmla="*/ 0 h 751"/>
              <a:gd name="connsiteX0" fmla="*/ 0 w 10000"/>
              <a:gd name="connsiteY0" fmla="*/ 0 h 10000"/>
              <a:gd name="connsiteX1" fmla="*/ 0 w 10000"/>
              <a:gd name="connsiteY1" fmla="*/ 10000 h 10000"/>
              <a:gd name="connsiteX2" fmla="*/ 6126 w 10000"/>
              <a:gd name="connsiteY2" fmla="*/ 4912 h 10000"/>
              <a:gd name="connsiteX3" fmla="*/ 10000 w 10000"/>
              <a:gd name="connsiteY3" fmla="*/ 1811 h 10000"/>
              <a:gd name="connsiteX4" fmla="*/ 7762 w 10000"/>
              <a:gd name="connsiteY4" fmla="*/ 0 h 10000"/>
              <a:gd name="connsiteX5" fmla="*/ 0 w 10000"/>
              <a:gd name="connsiteY5" fmla="*/ 0 h 10000"/>
              <a:gd name="connsiteX0" fmla="*/ 0 w 10000"/>
              <a:gd name="connsiteY0" fmla="*/ 0 h 10000"/>
              <a:gd name="connsiteX1" fmla="*/ 0 w 10000"/>
              <a:gd name="connsiteY1" fmla="*/ 10000 h 10000"/>
              <a:gd name="connsiteX2" fmla="*/ 7983 w 10000"/>
              <a:gd name="connsiteY2" fmla="*/ 6275 h 10000"/>
              <a:gd name="connsiteX3" fmla="*/ 10000 w 10000"/>
              <a:gd name="connsiteY3" fmla="*/ 1811 h 10000"/>
              <a:gd name="connsiteX4" fmla="*/ 7762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7983" y="6275"/>
                </a:lnTo>
                <a:lnTo>
                  <a:pt x="10000" y="1811"/>
                </a:lnTo>
                <a:lnTo>
                  <a:pt x="7762" y="0"/>
                </a:lnTo>
                <a:lnTo>
                  <a:pt x="0" y="0"/>
                </a:lnTo>
                <a:close/>
              </a:path>
            </a:pathLst>
          </a:custGeom>
          <a:solidFill>
            <a:schemeClr val="tx1"/>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1" name="Picture Placeholder 20"/>
          <p:cNvSpPr>
            <a:spLocks noGrp="1"/>
          </p:cNvSpPr>
          <p:nvPr>
            <p:ph type="pic" sz="quarter" idx="12"/>
          </p:nvPr>
        </p:nvSpPr>
        <p:spPr>
          <a:xfrm>
            <a:off x="0" y="2"/>
            <a:ext cx="12192000" cy="5422074"/>
          </a:xfrm>
          <a:custGeom>
            <a:avLst/>
            <a:gdLst>
              <a:gd name="connsiteX0" fmla="*/ 0 w 9144000"/>
              <a:gd name="connsiteY0" fmla="*/ 0 h 4067811"/>
              <a:gd name="connsiteX1" fmla="*/ 9144000 w 9144000"/>
              <a:gd name="connsiteY1" fmla="*/ 0 h 4067811"/>
              <a:gd name="connsiteX2" fmla="*/ 9144000 w 9144000"/>
              <a:gd name="connsiteY2" fmla="*/ 3857625 h 4067811"/>
              <a:gd name="connsiteX3" fmla="*/ 671513 w 9144000"/>
              <a:gd name="connsiteY3" fmla="*/ 3857625 h 4067811"/>
              <a:gd name="connsiteX4" fmla="*/ 552303 w 9144000"/>
              <a:gd name="connsiteY4" fmla="*/ 4067811 h 4067811"/>
              <a:gd name="connsiteX5" fmla="*/ 428363 w 9144000"/>
              <a:gd name="connsiteY5" fmla="*/ 3857625 h 4067811"/>
              <a:gd name="connsiteX6" fmla="*/ 0 w 9144000"/>
              <a:gd name="connsiteY6" fmla="*/ 3857625 h 406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067811">
                <a:moveTo>
                  <a:pt x="0" y="0"/>
                </a:moveTo>
                <a:lnTo>
                  <a:pt x="9144000" y="0"/>
                </a:lnTo>
                <a:lnTo>
                  <a:pt x="9144000" y="3857625"/>
                </a:lnTo>
                <a:lnTo>
                  <a:pt x="671513" y="3857625"/>
                </a:lnTo>
                <a:lnTo>
                  <a:pt x="552303" y="4067811"/>
                </a:lnTo>
                <a:lnTo>
                  <a:pt x="428363" y="3857625"/>
                </a:lnTo>
                <a:lnTo>
                  <a:pt x="0" y="3857625"/>
                </a:lnTo>
                <a:close/>
              </a:path>
            </a:pathLst>
          </a:custGeom>
          <a:solidFill>
            <a:srgbClr val="CCCCCC"/>
          </a:solidFill>
        </p:spPr>
        <p:txBody>
          <a:bodyPr wrap="square">
            <a:noAutofit/>
          </a:bodyPr>
          <a:lstStyle/>
          <a:p>
            <a:r>
              <a:rPr lang="nb-NO"/>
              <a:t>Klikk ikonet for å legge til et bilde</a:t>
            </a:r>
            <a:endParaRPr lang="en-GB"/>
          </a:p>
        </p:txBody>
      </p:sp>
      <p:sp>
        <p:nvSpPr>
          <p:cNvPr id="13" name="f1"/>
          <p:cNvSpPr>
            <a:spLocks/>
          </p:cNvSpPr>
          <p:nvPr userDrawn="1"/>
        </p:nvSpPr>
        <p:spPr bwMode="auto">
          <a:xfrm>
            <a:off x="-8466" y="5141913"/>
            <a:ext cx="12234333" cy="1733016"/>
          </a:xfrm>
          <a:custGeom>
            <a:avLst/>
            <a:gdLst>
              <a:gd name="T0" fmla="*/ 427 w 5780"/>
              <a:gd name="T1" fmla="*/ 0 h 819"/>
              <a:gd name="T2" fmla="*/ 351 w 5780"/>
              <a:gd name="T3" fmla="*/ 134 h 819"/>
              <a:gd name="T4" fmla="*/ 0 w 5780"/>
              <a:gd name="T5" fmla="*/ 736 h 819"/>
              <a:gd name="T6" fmla="*/ 0 w 5780"/>
              <a:gd name="T7" fmla="*/ 819 h 819"/>
              <a:gd name="T8" fmla="*/ 5780 w 5780"/>
              <a:gd name="T9" fmla="*/ 819 h 819"/>
              <a:gd name="T10" fmla="*/ 5780 w 5780"/>
              <a:gd name="T11" fmla="*/ 0 h 819"/>
              <a:gd name="T12" fmla="*/ 427 w 5780"/>
              <a:gd name="T13" fmla="*/ 0 h 819"/>
            </a:gdLst>
            <a:ahLst/>
            <a:cxnLst>
              <a:cxn ang="0">
                <a:pos x="T0" y="T1"/>
              </a:cxn>
              <a:cxn ang="0">
                <a:pos x="T2" y="T3"/>
              </a:cxn>
              <a:cxn ang="0">
                <a:pos x="T4" y="T5"/>
              </a:cxn>
              <a:cxn ang="0">
                <a:pos x="T6" y="T7"/>
              </a:cxn>
              <a:cxn ang="0">
                <a:pos x="T8" y="T9"/>
              </a:cxn>
              <a:cxn ang="0">
                <a:pos x="T10" y="T11"/>
              </a:cxn>
              <a:cxn ang="0">
                <a:pos x="T12" y="T13"/>
              </a:cxn>
            </a:cxnLst>
            <a:rect l="0" t="0" r="r" b="b"/>
            <a:pathLst>
              <a:path w="5780" h="819">
                <a:moveTo>
                  <a:pt x="427" y="0"/>
                </a:moveTo>
                <a:lnTo>
                  <a:pt x="351" y="134"/>
                </a:lnTo>
                <a:lnTo>
                  <a:pt x="0" y="736"/>
                </a:lnTo>
                <a:lnTo>
                  <a:pt x="0" y="819"/>
                </a:lnTo>
                <a:lnTo>
                  <a:pt x="5780" y="819"/>
                </a:lnTo>
                <a:lnTo>
                  <a:pt x="5780" y="0"/>
                </a:lnTo>
                <a:lnTo>
                  <a:pt x="427" y="0"/>
                </a:lnTo>
                <a:close/>
              </a:path>
            </a:pathLst>
          </a:custGeom>
          <a:solidFill>
            <a:srgbClr val="23A69B"/>
          </a:solidFill>
          <a:ln>
            <a:noFill/>
          </a:ln>
          <a:extLst/>
        </p:spPr>
        <p:txBody>
          <a:bodyPr vert="horz" wrap="square" lIns="121882" tIns="60941" rIns="121882" bIns="60941" numCol="1" anchor="t" anchorCtr="0" compatLnSpc="1">
            <a:prstTxWarp prst="textNoShape">
              <a:avLst/>
            </a:prstTxWarp>
          </a:bodyPr>
          <a:lstStyle/>
          <a:p>
            <a:endParaRPr lang="nb-NO" sz="2399"/>
          </a:p>
        </p:txBody>
      </p:sp>
      <p:sp>
        <p:nvSpPr>
          <p:cNvPr id="2" name="Tittel 1"/>
          <p:cNvSpPr>
            <a:spLocks noGrp="1"/>
          </p:cNvSpPr>
          <p:nvPr>
            <p:ph type="ctrTitle"/>
          </p:nvPr>
        </p:nvSpPr>
        <p:spPr>
          <a:xfrm>
            <a:off x="739292" y="5624500"/>
            <a:ext cx="7200000" cy="800623"/>
          </a:xfrm>
        </p:spPr>
        <p:txBody>
          <a:bodyPr anchor="t">
            <a:normAutofit/>
          </a:bodyPr>
          <a:lstStyle>
            <a:lvl1pPr algn="l">
              <a:lnSpc>
                <a:spcPct val="110000"/>
              </a:lnSpc>
              <a:defRPr sz="3999" b="0">
                <a:solidFill>
                  <a:schemeClr val="bg1"/>
                </a:solidFill>
              </a:defRPr>
            </a:lvl1pPr>
          </a:lstStyle>
          <a:p>
            <a:r>
              <a:rPr lang="nb-NO"/>
              <a:t>Klikk for å redigere tittelstil</a:t>
            </a:r>
            <a:endParaRPr lang="en-GB" dirty="0"/>
          </a:p>
        </p:txBody>
      </p:sp>
      <p:sp>
        <p:nvSpPr>
          <p:cNvPr id="15" name="Undertittel 2"/>
          <p:cNvSpPr>
            <a:spLocks noGrp="1"/>
          </p:cNvSpPr>
          <p:nvPr>
            <p:ph type="subTitle" idx="1" hasCustomPrompt="1"/>
          </p:nvPr>
        </p:nvSpPr>
        <p:spPr>
          <a:xfrm>
            <a:off x="8481720" y="5624499"/>
            <a:ext cx="3110281" cy="340920"/>
          </a:xfrm>
        </p:spPr>
        <p:txBody>
          <a:bodyPr anchor="b">
            <a:noAutofit/>
          </a:bodyPr>
          <a:lstStyle>
            <a:lvl1pPr marL="0" indent="0" algn="r">
              <a:spcBef>
                <a:spcPts val="0"/>
              </a:spcBef>
              <a:buNone/>
              <a:defRPr sz="1599" baseline="0">
                <a:solidFill>
                  <a:schemeClr val="bg1"/>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noProof="0" dirty="0"/>
              <a:t>Navn Etternavn, Tittel </a:t>
            </a:r>
          </a:p>
        </p:txBody>
      </p:sp>
      <p:sp>
        <p:nvSpPr>
          <p:cNvPr id="17" name="Plassholder for dato 7"/>
          <p:cNvSpPr>
            <a:spLocks noGrp="1"/>
          </p:cNvSpPr>
          <p:nvPr>
            <p:ph type="dt" sz="half" idx="10"/>
          </p:nvPr>
        </p:nvSpPr>
        <p:spPr>
          <a:xfrm>
            <a:off x="8481720" y="5978106"/>
            <a:ext cx="3110281" cy="447017"/>
          </a:xfrm>
        </p:spPr>
        <p:txBody>
          <a:bodyPr/>
          <a:lstStyle>
            <a:lvl1pPr algn="r">
              <a:defRPr>
                <a:solidFill>
                  <a:schemeClr val="bg1"/>
                </a:solidFill>
                <a:latin typeface="+mj-lt"/>
              </a:defRPr>
            </a:lvl1pPr>
          </a:lstStyle>
          <a:p>
            <a:endParaRPr lang="nb-NO" dirty="0"/>
          </a:p>
        </p:txBody>
      </p:sp>
      <p:sp>
        <p:nvSpPr>
          <p:cNvPr id="3" name="Plassholder for tekst 2"/>
          <p:cNvSpPr>
            <a:spLocks noGrp="1"/>
          </p:cNvSpPr>
          <p:nvPr>
            <p:ph type="body" sz="quarter" idx="17" hasCustomPrompt="1"/>
          </p:nvPr>
        </p:nvSpPr>
        <p:spPr>
          <a:xfrm>
            <a:off x="600001" y="457496"/>
            <a:ext cx="788171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3"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34"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28044430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37942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rgbClr val="23A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47945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rgbClr val="FFA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36586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tel på farge + punktliste">
    <p:spTree>
      <p:nvGrpSpPr>
        <p:cNvPr id="1" name=""/>
        <p:cNvGrpSpPr/>
        <p:nvPr/>
      </p:nvGrpSpPr>
      <p:grpSpPr>
        <a:xfrm>
          <a:off x="0" y="0"/>
          <a:ext cx="0" cy="0"/>
          <a:chOff x="0" y="0"/>
          <a:chExt cx="0" cy="0"/>
        </a:xfrm>
      </p:grpSpPr>
      <p:sp>
        <p:nvSpPr>
          <p:cNvPr id="8" name="f1"/>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Plassholder for lysbildenummer 6"/>
          <p:cNvSpPr>
            <a:spLocks noGrp="1"/>
          </p:cNvSpPr>
          <p:nvPr>
            <p:ph type="sldNum" sz="quarter" idx="12"/>
          </p:nvPr>
        </p:nvSpPr>
        <p:spPr/>
        <p:txBody>
          <a:bodyPr/>
          <a:lstStyle>
            <a:lvl1pPr>
              <a:defRPr>
                <a:solidFill>
                  <a:srgbClr val="AFAFAF"/>
                </a:solidFill>
              </a:defRPr>
            </a:lvl1pPr>
          </a:lstStyle>
          <a:p>
            <a:fld id="{CB5DC95F-CC9E-42B9-BFE4-A015B12872CC}" type="slidenum">
              <a:rPr lang="en-GB" smtClean="0"/>
              <a:pPr/>
              <a:t>‹#›</a:t>
            </a:fld>
            <a:endParaRPr lang="en-GB" dirty="0"/>
          </a:p>
        </p:txBody>
      </p:sp>
      <p:sp>
        <p:nvSpPr>
          <p:cNvPr id="9" name="Plassholder for innhold 2"/>
          <p:cNvSpPr>
            <a:spLocks noGrp="1"/>
          </p:cNvSpPr>
          <p:nvPr>
            <p:ph idx="1"/>
          </p:nvPr>
        </p:nvSpPr>
        <p:spPr>
          <a:xfrm>
            <a:off x="6533882" y="1509593"/>
            <a:ext cx="5058117" cy="3838815"/>
          </a:xfrm>
        </p:spPr>
        <p:txBody>
          <a:bodyPr anchor="ctr">
            <a:normAutofit/>
          </a:bodyPr>
          <a:lstStyle>
            <a:lvl1pPr>
              <a:defRPr sz="2932"/>
            </a:lvl1pPr>
            <a:lvl2pPr>
              <a:defRPr sz="2399"/>
            </a:lvl2pPr>
            <a:lvl3pPr>
              <a:defRPr sz="2133"/>
            </a:lvl3pPr>
            <a:lvl4pPr>
              <a:defRPr sz="1866"/>
            </a:lvl4pPr>
            <a:lvl5pPr>
              <a:defRPr sz="1599"/>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0" name="Plassholder for tekst 2"/>
          <p:cNvSpPr>
            <a:spLocks noGrp="1"/>
          </p:cNvSpPr>
          <p:nvPr>
            <p:ph type="body" sz="quarter" idx="17" hasCustomPrompt="1"/>
          </p:nvPr>
        </p:nvSpPr>
        <p:spPr>
          <a:xfrm>
            <a:off x="600000" y="457496"/>
            <a:ext cx="492225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sp>
        <p:nvSpPr>
          <p:cNvPr id="3" name="Text Placeholder 2"/>
          <p:cNvSpPr>
            <a:spLocks noGrp="1"/>
          </p:cNvSpPr>
          <p:nvPr>
            <p:ph type="body" sz="quarter" idx="18"/>
          </p:nvPr>
        </p:nvSpPr>
        <p:spPr>
          <a:xfrm>
            <a:off x="600002" y="1102936"/>
            <a:ext cx="4126103" cy="4652129"/>
          </a:xfrm>
          <a:prstGeom prst="rect">
            <a:avLst/>
          </a:prstGeom>
        </p:spPr>
        <p:txBody>
          <a:bodyPr lIns="0" tIns="0" rIns="0" bIns="0" anchor="ct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20122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 y="1"/>
            <a:ext cx="12193524" cy="6857940"/>
          </a:xfrm>
          <a:solidFill>
            <a:srgbClr val="CCCCCC"/>
          </a:solidFill>
        </p:spPr>
        <p:txBody>
          <a:bodyPr/>
          <a:lstStyle/>
          <a:p>
            <a:r>
              <a:rPr lang="nb-NO"/>
              <a:t>Klikk ikonet for å legge til et bilde</a:t>
            </a:r>
            <a:endParaRPr lang="nb-NO" dirty="0"/>
          </a:p>
        </p:txBody>
      </p:sp>
      <p:sp>
        <p:nvSpPr>
          <p:cNvPr id="5" name="Plassholder for lysbildenummer 4"/>
          <p:cNvSpPr>
            <a:spLocks noGrp="1"/>
          </p:cNvSpPr>
          <p:nvPr>
            <p:ph type="sldNum" sz="quarter" idx="12"/>
          </p:nvPr>
        </p:nvSpPr>
        <p:spPr/>
        <p:txBody>
          <a:bodyPr/>
          <a:lstStyle>
            <a:lvl1pPr>
              <a:defRPr>
                <a:solidFill>
                  <a:schemeClr val="bg1"/>
                </a:solidFill>
              </a:defRPr>
            </a:lvl1pPr>
          </a:lstStyle>
          <a:p>
            <a:fld id="{CB5DC95F-CC9E-42B9-BFE4-A015B12872CC}" type="slidenum">
              <a:rPr lang="en-GB" smtClean="0"/>
              <a:pPr/>
              <a:t>‹#›</a:t>
            </a:fld>
            <a:endParaRPr lang="en-GB" dirty="0"/>
          </a:p>
        </p:txBody>
      </p:sp>
      <p:sp>
        <p:nvSpPr>
          <p:cNvPr id="9"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25" name="logo_hvit"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26" name="logo_svar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2900" y="479912"/>
            <a:ext cx="1223267" cy="288455"/>
          </a:xfrm>
          <a:prstGeom prst="rect">
            <a:avLst/>
          </a:prstGeom>
        </p:spPr>
      </p:pic>
      <p:pic>
        <p:nvPicPr>
          <p:cNvPr id="8" name="Bil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894965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dirty="0"/>
              <a:t>Klikk for å legge til</a:t>
            </a:r>
            <a:br>
              <a:rPr lang="nb-NO" dirty="0"/>
            </a:br>
            <a:r>
              <a:rPr lang="nb-NO" dirty="0"/>
              <a:t>en tittel</a:t>
            </a:r>
            <a:endParaRPr lang="en-GB" dirty="0"/>
          </a:p>
        </p:txBody>
      </p:sp>
      <p:sp>
        <p:nvSpPr>
          <p:cNvPr id="3" name="Plassholder for dato 2"/>
          <p:cNvSpPr>
            <a:spLocks noGrp="1"/>
          </p:cNvSpPr>
          <p:nvPr>
            <p:ph type="dt" sz="half" idx="10"/>
          </p:nvPr>
        </p:nvSpPr>
        <p:spPr/>
        <p:txBody>
          <a:bodyPr/>
          <a:lstStyle/>
          <a:p>
            <a:endParaRPr lang="en-GB"/>
          </a:p>
        </p:txBody>
      </p:sp>
      <p:sp>
        <p:nvSpPr>
          <p:cNvPr id="5" name="Plassholder for lysbildenummer 4"/>
          <p:cNvSpPr>
            <a:spLocks noGrp="1"/>
          </p:cNvSpPr>
          <p:nvPr>
            <p:ph type="sldNum" sz="quarter" idx="12"/>
          </p:nvPr>
        </p:nvSpPr>
        <p:spPr/>
        <p:txBody>
          <a:bodyPr/>
          <a:lstStyle/>
          <a:p>
            <a:fld id="{CB5DC95F-CC9E-42B9-BFE4-A015B12872CC}" type="slidenum">
              <a:rPr lang="en-GB" smtClean="0"/>
              <a:t>‹#›</a:t>
            </a:fld>
            <a:endParaRPr lang="en-GB"/>
          </a:p>
        </p:txBody>
      </p:sp>
      <p:sp>
        <p:nvSpPr>
          <p:cNvPr id="7"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15172171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en-GB"/>
          </a:p>
        </p:txBody>
      </p:sp>
      <p:sp>
        <p:nvSpPr>
          <p:cNvPr id="4" name="Plassholder for lysbildenummer 3"/>
          <p:cNvSpPr>
            <a:spLocks noGrp="1"/>
          </p:cNvSpPr>
          <p:nvPr>
            <p:ph type="sldNum" sz="quarter" idx="12"/>
          </p:nvPr>
        </p:nvSpPr>
        <p:spPr/>
        <p:txBody>
          <a:bodyPr/>
          <a:lstStyle/>
          <a:p>
            <a:fld id="{CB5DC95F-CC9E-42B9-BFE4-A015B12872CC}" type="slidenum">
              <a:rPr lang="en-GB" smtClean="0"/>
              <a:t>‹#›</a:t>
            </a:fld>
            <a:endParaRPr lang="en-GB"/>
          </a:p>
        </p:txBody>
      </p:sp>
      <p:sp>
        <p:nvSpPr>
          <p:cNvPr id="5" name="Plassholder for tekst 2"/>
          <p:cNvSpPr>
            <a:spLocks noGrp="1"/>
          </p:cNvSpPr>
          <p:nvPr>
            <p:ph type="body" sz="quarter" idx="17" hasCustomPrompt="1"/>
          </p:nvPr>
        </p:nvSpPr>
        <p:spPr>
          <a:xfrm>
            <a:off x="600000" y="457496"/>
            <a:ext cx="7920989" cy="365125"/>
          </a:xfrm>
          <a:prstGeom prst="rect">
            <a:avLst/>
          </a:prstGeom>
        </p:spPr>
        <p:txBody>
          <a:bodyPr lIns="0" tIns="0" rIns="0" bIns="0"/>
          <a:lstStyle>
            <a:lvl1pPr marL="0" indent="0">
              <a:buNone/>
              <a:defRPr sz="1599">
                <a:solidFill>
                  <a:srgbClr val="AFAFAF"/>
                </a:solidFill>
                <a:latin typeface="+mj-lt"/>
              </a:defRPr>
            </a:lvl1pPr>
          </a:lstStyle>
          <a:p>
            <a:pPr lvl="0"/>
            <a:r>
              <a:rPr lang="nb-NO" dirty="0"/>
              <a:t>Tema</a:t>
            </a:r>
          </a:p>
        </p:txBody>
      </p:sp>
    </p:spTree>
    <p:extLst>
      <p:ext uri="{BB962C8B-B14F-4D97-AF65-F5344CB8AC3E}">
        <p14:creationId xmlns:p14="http://schemas.microsoft.com/office/powerpoint/2010/main" val="1995380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C178194-B5BA-4248-BF80-85034F848563}" type="datetimeFigureOut">
              <a:rPr lang="nb-NO" smtClean="0"/>
              <a:t>20.11.2017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159BD8E-1869-4699-B407-7747CF03EAF3}" type="slidenum">
              <a:rPr lang="nb-NO" smtClean="0"/>
              <a:t>‹#›</a:t>
            </a:fld>
            <a:endParaRPr lang="nb-NO"/>
          </a:p>
        </p:txBody>
      </p:sp>
    </p:spTree>
    <p:extLst>
      <p:ext uri="{BB962C8B-B14F-4D97-AF65-F5344CB8AC3E}">
        <p14:creationId xmlns:p14="http://schemas.microsoft.com/office/powerpoint/2010/main" val="8149116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C178194-B5BA-4248-BF80-85034F848563}" type="datetimeFigureOut">
              <a:rPr lang="nb-NO" smtClean="0"/>
              <a:t>20.11.2017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159BD8E-1869-4699-B407-7747CF03EAF3}" type="slidenum">
              <a:rPr lang="nb-NO" smtClean="0"/>
              <a:t>‹#›</a:t>
            </a:fld>
            <a:endParaRPr lang="nb-NO"/>
          </a:p>
        </p:txBody>
      </p:sp>
    </p:spTree>
    <p:extLst>
      <p:ext uri="{BB962C8B-B14F-4D97-AF65-F5344CB8AC3E}">
        <p14:creationId xmlns:p14="http://schemas.microsoft.com/office/powerpoint/2010/main" val="344677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3" name="bak_rekt"/>
          <p:cNvSpPr/>
          <p:nvPr userDrawn="1"/>
        </p:nvSpPr>
        <p:spPr>
          <a:xfrm>
            <a:off x="1" y="5151930"/>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7" name="f1"/>
          <p:cNvSpPr/>
          <p:nvPr userDrawn="1"/>
        </p:nvSpPr>
        <p:spPr>
          <a:xfrm>
            <a:off x="0" y="2"/>
            <a:ext cx="12192000" cy="5431807"/>
          </a:xfrm>
          <a:custGeom>
            <a:avLst/>
            <a:gdLst>
              <a:gd name="connsiteX0" fmla="*/ 0 w 9144000"/>
              <a:gd name="connsiteY0" fmla="*/ 0 h 4075113"/>
              <a:gd name="connsiteX1" fmla="*/ 9144000 w 9144000"/>
              <a:gd name="connsiteY1" fmla="*/ 0 h 4075113"/>
              <a:gd name="connsiteX2" fmla="*/ 9144000 w 9144000"/>
              <a:gd name="connsiteY2" fmla="*/ 3867150 h 4075113"/>
              <a:gd name="connsiteX3" fmla="*/ 677863 w 9144000"/>
              <a:gd name="connsiteY3" fmla="*/ 3867150 h 4075113"/>
              <a:gd name="connsiteX4" fmla="*/ 555625 w 9144000"/>
              <a:gd name="connsiteY4" fmla="*/ 4075113 h 4075113"/>
              <a:gd name="connsiteX5" fmla="*/ 552450 w 9144000"/>
              <a:gd name="connsiteY5" fmla="*/ 4075113 h 4075113"/>
              <a:gd name="connsiteX6" fmla="*/ 431800 w 9144000"/>
              <a:gd name="connsiteY6" fmla="*/ 3867150 h 4075113"/>
              <a:gd name="connsiteX7" fmla="*/ 0 w 9144000"/>
              <a:gd name="connsiteY7" fmla="*/ 3867150 h 40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075113">
                <a:moveTo>
                  <a:pt x="0" y="0"/>
                </a:moveTo>
                <a:lnTo>
                  <a:pt x="9144000" y="0"/>
                </a:lnTo>
                <a:lnTo>
                  <a:pt x="9144000" y="3867150"/>
                </a:lnTo>
                <a:lnTo>
                  <a:pt x="677863" y="3867150"/>
                </a:lnTo>
                <a:lnTo>
                  <a:pt x="555625" y="4075113"/>
                </a:lnTo>
                <a:lnTo>
                  <a:pt x="552450" y="4075113"/>
                </a:lnTo>
                <a:lnTo>
                  <a:pt x="431800" y="3867150"/>
                </a:lnTo>
                <a:lnTo>
                  <a:pt x="0" y="386715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7870" y="5720756"/>
            <a:ext cx="7779359" cy="273496"/>
          </a:xfrm>
        </p:spPr>
        <p:txBody>
          <a:bodyPr anchor="b">
            <a:noAutofit/>
          </a:bodyPr>
          <a:lstStyle>
            <a:lvl1pPr marL="0" indent="0" algn="l">
              <a:spcBef>
                <a:spcPts val="0"/>
              </a:spcBef>
              <a:buNone/>
              <a:defRPr sz="1599" baseline="0">
                <a:solidFill>
                  <a:srgbClr val="333333"/>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18" name="Plassholder for dato 7"/>
          <p:cNvSpPr>
            <a:spLocks noGrp="1"/>
          </p:cNvSpPr>
          <p:nvPr>
            <p:ph type="dt" sz="half" idx="10"/>
          </p:nvPr>
        </p:nvSpPr>
        <p:spPr>
          <a:xfrm>
            <a:off x="737817" y="6006937"/>
            <a:ext cx="7779359" cy="365125"/>
          </a:xfrm>
        </p:spPr>
        <p:txBody>
          <a:bodyPr/>
          <a:lstStyle>
            <a:lvl1pPr>
              <a:defRPr>
                <a:solidFill>
                  <a:srgbClr val="333333"/>
                </a:solidFill>
                <a:latin typeface="+mj-lt"/>
              </a:defRPr>
            </a:lvl1pPr>
          </a:lstStyle>
          <a:p>
            <a:endParaRPr lang="en-GB" dirty="0"/>
          </a:p>
        </p:txBody>
      </p:sp>
      <p:sp>
        <p:nvSpPr>
          <p:cNvPr id="11" name="Plassholder for tekst 2"/>
          <p:cNvSpPr>
            <a:spLocks noGrp="1"/>
          </p:cNvSpPr>
          <p:nvPr>
            <p:ph type="body" sz="quarter" idx="17" hasCustomPrompt="1"/>
          </p:nvPr>
        </p:nvSpPr>
        <p:spPr>
          <a:xfrm>
            <a:off x="600001" y="457496"/>
            <a:ext cx="7917175"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401445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orside #4">
    <p:spTree>
      <p:nvGrpSpPr>
        <p:cNvPr id="1" name=""/>
        <p:cNvGrpSpPr/>
        <p:nvPr/>
      </p:nvGrpSpPr>
      <p:grpSpPr>
        <a:xfrm>
          <a:off x="0" y="0"/>
          <a:ext cx="0" cy="0"/>
          <a:chOff x="0" y="0"/>
          <a:chExt cx="0" cy="0"/>
        </a:xfrm>
      </p:grpSpPr>
      <p:sp>
        <p:nvSpPr>
          <p:cNvPr id="3" name="bak_rekt"/>
          <p:cNvSpPr/>
          <p:nvPr userDrawn="1"/>
        </p:nvSpPr>
        <p:spPr>
          <a:xfrm>
            <a:off x="1" y="5151930"/>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7" name="f1"/>
          <p:cNvSpPr/>
          <p:nvPr userDrawn="1"/>
        </p:nvSpPr>
        <p:spPr>
          <a:xfrm>
            <a:off x="0" y="2"/>
            <a:ext cx="12192000" cy="5431807"/>
          </a:xfrm>
          <a:custGeom>
            <a:avLst/>
            <a:gdLst>
              <a:gd name="connsiteX0" fmla="*/ 0 w 9144000"/>
              <a:gd name="connsiteY0" fmla="*/ 0 h 4075113"/>
              <a:gd name="connsiteX1" fmla="*/ 9144000 w 9144000"/>
              <a:gd name="connsiteY1" fmla="*/ 0 h 4075113"/>
              <a:gd name="connsiteX2" fmla="*/ 9144000 w 9144000"/>
              <a:gd name="connsiteY2" fmla="*/ 3867150 h 4075113"/>
              <a:gd name="connsiteX3" fmla="*/ 677863 w 9144000"/>
              <a:gd name="connsiteY3" fmla="*/ 3867150 h 4075113"/>
              <a:gd name="connsiteX4" fmla="*/ 555625 w 9144000"/>
              <a:gd name="connsiteY4" fmla="*/ 4075113 h 4075113"/>
              <a:gd name="connsiteX5" fmla="*/ 552450 w 9144000"/>
              <a:gd name="connsiteY5" fmla="*/ 4075113 h 4075113"/>
              <a:gd name="connsiteX6" fmla="*/ 431800 w 9144000"/>
              <a:gd name="connsiteY6" fmla="*/ 3867150 h 4075113"/>
              <a:gd name="connsiteX7" fmla="*/ 0 w 9144000"/>
              <a:gd name="connsiteY7" fmla="*/ 3867150 h 40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075113">
                <a:moveTo>
                  <a:pt x="0" y="0"/>
                </a:moveTo>
                <a:lnTo>
                  <a:pt x="9144000" y="0"/>
                </a:lnTo>
                <a:lnTo>
                  <a:pt x="9144000" y="3867150"/>
                </a:lnTo>
                <a:lnTo>
                  <a:pt x="677863" y="3867150"/>
                </a:lnTo>
                <a:lnTo>
                  <a:pt x="555625" y="4075113"/>
                </a:lnTo>
                <a:lnTo>
                  <a:pt x="552450" y="4075113"/>
                </a:lnTo>
                <a:lnTo>
                  <a:pt x="431800" y="3867150"/>
                </a:lnTo>
                <a:lnTo>
                  <a:pt x="0" y="3867150"/>
                </a:lnTo>
                <a:close/>
              </a:path>
            </a:pathLst>
          </a:custGeom>
          <a:solidFill>
            <a:srgbClr val="23A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7870" y="5720756"/>
            <a:ext cx="7779359" cy="273496"/>
          </a:xfrm>
        </p:spPr>
        <p:txBody>
          <a:bodyPr anchor="b">
            <a:noAutofit/>
          </a:bodyPr>
          <a:lstStyle>
            <a:lvl1pPr marL="0" indent="0" algn="l">
              <a:spcBef>
                <a:spcPts val="0"/>
              </a:spcBef>
              <a:buNone/>
              <a:defRPr sz="1599" baseline="0">
                <a:solidFill>
                  <a:srgbClr val="333333"/>
                </a:solidFill>
                <a:latin typeface="+mn-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Navn Etternavn, Tittel</a:t>
            </a:r>
            <a:endParaRPr lang="en-GB" dirty="0"/>
          </a:p>
        </p:txBody>
      </p:sp>
      <p:sp>
        <p:nvSpPr>
          <p:cNvPr id="18" name="Plassholder for dato 7"/>
          <p:cNvSpPr>
            <a:spLocks noGrp="1"/>
          </p:cNvSpPr>
          <p:nvPr>
            <p:ph type="dt" sz="half" idx="10"/>
          </p:nvPr>
        </p:nvSpPr>
        <p:spPr>
          <a:xfrm>
            <a:off x="737817" y="6006937"/>
            <a:ext cx="7779359" cy="365125"/>
          </a:xfrm>
        </p:spPr>
        <p:txBody>
          <a:bodyPr/>
          <a:lstStyle>
            <a:lvl1pPr>
              <a:defRPr>
                <a:solidFill>
                  <a:srgbClr val="333333"/>
                </a:solidFill>
                <a:latin typeface="+mj-lt"/>
              </a:defRPr>
            </a:lvl1pPr>
          </a:lstStyle>
          <a:p>
            <a:endParaRPr lang="en-GB" dirty="0"/>
          </a:p>
        </p:txBody>
      </p:sp>
      <p:sp>
        <p:nvSpPr>
          <p:cNvPr id="11" name="Plassholder for tekst 2"/>
          <p:cNvSpPr>
            <a:spLocks noGrp="1"/>
          </p:cNvSpPr>
          <p:nvPr>
            <p:ph type="body" sz="quarter" idx="17" hasCustomPrompt="1"/>
          </p:nvPr>
        </p:nvSpPr>
        <p:spPr>
          <a:xfrm>
            <a:off x="600001" y="457496"/>
            <a:ext cx="7917175"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60238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9" name="bak_rekt"/>
          <p:cNvSpPr/>
          <p:nvPr userDrawn="1"/>
        </p:nvSpPr>
        <p:spPr>
          <a:xfrm>
            <a:off x="1" y="5709014"/>
            <a:ext cx="12192000" cy="2925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1" name="f1"/>
          <p:cNvSpPr/>
          <p:nvPr userDrawn="1"/>
        </p:nvSpPr>
        <p:spPr>
          <a:xfrm>
            <a:off x="0" y="0"/>
            <a:ext cx="12192000" cy="5992550"/>
          </a:xfrm>
          <a:custGeom>
            <a:avLst/>
            <a:gdLst>
              <a:gd name="connsiteX0" fmla="*/ 0 w 9144000"/>
              <a:gd name="connsiteY0" fmla="*/ 0 h 4495800"/>
              <a:gd name="connsiteX1" fmla="*/ 9144000 w 9144000"/>
              <a:gd name="connsiteY1" fmla="*/ 0 h 4495800"/>
              <a:gd name="connsiteX2" fmla="*/ 9144000 w 9144000"/>
              <a:gd name="connsiteY2" fmla="*/ 4286250 h 4495800"/>
              <a:gd name="connsiteX3" fmla="*/ 677863 w 9144000"/>
              <a:gd name="connsiteY3" fmla="*/ 4286250 h 4495800"/>
              <a:gd name="connsiteX4" fmla="*/ 555625 w 9144000"/>
              <a:gd name="connsiteY4" fmla="*/ 4495800 h 4495800"/>
              <a:gd name="connsiteX5" fmla="*/ 552450 w 9144000"/>
              <a:gd name="connsiteY5" fmla="*/ 4495800 h 4495800"/>
              <a:gd name="connsiteX6" fmla="*/ 431800 w 9144000"/>
              <a:gd name="connsiteY6" fmla="*/ 4286250 h 4495800"/>
              <a:gd name="connsiteX7" fmla="*/ 0 w 9144000"/>
              <a:gd name="connsiteY7" fmla="*/ 428625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495800">
                <a:moveTo>
                  <a:pt x="0" y="0"/>
                </a:moveTo>
                <a:lnTo>
                  <a:pt x="9144000" y="0"/>
                </a:lnTo>
                <a:lnTo>
                  <a:pt x="9144000" y="4286250"/>
                </a:lnTo>
                <a:lnTo>
                  <a:pt x="677863" y="4286250"/>
                </a:lnTo>
                <a:lnTo>
                  <a:pt x="555625" y="4495800"/>
                </a:lnTo>
                <a:lnTo>
                  <a:pt x="552450" y="4495800"/>
                </a:lnTo>
                <a:lnTo>
                  <a:pt x="431800" y="4286250"/>
                </a:lnTo>
                <a:lnTo>
                  <a:pt x="0" y="428625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399"/>
          </a:p>
        </p:txBody>
      </p:sp>
      <p:sp>
        <p:nvSpPr>
          <p:cNvPr id="2" name="Tittel 1"/>
          <p:cNvSpPr>
            <a:spLocks noGrp="1"/>
          </p:cNvSpPr>
          <p:nvPr>
            <p:ph type="ctrTitle"/>
          </p:nvPr>
        </p:nvSpPr>
        <p:spPr>
          <a:xfrm>
            <a:off x="599999" y="959557"/>
            <a:ext cx="7917229" cy="3246244"/>
          </a:xfrm>
        </p:spPr>
        <p:txBody>
          <a:bodyPr anchor="t">
            <a:normAutofit/>
          </a:bodyPr>
          <a:lstStyle>
            <a:lvl1pPr algn="l">
              <a:lnSpc>
                <a:spcPct val="110000"/>
              </a:lnSpc>
              <a:defRPr sz="5998" b="0">
                <a:solidFill>
                  <a:schemeClr val="bg1"/>
                </a:solidFill>
              </a:defRPr>
            </a:lvl1pPr>
          </a:lstStyle>
          <a:p>
            <a:r>
              <a:rPr lang="nb-NO"/>
              <a:t>Klikk for å redigere tittelstil</a:t>
            </a:r>
            <a:endParaRPr lang="en-GB" dirty="0"/>
          </a:p>
        </p:txBody>
      </p:sp>
      <p:sp>
        <p:nvSpPr>
          <p:cNvPr id="16" name="Undertittel 2"/>
          <p:cNvSpPr>
            <a:spLocks noGrp="1"/>
          </p:cNvSpPr>
          <p:nvPr>
            <p:ph type="subTitle" idx="1" hasCustomPrompt="1"/>
          </p:nvPr>
        </p:nvSpPr>
        <p:spPr>
          <a:xfrm>
            <a:off x="739293" y="6100026"/>
            <a:ext cx="7917228" cy="430468"/>
          </a:xfrm>
        </p:spPr>
        <p:txBody>
          <a:bodyPr>
            <a:noAutofit/>
          </a:bodyPr>
          <a:lstStyle>
            <a:lvl1pPr marL="0" indent="0" algn="l">
              <a:spcBef>
                <a:spcPts val="0"/>
              </a:spcBef>
              <a:buNone/>
              <a:defRPr sz="2133" baseline="0">
                <a:solidFill>
                  <a:srgbClr val="333333"/>
                </a:solidFill>
                <a:latin typeface="+mj-lt"/>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nb-NO" dirty="0"/>
              <a:t>Tekst</a:t>
            </a:r>
            <a:endParaRPr lang="en-GB" dirty="0"/>
          </a:p>
        </p:txBody>
      </p:sp>
      <p:sp>
        <p:nvSpPr>
          <p:cNvPr id="7" name="Plassholder for tekst 2"/>
          <p:cNvSpPr>
            <a:spLocks noGrp="1"/>
          </p:cNvSpPr>
          <p:nvPr>
            <p:ph type="body" sz="quarter" idx="17" hasCustomPrompt="1"/>
          </p:nvPr>
        </p:nvSpPr>
        <p:spPr>
          <a:xfrm>
            <a:off x="600001" y="457496"/>
            <a:ext cx="7917228" cy="365125"/>
          </a:xfrm>
          <a:prstGeom prst="rect">
            <a:avLst/>
          </a:prstGeom>
        </p:spPr>
        <p:txBody>
          <a:bodyPr lIns="0" tIns="0" rIns="0" bIns="0"/>
          <a:lstStyle>
            <a:lvl1pPr marL="0" indent="0">
              <a:buNone/>
              <a:defRPr sz="1599">
                <a:solidFill>
                  <a:schemeClr val="bg1"/>
                </a:solidFill>
                <a:latin typeface="+mj-lt"/>
              </a:defRPr>
            </a:lvl1pPr>
          </a:lstStyle>
          <a:p>
            <a:pPr lvl="0"/>
            <a:r>
              <a:rPr lang="nb-NO" dirty="0"/>
              <a:t>Tema</a:t>
            </a:r>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387" y="330728"/>
            <a:ext cx="1449779" cy="437578"/>
          </a:xfrm>
          <a:prstGeom prst="rect">
            <a:avLst/>
          </a:prstGeom>
        </p:spPr>
      </p:pic>
    </p:spTree>
    <p:extLst>
      <p:ext uri="{BB962C8B-B14F-4D97-AF65-F5344CB8AC3E}">
        <p14:creationId xmlns:p14="http://schemas.microsoft.com/office/powerpoint/2010/main" val="103476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image" Target="../media/image5.jpeg"/><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theme" Target="../theme/theme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17482" y="344024"/>
            <a:ext cx="1394181" cy="421628"/>
          </a:xfrm>
          <a:prstGeom prst="rect">
            <a:avLst/>
          </a:prstGeom>
        </p:spPr>
      </p:pic>
      <p:sp>
        <p:nvSpPr>
          <p:cNvPr id="2" name="Plassholder for tittel 1"/>
          <p:cNvSpPr>
            <a:spLocks noGrp="1"/>
          </p:cNvSpPr>
          <p:nvPr>
            <p:ph type="title"/>
          </p:nvPr>
        </p:nvSpPr>
        <p:spPr>
          <a:xfrm>
            <a:off x="599999" y="1036609"/>
            <a:ext cx="10992052" cy="1127793"/>
          </a:xfrm>
          <a:prstGeom prst="rect">
            <a:avLst/>
          </a:prstGeom>
        </p:spPr>
        <p:txBody>
          <a:bodyPr vert="horz" lIns="0" tIns="0" rIns="0" bIns="0" rtlCol="0" anchor="t">
            <a:normAutofit/>
          </a:bodyPr>
          <a:lstStyle/>
          <a:p>
            <a:r>
              <a:rPr lang="nb-NO" dirty="0"/>
              <a:t>Klikk for å redigere tittelstil</a:t>
            </a:r>
            <a:endParaRPr lang="en-GB" dirty="0"/>
          </a:p>
        </p:txBody>
      </p:sp>
      <p:sp>
        <p:nvSpPr>
          <p:cNvPr id="3" name="Plassholder for tekst 2"/>
          <p:cNvSpPr>
            <a:spLocks noGrp="1"/>
          </p:cNvSpPr>
          <p:nvPr>
            <p:ph type="body" idx="1"/>
          </p:nvPr>
        </p:nvSpPr>
        <p:spPr>
          <a:xfrm>
            <a:off x="599947" y="2490743"/>
            <a:ext cx="10992052" cy="338817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4" name="Plassholder for dato 3"/>
          <p:cNvSpPr>
            <a:spLocks noGrp="1"/>
          </p:cNvSpPr>
          <p:nvPr>
            <p:ph type="dt" sz="half" idx="2"/>
          </p:nvPr>
        </p:nvSpPr>
        <p:spPr>
          <a:xfrm>
            <a:off x="599947" y="6185290"/>
            <a:ext cx="2743200" cy="365125"/>
          </a:xfrm>
          <a:prstGeom prst="rect">
            <a:avLst/>
          </a:prstGeom>
        </p:spPr>
        <p:txBody>
          <a:bodyPr vert="horz" lIns="0" tIns="0" rIns="0" bIns="0" rtlCol="0" anchor="t"/>
          <a:lstStyle>
            <a:lvl1pPr algn="l">
              <a:defRPr sz="1599">
                <a:solidFill>
                  <a:srgbClr val="AFAFAF"/>
                </a:solidFill>
                <a:latin typeface="+mj-lt"/>
              </a:defRPr>
            </a:lvl1pPr>
          </a:lstStyle>
          <a:p>
            <a:endParaRPr lang="en-GB" dirty="0"/>
          </a:p>
        </p:txBody>
      </p:sp>
      <p:sp>
        <p:nvSpPr>
          <p:cNvPr id="5" name="Plassholder for bunntekst 4"/>
          <p:cNvSpPr>
            <a:spLocks noGrp="1"/>
          </p:cNvSpPr>
          <p:nvPr>
            <p:ph type="ftr" sz="quarter" idx="3"/>
          </p:nvPr>
        </p:nvSpPr>
        <p:spPr>
          <a:xfrm>
            <a:off x="600002" y="457496"/>
            <a:ext cx="7923005" cy="365125"/>
          </a:xfrm>
          <a:prstGeom prst="rect">
            <a:avLst/>
          </a:prstGeom>
        </p:spPr>
        <p:txBody>
          <a:bodyPr vert="horz" lIns="0" tIns="0" rIns="0" bIns="0" rtlCol="0" anchor="t"/>
          <a:lstStyle>
            <a:lvl1pPr algn="l">
              <a:defRPr sz="1599">
                <a:solidFill>
                  <a:srgbClr val="AFAFAF"/>
                </a:solidFill>
                <a:latin typeface="+mj-lt"/>
              </a:defRPr>
            </a:lvl1pPr>
          </a:lstStyle>
          <a:p>
            <a:endParaRPr lang="nb-NO" noProof="0" dirty="0"/>
          </a:p>
        </p:txBody>
      </p:sp>
      <p:sp>
        <p:nvSpPr>
          <p:cNvPr id="6" name="Plassholder for lysbildenummer 5"/>
          <p:cNvSpPr>
            <a:spLocks noGrp="1"/>
          </p:cNvSpPr>
          <p:nvPr>
            <p:ph type="sldNum" sz="quarter" idx="4"/>
          </p:nvPr>
        </p:nvSpPr>
        <p:spPr>
          <a:xfrm>
            <a:off x="10876844" y="6183054"/>
            <a:ext cx="715155" cy="365125"/>
          </a:xfrm>
          <a:prstGeom prst="rect">
            <a:avLst/>
          </a:prstGeom>
        </p:spPr>
        <p:txBody>
          <a:bodyPr vert="horz" lIns="0" tIns="0" rIns="0" bIns="0" rtlCol="0" anchor="t"/>
          <a:lstStyle>
            <a:lvl1pPr algn="r">
              <a:defRPr sz="1333" b="0">
                <a:solidFill>
                  <a:srgbClr val="AFAFAF"/>
                </a:solidFill>
              </a:defRPr>
            </a:lvl1pPr>
          </a:lstStyle>
          <a:p>
            <a:fld id="{CB5DC95F-CC9E-42B9-BFE4-A015B12872CC}" type="slidenum">
              <a:rPr lang="en-GB" smtClean="0"/>
              <a:pPr/>
              <a:t>‹#›</a:t>
            </a:fld>
            <a:endParaRPr lang="en-GB" dirty="0"/>
          </a:p>
        </p:txBody>
      </p:sp>
    </p:spTree>
    <p:extLst>
      <p:ext uri="{BB962C8B-B14F-4D97-AF65-F5344CB8AC3E}">
        <p14:creationId xmlns:p14="http://schemas.microsoft.com/office/powerpoint/2010/main" val="1341619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p:txStyles>
    <p:titleStyle>
      <a:lvl1pPr algn="l" defTabSz="1218804" rtl="0" eaLnBrk="1" latinLnBrk="0" hangingPunct="1">
        <a:lnSpc>
          <a:spcPct val="90000"/>
        </a:lnSpc>
        <a:spcBef>
          <a:spcPct val="0"/>
        </a:spcBef>
        <a:buNone/>
        <a:defRPr sz="3999" kern="1200">
          <a:solidFill>
            <a:srgbClr val="333333"/>
          </a:solidFill>
          <a:latin typeface="+mj-lt"/>
          <a:ea typeface="+mj-ea"/>
          <a:cs typeface="+mj-cs"/>
        </a:defRPr>
      </a:lvl1pPr>
    </p:titleStyle>
    <p:bodyStyle>
      <a:lvl1pPr marL="335891" indent="-335891" algn="l" defTabSz="1218804" rtl="0" eaLnBrk="1" latinLnBrk="0" hangingPunct="1">
        <a:lnSpc>
          <a:spcPct val="114000"/>
        </a:lnSpc>
        <a:spcBef>
          <a:spcPts val="1333"/>
        </a:spcBef>
        <a:buFont typeface="Arial" panose="020B0604020202020204" pitchFamily="34" charset="0"/>
        <a:buChar char="•"/>
        <a:defRPr sz="2932" strike="noStrike" kern="1200">
          <a:solidFill>
            <a:srgbClr val="333333"/>
          </a:solidFill>
          <a:latin typeface="+mn-lt"/>
          <a:ea typeface="+mn-ea"/>
          <a:cs typeface="+mn-cs"/>
        </a:defRPr>
      </a:lvl1pPr>
      <a:lvl2pPr marL="715201" indent="-353369" algn="l" defTabSz="1218804" rtl="0" eaLnBrk="1" latinLnBrk="0" hangingPunct="1">
        <a:lnSpc>
          <a:spcPct val="114000"/>
        </a:lnSpc>
        <a:spcBef>
          <a:spcPts val="0"/>
        </a:spcBef>
        <a:buFont typeface="Arial" panose="020B0604020202020204" pitchFamily="34" charset="0"/>
        <a:buChar char="•"/>
        <a:defRPr sz="2399" kern="1200">
          <a:solidFill>
            <a:srgbClr val="333333"/>
          </a:solidFill>
          <a:latin typeface="+mn-lt"/>
          <a:ea typeface="+mn-ea"/>
          <a:cs typeface="+mn-cs"/>
        </a:defRPr>
      </a:lvl2pPr>
      <a:lvl3pPr marL="1074917" indent="-359716" algn="l" defTabSz="1218804" rtl="0" eaLnBrk="1" latinLnBrk="0" hangingPunct="1">
        <a:lnSpc>
          <a:spcPct val="114000"/>
        </a:lnSpc>
        <a:spcBef>
          <a:spcPts val="0"/>
        </a:spcBef>
        <a:buFont typeface="Arial" panose="020B0604020202020204" pitchFamily="34" charset="0"/>
        <a:buChar char="•"/>
        <a:defRPr sz="2133" kern="1200">
          <a:solidFill>
            <a:srgbClr val="333333"/>
          </a:solidFill>
          <a:latin typeface="+mn-lt"/>
          <a:ea typeface="+mn-ea"/>
          <a:cs typeface="+mn-cs"/>
        </a:defRPr>
      </a:lvl3pPr>
      <a:lvl4pPr marL="1436750" indent="-361833" algn="l" defTabSz="1218804" rtl="0" eaLnBrk="1" latinLnBrk="0" hangingPunct="1">
        <a:lnSpc>
          <a:spcPct val="114000"/>
        </a:lnSpc>
        <a:spcBef>
          <a:spcPts val="0"/>
        </a:spcBef>
        <a:buFont typeface="Arial" panose="020B0604020202020204" pitchFamily="34" charset="0"/>
        <a:buChar char="•"/>
        <a:defRPr sz="1866" kern="1200">
          <a:solidFill>
            <a:srgbClr val="333333"/>
          </a:solidFill>
          <a:latin typeface="+mn-lt"/>
          <a:ea typeface="+mn-ea"/>
          <a:cs typeface="+mn-cs"/>
        </a:defRPr>
      </a:lvl4pPr>
      <a:lvl5pPr marL="1790118" indent="-353369" algn="l" defTabSz="1218804" rtl="0" eaLnBrk="1" latinLnBrk="0" hangingPunct="1">
        <a:lnSpc>
          <a:spcPct val="114000"/>
        </a:lnSpc>
        <a:spcBef>
          <a:spcPts val="0"/>
        </a:spcBef>
        <a:buFont typeface="Arial" panose="020B0604020202020204" pitchFamily="34" charset="0"/>
        <a:buChar char="•"/>
        <a:defRPr sz="1599" kern="1200">
          <a:solidFill>
            <a:srgbClr val="333333"/>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17482" y="344024"/>
            <a:ext cx="1394181" cy="421628"/>
          </a:xfrm>
          <a:prstGeom prst="rect">
            <a:avLst/>
          </a:prstGeom>
        </p:spPr>
      </p:pic>
      <p:sp>
        <p:nvSpPr>
          <p:cNvPr id="2" name="Plassholder for tittel 1"/>
          <p:cNvSpPr>
            <a:spLocks noGrp="1"/>
          </p:cNvSpPr>
          <p:nvPr>
            <p:ph type="title"/>
          </p:nvPr>
        </p:nvSpPr>
        <p:spPr>
          <a:xfrm>
            <a:off x="599999" y="1036609"/>
            <a:ext cx="10992052" cy="1127793"/>
          </a:xfrm>
          <a:prstGeom prst="rect">
            <a:avLst/>
          </a:prstGeom>
        </p:spPr>
        <p:txBody>
          <a:bodyPr vert="horz" lIns="0" tIns="0" rIns="0" bIns="0" rtlCol="0" anchor="t">
            <a:normAutofit/>
          </a:bodyPr>
          <a:lstStyle/>
          <a:p>
            <a:r>
              <a:rPr lang="nb-NO" dirty="0"/>
              <a:t>Klikk for å redigere tittelstil</a:t>
            </a:r>
            <a:endParaRPr lang="en-GB" dirty="0"/>
          </a:p>
        </p:txBody>
      </p:sp>
      <p:sp>
        <p:nvSpPr>
          <p:cNvPr id="3" name="Plassholder for tekst 2"/>
          <p:cNvSpPr>
            <a:spLocks noGrp="1"/>
          </p:cNvSpPr>
          <p:nvPr>
            <p:ph type="body" idx="1"/>
          </p:nvPr>
        </p:nvSpPr>
        <p:spPr>
          <a:xfrm>
            <a:off x="599947" y="2490743"/>
            <a:ext cx="10992052" cy="338817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4" name="Plassholder for dato 3"/>
          <p:cNvSpPr>
            <a:spLocks noGrp="1"/>
          </p:cNvSpPr>
          <p:nvPr>
            <p:ph type="dt" sz="half" idx="2"/>
          </p:nvPr>
        </p:nvSpPr>
        <p:spPr>
          <a:xfrm>
            <a:off x="599947" y="6185290"/>
            <a:ext cx="2743200" cy="365125"/>
          </a:xfrm>
          <a:prstGeom prst="rect">
            <a:avLst/>
          </a:prstGeom>
        </p:spPr>
        <p:txBody>
          <a:bodyPr vert="horz" lIns="0" tIns="0" rIns="0" bIns="0" rtlCol="0" anchor="t"/>
          <a:lstStyle>
            <a:lvl1pPr algn="l">
              <a:defRPr sz="1599">
                <a:solidFill>
                  <a:srgbClr val="AFAFAF"/>
                </a:solidFill>
                <a:latin typeface="+mj-lt"/>
              </a:defRPr>
            </a:lvl1pPr>
          </a:lstStyle>
          <a:p>
            <a:endParaRPr lang="en-GB" dirty="0"/>
          </a:p>
        </p:txBody>
      </p:sp>
      <p:sp>
        <p:nvSpPr>
          <p:cNvPr id="5" name="Plassholder for bunntekst 4"/>
          <p:cNvSpPr>
            <a:spLocks noGrp="1"/>
          </p:cNvSpPr>
          <p:nvPr>
            <p:ph type="ftr" sz="quarter" idx="3"/>
          </p:nvPr>
        </p:nvSpPr>
        <p:spPr>
          <a:xfrm>
            <a:off x="600002" y="457496"/>
            <a:ext cx="7923005" cy="365125"/>
          </a:xfrm>
          <a:prstGeom prst="rect">
            <a:avLst/>
          </a:prstGeom>
        </p:spPr>
        <p:txBody>
          <a:bodyPr vert="horz" lIns="0" tIns="0" rIns="0" bIns="0" rtlCol="0" anchor="t"/>
          <a:lstStyle>
            <a:lvl1pPr algn="l">
              <a:defRPr sz="1599">
                <a:solidFill>
                  <a:srgbClr val="AFAFAF"/>
                </a:solidFill>
                <a:latin typeface="+mj-lt"/>
              </a:defRPr>
            </a:lvl1pPr>
          </a:lstStyle>
          <a:p>
            <a:endParaRPr lang="nb-NO" dirty="0"/>
          </a:p>
        </p:txBody>
      </p:sp>
      <p:sp>
        <p:nvSpPr>
          <p:cNvPr id="6" name="Plassholder for lysbildenummer 5"/>
          <p:cNvSpPr>
            <a:spLocks noGrp="1"/>
          </p:cNvSpPr>
          <p:nvPr>
            <p:ph type="sldNum" sz="quarter" idx="4"/>
          </p:nvPr>
        </p:nvSpPr>
        <p:spPr>
          <a:xfrm>
            <a:off x="10876844" y="6183054"/>
            <a:ext cx="715155" cy="365125"/>
          </a:xfrm>
          <a:prstGeom prst="rect">
            <a:avLst/>
          </a:prstGeom>
        </p:spPr>
        <p:txBody>
          <a:bodyPr vert="horz" lIns="0" tIns="0" rIns="0" bIns="0" rtlCol="0" anchor="t"/>
          <a:lstStyle>
            <a:lvl1pPr algn="r">
              <a:defRPr sz="1333" b="0">
                <a:solidFill>
                  <a:srgbClr val="AFAFAF"/>
                </a:solidFill>
              </a:defRPr>
            </a:lvl1pPr>
          </a:lstStyle>
          <a:p>
            <a:fld id="{CB5DC95F-CC9E-42B9-BFE4-A015B12872CC}" type="slidenum">
              <a:rPr lang="en-GB" smtClean="0"/>
              <a:pPr/>
              <a:t>‹#›</a:t>
            </a:fld>
            <a:endParaRPr lang="en-GB" dirty="0"/>
          </a:p>
        </p:txBody>
      </p:sp>
    </p:spTree>
    <p:extLst>
      <p:ext uri="{BB962C8B-B14F-4D97-AF65-F5344CB8AC3E}">
        <p14:creationId xmlns:p14="http://schemas.microsoft.com/office/powerpoint/2010/main" val="243445345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hf hdr="0" ftr="0"/>
  <p:txStyles>
    <p:titleStyle>
      <a:lvl1pPr algn="l" defTabSz="1218804" rtl="0" eaLnBrk="1" latinLnBrk="0" hangingPunct="1">
        <a:lnSpc>
          <a:spcPct val="90000"/>
        </a:lnSpc>
        <a:spcBef>
          <a:spcPct val="0"/>
        </a:spcBef>
        <a:buNone/>
        <a:defRPr sz="3999" kern="1200">
          <a:solidFill>
            <a:srgbClr val="333333"/>
          </a:solidFill>
          <a:latin typeface="+mj-lt"/>
          <a:ea typeface="+mj-ea"/>
          <a:cs typeface="+mj-cs"/>
        </a:defRPr>
      </a:lvl1pPr>
    </p:titleStyle>
    <p:bodyStyle>
      <a:lvl1pPr marL="335891" indent="-335891" algn="l" defTabSz="1218804" rtl="0" eaLnBrk="1" latinLnBrk="0" hangingPunct="1">
        <a:lnSpc>
          <a:spcPct val="114000"/>
        </a:lnSpc>
        <a:spcBef>
          <a:spcPts val="1333"/>
        </a:spcBef>
        <a:buFont typeface="Arial" panose="020B0604020202020204" pitchFamily="34" charset="0"/>
        <a:buChar char="•"/>
        <a:defRPr sz="2932" strike="noStrike" kern="1200">
          <a:solidFill>
            <a:srgbClr val="333333"/>
          </a:solidFill>
          <a:latin typeface="+mn-lt"/>
          <a:ea typeface="+mn-ea"/>
          <a:cs typeface="+mn-cs"/>
        </a:defRPr>
      </a:lvl1pPr>
      <a:lvl2pPr marL="715201" indent="-353369" algn="l" defTabSz="1218804" rtl="0" eaLnBrk="1" latinLnBrk="0" hangingPunct="1">
        <a:lnSpc>
          <a:spcPct val="114000"/>
        </a:lnSpc>
        <a:spcBef>
          <a:spcPts val="0"/>
        </a:spcBef>
        <a:buFont typeface="Arial" panose="020B0604020202020204" pitchFamily="34" charset="0"/>
        <a:buChar char="•"/>
        <a:defRPr sz="2399" kern="1200">
          <a:solidFill>
            <a:srgbClr val="333333"/>
          </a:solidFill>
          <a:latin typeface="+mn-lt"/>
          <a:ea typeface="+mn-ea"/>
          <a:cs typeface="+mn-cs"/>
        </a:defRPr>
      </a:lvl2pPr>
      <a:lvl3pPr marL="1074917" indent="-359716" algn="l" defTabSz="1218804" rtl="0" eaLnBrk="1" latinLnBrk="0" hangingPunct="1">
        <a:lnSpc>
          <a:spcPct val="114000"/>
        </a:lnSpc>
        <a:spcBef>
          <a:spcPts val="0"/>
        </a:spcBef>
        <a:buFont typeface="Arial" panose="020B0604020202020204" pitchFamily="34" charset="0"/>
        <a:buChar char="•"/>
        <a:defRPr sz="2133" kern="1200">
          <a:solidFill>
            <a:srgbClr val="333333"/>
          </a:solidFill>
          <a:latin typeface="+mn-lt"/>
          <a:ea typeface="+mn-ea"/>
          <a:cs typeface="+mn-cs"/>
        </a:defRPr>
      </a:lvl3pPr>
      <a:lvl4pPr marL="1436750" indent="-361833" algn="l" defTabSz="1218804" rtl="0" eaLnBrk="1" latinLnBrk="0" hangingPunct="1">
        <a:lnSpc>
          <a:spcPct val="114000"/>
        </a:lnSpc>
        <a:spcBef>
          <a:spcPts val="0"/>
        </a:spcBef>
        <a:buFont typeface="Arial" panose="020B0604020202020204" pitchFamily="34" charset="0"/>
        <a:buChar char="•"/>
        <a:defRPr sz="1866" kern="1200">
          <a:solidFill>
            <a:srgbClr val="333333"/>
          </a:solidFill>
          <a:latin typeface="+mn-lt"/>
          <a:ea typeface="+mn-ea"/>
          <a:cs typeface="+mn-cs"/>
        </a:defRPr>
      </a:lvl4pPr>
      <a:lvl5pPr marL="1790118" indent="-353369" algn="l" defTabSz="1218804" rtl="0" eaLnBrk="1" latinLnBrk="0" hangingPunct="1">
        <a:lnSpc>
          <a:spcPct val="114000"/>
        </a:lnSpc>
        <a:spcBef>
          <a:spcPts val="0"/>
        </a:spcBef>
        <a:buFont typeface="Arial" panose="020B0604020202020204" pitchFamily="34" charset="0"/>
        <a:buChar char="•"/>
        <a:defRPr sz="1599" kern="1200">
          <a:solidFill>
            <a:srgbClr val="333333"/>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99999" y="1036609"/>
            <a:ext cx="10992052" cy="1127793"/>
          </a:xfrm>
          <a:prstGeom prst="rect">
            <a:avLst/>
          </a:prstGeom>
        </p:spPr>
        <p:txBody>
          <a:bodyPr vert="horz" lIns="0" tIns="0" rIns="0" bIns="0" rtlCol="0" anchor="t">
            <a:normAutofit/>
          </a:bodyPr>
          <a:lstStyle/>
          <a:p>
            <a:r>
              <a:rPr lang="nb-NO" dirty="0"/>
              <a:t>Klikk for å redigere tittelstil</a:t>
            </a:r>
            <a:endParaRPr lang="en-GB" dirty="0"/>
          </a:p>
        </p:txBody>
      </p:sp>
      <p:sp>
        <p:nvSpPr>
          <p:cNvPr id="3" name="Plassholder for tekst 2"/>
          <p:cNvSpPr>
            <a:spLocks noGrp="1"/>
          </p:cNvSpPr>
          <p:nvPr>
            <p:ph type="body" idx="1"/>
          </p:nvPr>
        </p:nvSpPr>
        <p:spPr>
          <a:xfrm>
            <a:off x="599947" y="2490743"/>
            <a:ext cx="10992052" cy="338817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4" name="Plassholder for dato 3"/>
          <p:cNvSpPr>
            <a:spLocks noGrp="1"/>
          </p:cNvSpPr>
          <p:nvPr>
            <p:ph type="dt" sz="half" idx="2"/>
          </p:nvPr>
        </p:nvSpPr>
        <p:spPr>
          <a:xfrm>
            <a:off x="599947" y="6185290"/>
            <a:ext cx="2743200" cy="365125"/>
          </a:xfrm>
          <a:prstGeom prst="rect">
            <a:avLst/>
          </a:prstGeom>
        </p:spPr>
        <p:txBody>
          <a:bodyPr vert="horz" lIns="0" tIns="0" rIns="0" bIns="0" rtlCol="0" anchor="t"/>
          <a:lstStyle>
            <a:lvl1pPr algn="l">
              <a:defRPr sz="1599">
                <a:solidFill>
                  <a:srgbClr val="AFAFAF"/>
                </a:solidFill>
                <a:latin typeface="+mj-lt"/>
              </a:defRPr>
            </a:lvl1pPr>
          </a:lstStyle>
          <a:p>
            <a:endParaRPr lang="en-GB" dirty="0"/>
          </a:p>
        </p:txBody>
      </p:sp>
      <p:sp>
        <p:nvSpPr>
          <p:cNvPr id="5" name="Plassholder for bunntekst 4"/>
          <p:cNvSpPr>
            <a:spLocks noGrp="1"/>
          </p:cNvSpPr>
          <p:nvPr>
            <p:ph type="ftr" sz="quarter" idx="3"/>
          </p:nvPr>
        </p:nvSpPr>
        <p:spPr>
          <a:xfrm>
            <a:off x="600002" y="457496"/>
            <a:ext cx="7923005" cy="365125"/>
          </a:xfrm>
          <a:prstGeom prst="rect">
            <a:avLst/>
          </a:prstGeom>
        </p:spPr>
        <p:txBody>
          <a:bodyPr vert="horz" lIns="0" tIns="0" rIns="0" bIns="0" rtlCol="0" anchor="t"/>
          <a:lstStyle>
            <a:lvl1pPr algn="l">
              <a:defRPr sz="1599">
                <a:solidFill>
                  <a:srgbClr val="AFAFAF"/>
                </a:solidFill>
                <a:latin typeface="+mj-lt"/>
              </a:defRPr>
            </a:lvl1pPr>
          </a:lstStyle>
          <a:p>
            <a:endParaRPr lang="nb-NO" noProof="0" dirty="0"/>
          </a:p>
        </p:txBody>
      </p:sp>
      <p:sp>
        <p:nvSpPr>
          <p:cNvPr id="6" name="Plassholder for lysbildenummer 5"/>
          <p:cNvSpPr>
            <a:spLocks noGrp="1"/>
          </p:cNvSpPr>
          <p:nvPr>
            <p:ph type="sldNum" sz="quarter" idx="4"/>
          </p:nvPr>
        </p:nvSpPr>
        <p:spPr>
          <a:xfrm>
            <a:off x="10876844" y="6183054"/>
            <a:ext cx="715155" cy="365125"/>
          </a:xfrm>
          <a:prstGeom prst="rect">
            <a:avLst/>
          </a:prstGeom>
        </p:spPr>
        <p:txBody>
          <a:bodyPr vert="horz" lIns="0" tIns="0" rIns="0" bIns="0" rtlCol="0" anchor="t"/>
          <a:lstStyle>
            <a:lvl1pPr algn="r">
              <a:defRPr sz="1333" b="0">
                <a:solidFill>
                  <a:srgbClr val="AFAFAF"/>
                </a:solidFill>
              </a:defRPr>
            </a:lvl1pPr>
          </a:lstStyle>
          <a:p>
            <a:fld id="{CB5DC95F-CC9E-42B9-BFE4-A015B12872CC}" type="slidenum">
              <a:rPr lang="en-GB" smtClean="0"/>
              <a:pPr/>
              <a:t>‹#›</a:t>
            </a:fld>
            <a:endParaRPr lang="en-GB" dirty="0"/>
          </a:p>
        </p:txBody>
      </p:sp>
      <p:pic>
        <p:nvPicPr>
          <p:cNvPr id="8" name="Bilde 7"/>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12007" y="344023"/>
            <a:ext cx="1402028" cy="443839"/>
          </a:xfrm>
          <a:prstGeom prst="rect">
            <a:avLst/>
          </a:prstGeom>
        </p:spPr>
      </p:pic>
    </p:spTree>
    <p:extLst>
      <p:ext uri="{BB962C8B-B14F-4D97-AF65-F5344CB8AC3E}">
        <p14:creationId xmlns:p14="http://schemas.microsoft.com/office/powerpoint/2010/main" val="35900159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Lst>
  <p:hf hdr="0" ftr="0"/>
  <p:txStyles>
    <p:titleStyle>
      <a:lvl1pPr algn="l" defTabSz="1218804" rtl="0" eaLnBrk="1" latinLnBrk="0" hangingPunct="1">
        <a:lnSpc>
          <a:spcPct val="90000"/>
        </a:lnSpc>
        <a:spcBef>
          <a:spcPct val="0"/>
        </a:spcBef>
        <a:buNone/>
        <a:defRPr sz="3999" kern="1200">
          <a:solidFill>
            <a:srgbClr val="333333"/>
          </a:solidFill>
          <a:latin typeface="+mj-lt"/>
          <a:ea typeface="+mj-ea"/>
          <a:cs typeface="+mj-cs"/>
        </a:defRPr>
      </a:lvl1pPr>
    </p:titleStyle>
    <p:bodyStyle>
      <a:lvl1pPr marL="335891" indent="-335891" algn="l" defTabSz="1218804" rtl="0" eaLnBrk="1" latinLnBrk="0" hangingPunct="1">
        <a:lnSpc>
          <a:spcPct val="114000"/>
        </a:lnSpc>
        <a:spcBef>
          <a:spcPts val="1333"/>
        </a:spcBef>
        <a:buFont typeface="Arial" panose="020B0604020202020204" pitchFamily="34" charset="0"/>
        <a:buChar char="•"/>
        <a:defRPr sz="2932" strike="noStrike" kern="1200">
          <a:solidFill>
            <a:srgbClr val="333333"/>
          </a:solidFill>
          <a:latin typeface="+mn-lt"/>
          <a:ea typeface="+mn-ea"/>
          <a:cs typeface="+mn-cs"/>
        </a:defRPr>
      </a:lvl1pPr>
      <a:lvl2pPr marL="715201" indent="-353369" algn="l" defTabSz="1218804" rtl="0" eaLnBrk="1" latinLnBrk="0" hangingPunct="1">
        <a:lnSpc>
          <a:spcPct val="114000"/>
        </a:lnSpc>
        <a:spcBef>
          <a:spcPts val="0"/>
        </a:spcBef>
        <a:buFont typeface="Arial" panose="020B0604020202020204" pitchFamily="34" charset="0"/>
        <a:buChar char="•"/>
        <a:defRPr sz="2399" kern="1200">
          <a:solidFill>
            <a:srgbClr val="333333"/>
          </a:solidFill>
          <a:latin typeface="+mn-lt"/>
          <a:ea typeface="+mn-ea"/>
          <a:cs typeface="+mn-cs"/>
        </a:defRPr>
      </a:lvl2pPr>
      <a:lvl3pPr marL="1074917" indent="-359716" algn="l" defTabSz="1218804" rtl="0" eaLnBrk="1" latinLnBrk="0" hangingPunct="1">
        <a:lnSpc>
          <a:spcPct val="114000"/>
        </a:lnSpc>
        <a:spcBef>
          <a:spcPts val="0"/>
        </a:spcBef>
        <a:buFont typeface="Arial" panose="020B0604020202020204" pitchFamily="34" charset="0"/>
        <a:buChar char="•"/>
        <a:defRPr sz="2133" kern="1200">
          <a:solidFill>
            <a:srgbClr val="333333"/>
          </a:solidFill>
          <a:latin typeface="+mn-lt"/>
          <a:ea typeface="+mn-ea"/>
          <a:cs typeface="+mn-cs"/>
        </a:defRPr>
      </a:lvl3pPr>
      <a:lvl4pPr marL="1436750" indent="-361833" algn="l" defTabSz="1218804" rtl="0" eaLnBrk="1" latinLnBrk="0" hangingPunct="1">
        <a:lnSpc>
          <a:spcPct val="114000"/>
        </a:lnSpc>
        <a:spcBef>
          <a:spcPts val="0"/>
        </a:spcBef>
        <a:buFont typeface="Arial" panose="020B0604020202020204" pitchFamily="34" charset="0"/>
        <a:buChar char="•"/>
        <a:defRPr sz="1866" kern="1200">
          <a:solidFill>
            <a:srgbClr val="333333"/>
          </a:solidFill>
          <a:latin typeface="+mn-lt"/>
          <a:ea typeface="+mn-ea"/>
          <a:cs typeface="+mn-cs"/>
        </a:defRPr>
      </a:lvl4pPr>
      <a:lvl5pPr marL="1790118" indent="-353369" algn="l" defTabSz="1218804" rtl="0" eaLnBrk="1" latinLnBrk="0" hangingPunct="1">
        <a:lnSpc>
          <a:spcPct val="114000"/>
        </a:lnSpc>
        <a:spcBef>
          <a:spcPts val="0"/>
        </a:spcBef>
        <a:buFont typeface="Arial" panose="020B0604020202020204" pitchFamily="34" charset="0"/>
        <a:buChar char="•"/>
        <a:defRPr sz="1599" kern="1200">
          <a:solidFill>
            <a:srgbClr val="333333"/>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aniel.ras-vidal@abelia.n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daniel.ras-vidal@abelia.no"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jpeg"/><Relationship Id="rId18" Type="http://schemas.openxmlformats.org/officeDocument/2006/relationships/image" Target="../media/image37.png"/><Relationship Id="rId26" Type="http://schemas.openxmlformats.org/officeDocument/2006/relationships/image" Target="../media/image45.jpeg"/><Relationship Id="rId39" Type="http://schemas.openxmlformats.org/officeDocument/2006/relationships/image" Target="../media/image58.jpeg"/><Relationship Id="rId3" Type="http://schemas.openxmlformats.org/officeDocument/2006/relationships/image" Target="../media/image24.png"/><Relationship Id="rId21" Type="http://schemas.openxmlformats.org/officeDocument/2006/relationships/image" Target="../media/image40.jpeg"/><Relationship Id="rId34" Type="http://schemas.openxmlformats.org/officeDocument/2006/relationships/image" Target="../media/image53.png"/><Relationship Id="rId42" Type="http://schemas.openxmlformats.org/officeDocument/2006/relationships/image" Target="../media/image61.png"/><Relationship Id="rId47" Type="http://schemas.openxmlformats.org/officeDocument/2006/relationships/image" Target="../media/image66.png"/><Relationship Id="rId7" Type="http://schemas.openxmlformats.org/officeDocument/2006/relationships/image" Target="../media/image28.jpeg"/><Relationship Id="rId12" Type="http://schemas.openxmlformats.org/officeDocument/2006/relationships/hyperlink" Target="http://www.motoroids.com/news/tata-motors-partners-drb-hicom-commercial-vehicles-malaysia/attachment/tata-motors-logo-2/" TargetMode="External"/><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jpeg"/><Relationship Id="rId38" Type="http://schemas.openxmlformats.org/officeDocument/2006/relationships/image" Target="../media/image57.jpg"/><Relationship Id="rId46" Type="http://schemas.openxmlformats.org/officeDocument/2006/relationships/image" Target="../media/image65.png"/><Relationship Id="rId2" Type="http://schemas.openxmlformats.org/officeDocument/2006/relationships/notesSlide" Target="../notesSlides/notesSlide6.xml"/><Relationship Id="rId16" Type="http://schemas.openxmlformats.org/officeDocument/2006/relationships/image" Target="../media/image35.jpeg"/><Relationship Id="rId20" Type="http://schemas.openxmlformats.org/officeDocument/2006/relationships/image" Target="../media/image39.png"/><Relationship Id="rId29" Type="http://schemas.openxmlformats.org/officeDocument/2006/relationships/image" Target="../media/image48.png"/><Relationship Id="rId41" Type="http://schemas.openxmlformats.org/officeDocument/2006/relationships/image" Target="../media/image60.png"/><Relationship Id="rId1" Type="http://schemas.openxmlformats.org/officeDocument/2006/relationships/slideLayout" Target="../slideLayouts/slideLayout56.xml"/><Relationship Id="rId6" Type="http://schemas.openxmlformats.org/officeDocument/2006/relationships/image" Target="../media/image27.png"/><Relationship Id="rId11" Type="http://schemas.openxmlformats.org/officeDocument/2006/relationships/image" Target="../media/image31.png"/><Relationship Id="rId24" Type="http://schemas.openxmlformats.org/officeDocument/2006/relationships/image" Target="../media/image43.jpe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jpeg"/><Relationship Id="rId45" Type="http://schemas.openxmlformats.org/officeDocument/2006/relationships/image" Target="../media/image64.png"/><Relationship Id="rId5" Type="http://schemas.openxmlformats.org/officeDocument/2006/relationships/image" Target="../media/image26.png"/><Relationship Id="rId15" Type="http://schemas.openxmlformats.org/officeDocument/2006/relationships/image" Target="../media/image34.jpg"/><Relationship Id="rId23" Type="http://schemas.openxmlformats.org/officeDocument/2006/relationships/image" Target="../media/image42.jpe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30.png"/><Relationship Id="rId19" Type="http://schemas.openxmlformats.org/officeDocument/2006/relationships/image" Target="../media/image38.png"/><Relationship Id="rId31" Type="http://schemas.openxmlformats.org/officeDocument/2006/relationships/image" Target="../media/image50.jpeg"/><Relationship Id="rId44" Type="http://schemas.openxmlformats.org/officeDocument/2006/relationships/image" Target="../media/image63.png"/><Relationship Id="rId4" Type="http://schemas.openxmlformats.org/officeDocument/2006/relationships/image" Target="../media/image25.png"/><Relationship Id="rId9" Type="http://schemas.openxmlformats.org/officeDocument/2006/relationships/chart" Target="../charts/chart2.xml"/><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hyperlink" Target="http://energiogklima.no/kommentar/desentral-og-disruptiv-energisektoren-rives-i-fillebiter/"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investors.att.com/~/media/Files/A/ATT-IR/financial-reports/quarterly-earnings/2017/3q-2017/IB_3Q2017.pdf" TargetMode="External"/><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nergiogklima.no/kommentar/desentral-og-disruptiv-energisektoren-rives-i-fillebiter/"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08805" y="5720756"/>
            <a:ext cx="7776958" cy="273496"/>
          </a:xfrm>
        </p:spPr>
        <p:txBody>
          <a:bodyPr/>
          <a:lstStyle/>
          <a:p>
            <a:endParaRPr lang="nb-NO" dirty="0"/>
          </a:p>
          <a:p>
            <a:endParaRPr lang="nb-NO" dirty="0"/>
          </a:p>
          <a:p>
            <a:endParaRPr lang="nb-NO" dirty="0"/>
          </a:p>
          <a:p>
            <a:r>
              <a:rPr lang="nb-NO" sz="1400" dirty="0"/>
              <a:t>Daniel Ras-Vidal, Manager FIN/Abelia</a:t>
            </a:r>
            <a:br>
              <a:rPr lang="nb-NO" sz="1400" dirty="0"/>
            </a:br>
            <a:r>
              <a:rPr lang="nb-NO" sz="1400" dirty="0"/>
              <a:t>E: </a:t>
            </a:r>
            <a:r>
              <a:rPr lang="nb-NO" sz="1400" dirty="0">
                <a:hlinkClick r:id="rId3"/>
              </a:rPr>
              <a:t>daniel.ras-vidal@abelia.no</a:t>
            </a:r>
            <a:r>
              <a:rPr lang="nb-NO" sz="1400" dirty="0"/>
              <a:t> T: @</a:t>
            </a:r>
            <a:r>
              <a:rPr lang="nb-NO" sz="1400" dirty="0" err="1"/>
              <a:t>danielrasvidal</a:t>
            </a:r>
            <a:endParaRPr lang="nb-NO" sz="1400" dirty="0"/>
          </a:p>
        </p:txBody>
      </p:sp>
      <p:sp>
        <p:nvSpPr>
          <p:cNvPr id="5" name="Date Placeholder 4"/>
          <p:cNvSpPr>
            <a:spLocks noGrp="1"/>
          </p:cNvSpPr>
          <p:nvPr>
            <p:ph type="dt" sz="half" idx="10"/>
          </p:nvPr>
        </p:nvSpPr>
        <p:spPr>
          <a:xfrm>
            <a:off x="908751" y="6006937"/>
            <a:ext cx="7776958" cy="365125"/>
          </a:xfrm>
        </p:spPr>
        <p:txBody>
          <a:bodyPr/>
          <a:lstStyle/>
          <a:p>
            <a:pPr defTabSz="914103"/>
            <a:r>
              <a:rPr lang="en-GB" sz="1400" dirty="0">
                <a:latin typeface="Segoe UI Semibold"/>
              </a:rPr>
              <a:t>21.11.2017</a:t>
            </a:r>
          </a:p>
        </p:txBody>
      </p:sp>
      <p:sp>
        <p:nvSpPr>
          <p:cNvPr id="6" name="Text Placeholder 5"/>
          <p:cNvSpPr>
            <a:spLocks noGrp="1"/>
          </p:cNvSpPr>
          <p:nvPr>
            <p:ph type="body" sz="quarter" idx="17"/>
          </p:nvPr>
        </p:nvSpPr>
        <p:spPr/>
        <p:txBody>
          <a:bodyPr/>
          <a:lstStyle/>
          <a:p>
            <a:r>
              <a:rPr lang="nb-NO" cap="all" dirty="0"/>
              <a:t>Smart </a:t>
            </a:r>
            <a:r>
              <a:rPr lang="nb-NO" cap="all" dirty="0" err="1"/>
              <a:t>energy</a:t>
            </a:r>
            <a:r>
              <a:rPr lang="nb-NO" cap="all" dirty="0"/>
              <a:t> </a:t>
            </a:r>
            <a:r>
              <a:rPr lang="nb-NO" cap="all" dirty="0" err="1"/>
              <a:t>network</a:t>
            </a:r>
            <a:endParaRPr lang="nb-NO" dirty="0"/>
          </a:p>
        </p:txBody>
      </p:sp>
      <p:sp>
        <p:nvSpPr>
          <p:cNvPr id="9" name="Title 2"/>
          <p:cNvSpPr txBox="1">
            <a:spLocks/>
          </p:cNvSpPr>
          <p:nvPr/>
        </p:nvSpPr>
        <p:spPr>
          <a:xfrm>
            <a:off x="804831" y="1162694"/>
            <a:ext cx="8431332" cy="1239353"/>
          </a:xfrm>
          <a:prstGeom prst="rect">
            <a:avLst/>
          </a:prstGeom>
        </p:spPr>
        <p:txBody>
          <a:bodyPr vert="horz" lIns="0" tIns="0" rIns="0" bIns="0" rtlCol="0" anchor="t">
            <a:normAutofit fontScale="47500" lnSpcReduction="20000"/>
          </a:bodyPr>
          <a:lstStyle>
            <a:lvl1pPr algn="l" defTabSz="914400" rtl="0" eaLnBrk="1" latinLnBrk="0" hangingPunct="1">
              <a:lnSpc>
                <a:spcPct val="110000"/>
              </a:lnSpc>
              <a:spcBef>
                <a:spcPct val="0"/>
              </a:spcBef>
              <a:buNone/>
              <a:defRPr sz="4500" b="0" kern="1200">
                <a:solidFill>
                  <a:schemeClr val="bg1"/>
                </a:solidFill>
                <a:latin typeface="+mj-lt"/>
                <a:ea typeface="+mj-ea"/>
                <a:cs typeface="+mj-cs"/>
              </a:defRPr>
            </a:lvl1pPr>
          </a:lstStyle>
          <a:p>
            <a:pPr defTabSz="1218804"/>
            <a:br>
              <a:rPr lang="nb-NO" sz="5332" dirty="0">
                <a:solidFill>
                  <a:srgbClr val="FFFFFF"/>
                </a:solidFill>
                <a:latin typeface="Segoe UI Semibold"/>
              </a:rPr>
            </a:br>
            <a:br>
              <a:rPr lang="nb-NO" sz="5998" b="1" dirty="0">
                <a:solidFill>
                  <a:srgbClr val="FFFFFF"/>
                </a:solidFill>
                <a:latin typeface="Segoe UI Semibold"/>
              </a:rPr>
            </a:br>
            <a:endParaRPr lang="nb-NO" sz="5998" dirty="0">
              <a:solidFill>
                <a:srgbClr val="FFFFFF"/>
              </a:solidFill>
              <a:latin typeface="Segoe UI Semibold"/>
            </a:endParaRPr>
          </a:p>
        </p:txBody>
      </p:sp>
      <p:sp>
        <p:nvSpPr>
          <p:cNvPr id="7" name="Tittel 6"/>
          <p:cNvSpPr>
            <a:spLocks noGrp="1"/>
          </p:cNvSpPr>
          <p:nvPr>
            <p:ph type="ctrTitle"/>
          </p:nvPr>
        </p:nvSpPr>
        <p:spPr/>
        <p:txBody>
          <a:bodyPr>
            <a:normAutofit/>
          </a:bodyPr>
          <a:lstStyle/>
          <a:p>
            <a:r>
              <a:rPr lang="en-US" i="1" dirty="0"/>
              <a:t>Innovation in established companies – what is needed? </a:t>
            </a:r>
            <a:endParaRPr lang="nb-NO" sz="5332" dirty="0"/>
          </a:p>
        </p:txBody>
      </p:sp>
    </p:spTree>
    <p:extLst>
      <p:ext uri="{BB962C8B-B14F-4D97-AF65-F5344CB8AC3E}">
        <p14:creationId xmlns:p14="http://schemas.microsoft.com/office/powerpoint/2010/main" val="190329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624E3C-D56C-4C0B-ACF8-C65127602D81}"/>
              </a:ext>
            </a:extLst>
          </p:cNvPr>
          <p:cNvSpPr>
            <a:spLocks noGrp="1"/>
          </p:cNvSpPr>
          <p:nvPr>
            <p:ph type="title"/>
          </p:nvPr>
        </p:nvSpPr>
        <p:spPr/>
        <p:txBody>
          <a:bodyPr/>
          <a:lstStyle/>
          <a:p>
            <a:r>
              <a:rPr lang="nb-NO" dirty="0" err="1"/>
              <a:t>What</a:t>
            </a:r>
            <a:r>
              <a:rPr lang="nb-NO" dirty="0"/>
              <a:t> </a:t>
            </a:r>
            <a:r>
              <a:rPr lang="nb-NO" dirty="0" err="1"/>
              <a:t>should</a:t>
            </a:r>
            <a:r>
              <a:rPr lang="nb-NO" dirty="0"/>
              <a:t> a «boring», </a:t>
            </a:r>
            <a:r>
              <a:rPr lang="nb-NO" dirty="0" err="1"/>
              <a:t>established</a:t>
            </a:r>
            <a:r>
              <a:rPr lang="nb-NO" dirty="0"/>
              <a:t> </a:t>
            </a:r>
            <a:r>
              <a:rPr lang="nb-NO" dirty="0" err="1"/>
              <a:t>company</a:t>
            </a:r>
            <a:r>
              <a:rPr lang="nb-NO" dirty="0"/>
              <a:t> do?</a:t>
            </a:r>
          </a:p>
        </p:txBody>
      </p:sp>
      <p:sp>
        <p:nvSpPr>
          <p:cNvPr id="3" name="Plassholder for lysbildenummer 2">
            <a:extLst>
              <a:ext uri="{FF2B5EF4-FFF2-40B4-BE49-F238E27FC236}">
                <a16:creationId xmlns:a16="http://schemas.microsoft.com/office/drawing/2014/main" id="{B38F1CE3-CA68-4DB9-9C0E-20566045B183}"/>
              </a:ext>
            </a:extLst>
          </p:cNvPr>
          <p:cNvSpPr>
            <a:spLocks noGrp="1"/>
          </p:cNvSpPr>
          <p:nvPr>
            <p:ph type="sldNum" sz="quarter" idx="12"/>
          </p:nvPr>
        </p:nvSpPr>
        <p:spPr/>
        <p:txBody>
          <a:bodyPr/>
          <a:lstStyle/>
          <a:p>
            <a:fld id="{CB5DC95F-CC9E-42B9-BFE4-A015B12872CC}" type="slidenum">
              <a:rPr lang="en-GB" smtClean="0"/>
              <a:t>10</a:t>
            </a:fld>
            <a:endParaRPr lang="en-GB" dirty="0"/>
          </a:p>
        </p:txBody>
      </p:sp>
      <p:sp>
        <p:nvSpPr>
          <p:cNvPr id="4" name="Plassholder for innhold 3">
            <a:extLst>
              <a:ext uri="{FF2B5EF4-FFF2-40B4-BE49-F238E27FC236}">
                <a16:creationId xmlns:a16="http://schemas.microsoft.com/office/drawing/2014/main" id="{0D6E963B-5756-42B8-9ACB-B0CF5EA85728}"/>
              </a:ext>
            </a:extLst>
          </p:cNvPr>
          <p:cNvSpPr>
            <a:spLocks noGrp="1"/>
          </p:cNvSpPr>
          <p:nvPr>
            <p:ph idx="1"/>
          </p:nvPr>
        </p:nvSpPr>
        <p:spPr>
          <a:xfrm>
            <a:off x="599999" y="2164402"/>
            <a:ext cx="4957474" cy="3388178"/>
          </a:xfrm>
        </p:spPr>
        <p:txBody>
          <a:bodyPr/>
          <a:lstStyle/>
          <a:p>
            <a:pPr marL="0" indent="0">
              <a:buNone/>
            </a:pPr>
            <a:r>
              <a:rPr lang="nb-NO" sz="2000" b="1" dirty="0"/>
              <a:t>If </a:t>
            </a:r>
            <a:r>
              <a:rPr lang="nb-NO" sz="2000" b="1" dirty="0" err="1"/>
              <a:t>you</a:t>
            </a:r>
            <a:r>
              <a:rPr lang="nb-NO" sz="2000" b="1" dirty="0"/>
              <a:t> </a:t>
            </a:r>
            <a:r>
              <a:rPr lang="nb-NO" sz="2000" b="1" dirty="0" err="1"/>
              <a:t>can’t</a:t>
            </a:r>
            <a:r>
              <a:rPr lang="nb-NO" sz="2000" b="1" dirty="0"/>
              <a:t> beat </a:t>
            </a:r>
            <a:r>
              <a:rPr lang="nb-NO" sz="2000" b="1" dirty="0" err="1"/>
              <a:t>them</a:t>
            </a:r>
            <a:r>
              <a:rPr lang="nb-NO" sz="2000" b="1" dirty="0"/>
              <a:t>, </a:t>
            </a:r>
            <a:r>
              <a:rPr lang="nb-NO" sz="2000" b="1" dirty="0" err="1"/>
              <a:t>join</a:t>
            </a:r>
            <a:r>
              <a:rPr lang="nb-NO" sz="2000" b="1" dirty="0"/>
              <a:t>/</a:t>
            </a:r>
            <a:r>
              <a:rPr lang="nb-NO" sz="2000" b="1" dirty="0" err="1"/>
              <a:t>buy</a:t>
            </a:r>
            <a:r>
              <a:rPr lang="nb-NO" sz="2000" b="1" dirty="0"/>
              <a:t> </a:t>
            </a:r>
            <a:r>
              <a:rPr lang="nb-NO" sz="2000" b="1" dirty="0" err="1"/>
              <a:t>them</a:t>
            </a:r>
            <a:endParaRPr lang="nb-NO" sz="2000" b="1" dirty="0"/>
          </a:p>
          <a:p>
            <a:r>
              <a:rPr lang="nb-NO" sz="2000" dirty="0"/>
              <a:t>Solar2Consumer: Agder Energi/</a:t>
            </a:r>
            <a:r>
              <a:rPr lang="nb-NO" sz="2000" dirty="0" err="1"/>
              <a:t>Otovo</a:t>
            </a:r>
            <a:endParaRPr lang="nb-NO" sz="2000" dirty="0"/>
          </a:p>
          <a:p>
            <a:r>
              <a:rPr lang="nb-NO" sz="2000" dirty="0"/>
              <a:t>Market </a:t>
            </a:r>
            <a:r>
              <a:rPr lang="nb-NO" sz="2000" dirty="0" err="1"/>
              <a:t>platform</a:t>
            </a:r>
            <a:r>
              <a:rPr lang="nb-NO" sz="2000" dirty="0"/>
              <a:t> for </a:t>
            </a:r>
            <a:r>
              <a:rPr lang="nb-NO" sz="2000" dirty="0" err="1"/>
              <a:t>power</a:t>
            </a:r>
            <a:r>
              <a:rPr lang="nb-NO" sz="2000" dirty="0"/>
              <a:t>: BKK/</a:t>
            </a:r>
            <a:r>
              <a:rPr lang="nb-NO" sz="2000" dirty="0" err="1"/>
              <a:t>Tibber</a:t>
            </a:r>
            <a:r>
              <a:rPr lang="nb-NO" sz="2000" dirty="0"/>
              <a:t>, </a:t>
            </a:r>
          </a:p>
        </p:txBody>
      </p:sp>
      <p:sp>
        <p:nvSpPr>
          <p:cNvPr id="5" name="Plassholder for innhold 4">
            <a:extLst>
              <a:ext uri="{FF2B5EF4-FFF2-40B4-BE49-F238E27FC236}">
                <a16:creationId xmlns:a16="http://schemas.microsoft.com/office/drawing/2014/main" id="{B0130744-E0A3-4542-9E9B-0B1B1106BDD0}"/>
              </a:ext>
            </a:extLst>
          </p:cNvPr>
          <p:cNvSpPr>
            <a:spLocks noGrp="1"/>
          </p:cNvSpPr>
          <p:nvPr>
            <p:ph idx="13"/>
          </p:nvPr>
        </p:nvSpPr>
        <p:spPr>
          <a:xfrm>
            <a:off x="6512853" y="2164402"/>
            <a:ext cx="4864963" cy="3388178"/>
          </a:xfrm>
        </p:spPr>
        <p:txBody>
          <a:bodyPr>
            <a:normAutofit/>
          </a:bodyPr>
          <a:lstStyle/>
          <a:p>
            <a:pPr marL="0" indent="0">
              <a:buNone/>
            </a:pPr>
            <a:r>
              <a:rPr lang="nb-NO" sz="2000" b="1" dirty="0"/>
              <a:t>If a </a:t>
            </a:r>
            <a:r>
              <a:rPr lang="nb-NO" sz="2000" b="1" dirty="0" err="1"/>
              <a:t>threat</a:t>
            </a:r>
            <a:r>
              <a:rPr lang="nb-NO" sz="2000" b="1" dirty="0"/>
              <a:t>, </a:t>
            </a:r>
            <a:r>
              <a:rPr lang="nb-NO" sz="2000" b="1" dirty="0" err="1"/>
              <a:t>compete</a:t>
            </a:r>
            <a:r>
              <a:rPr lang="nb-NO" sz="2000" b="1" dirty="0"/>
              <a:t> «to </a:t>
            </a:r>
            <a:r>
              <a:rPr lang="nb-NO" sz="2000" b="1" dirty="0" err="1"/>
              <a:t>the</a:t>
            </a:r>
            <a:r>
              <a:rPr lang="nb-NO" sz="2000" b="1" dirty="0"/>
              <a:t> </a:t>
            </a:r>
            <a:r>
              <a:rPr lang="nb-NO" sz="2000" b="1" dirty="0" err="1"/>
              <a:t>death</a:t>
            </a:r>
            <a:r>
              <a:rPr lang="nb-NO" sz="2000" b="1" dirty="0"/>
              <a:t>» or partner up</a:t>
            </a:r>
          </a:p>
          <a:p>
            <a:r>
              <a:rPr lang="nb-NO" sz="2000" dirty="0" err="1"/>
              <a:t>Geely</a:t>
            </a:r>
            <a:r>
              <a:rPr lang="nb-NO" sz="2000" dirty="0"/>
              <a:t>/Volvo XC40/Polestar </a:t>
            </a:r>
            <a:r>
              <a:rPr lang="nb-NO" sz="2000" dirty="0" err="1"/>
              <a:t>subscription</a:t>
            </a:r>
            <a:r>
              <a:rPr lang="nb-NO" sz="2000" dirty="0"/>
              <a:t> </a:t>
            </a:r>
            <a:r>
              <a:rPr lang="nb-NO" sz="2000" dirty="0" err="1"/>
              <a:t>only</a:t>
            </a:r>
            <a:r>
              <a:rPr lang="nb-NO" sz="2000" dirty="0"/>
              <a:t> </a:t>
            </a:r>
            <a:r>
              <a:rPr lang="nb-NO" sz="2000" dirty="0" err="1"/>
              <a:t>cars</a:t>
            </a:r>
            <a:r>
              <a:rPr lang="nb-NO" sz="2000" dirty="0"/>
              <a:t> – </a:t>
            </a:r>
            <a:r>
              <a:rPr lang="nb-NO" sz="2000" dirty="0" err="1"/>
              <a:t>no</a:t>
            </a:r>
            <a:r>
              <a:rPr lang="nb-NO" sz="2000" dirty="0"/>
              <a:t> personal </a:t>
            </a:r>
            <a:r>
              <a:rPr lang="nb-NO" sz="2000" dirty="0" err="1"/>
              <a:t>ownership</a:t>
            </a:r>
            <a:r>
              <a:rPr lang="nb-NO" sz="2000" dirty="0"/>
              <a:t>. </a:t>
            </a:r>
          </a:p>
          <a:p>
            <a:r>
              <a:rPr lang="nb-NO" sz="2000" dirty="0" err="1"/>
              <a:t>Uber</a:t>
            </a:r>
            <a:r>
              <a:rPr lang="nb-NO" sz="2000" dirty="0"/>
              <a:t>/</a:t>
            </a:r>
            <a:r>
              <a:rPr lang="nb-NO" sz="2000" dirty="0" err="1"/>
              <a:t>autonomous</a:t>
            </a:r>
            <a:r>
              <a:rPr lang="nb-NO" sz="2000" dirty="0"/>
              <a:t> </a:t>
            </a:r>
            <a:r>
              <a:rPr lang="nb-NO" sz="2000" dirty="0" err="1"/>
              <a:t>fleets</a:t>
            </a:r>
            <a:endParaRPr lang="nb-NO" sz="2000" dirty="0"/>
          </a:p>
          <a:p>
            <a:endParaRPr lang="nb-NO" dirty="0"/>
          </a:p>
          <a:p>
            <a:endParaRPr lang="nb-NO" dirty="0"/>
          </a:p>
        </p:txBody>
      </p:sp>
      <p:sp>
        <p:nvSpPr>
          <p:cNvPr id="6" name="Plassholder for tekst 5">
            <a:extLst>
              <a:ext uri="{FF2B5EF4-FFF2-40B4-BE49-F238E27FC236}">
                <a16:creationId xmlns:a16="http://schemas.microsoft.com/office/drawing/2014/main" id="{4B37EDC8-814C-495C-8CA1-CB55D4A8798C}"/>
              </a:ext>
            </a:extLst>
          </p:cNvPr>
          <p:cNvSpPr>
            <a:spLocks noGrp="1"/>
          </p:cNvSpPr>
          <p:nvPr>
            <p:ph type="body" sz="quarter" idx="17"/>
          </p:nvPr>
        </p:nvSpPr>
        <p:spPr/>
        <p:txBody>
          <a:bodyPr/>
          <a:lstStyle/>
          <a:p>
            <a:endParaRPr lang="nb-NO"/>
          </a:p>
        </p:txBody>
      </p:sp>
      <p:pic>
        <p:nvPicPr>
          <p:cNvPr id="8" name="Bilde 7">
            <a:extLst>
              <a:ext uri="{FF2B5EF4-FFF2-40B4-BE49-F238E27FC236}">
                <a16:creationId xmlns:a16="http://schemas.microsoft.com/office/drawing/2014/main" id="{F01E0983-F30A-4507-B81D-03919716BC34}"/>
              </a:ext>
            </a:extLst>
          </p:cNvPr>
          <p:cNvPicPr>
            <a:picLocks noChangeAspect="1"/>
          </p:cNvPicPr>
          <p:nvPr/>
        </p:nvPicPr>
        <p:blipFill>
          <a:blip r:embed="rId2"/>
          <a:stretch>
            <a:fillRect/>
          </a:stretch>
        </p:blipFill>
        <p:spPr>
          <a:xfrm>
            <a:off x="290579" y="4123885"/>
            <a:ext cx="2902753" cy="1164879"/>
          </a:xfrm>
          <a:prstGeom prst="rect">
            <a:avLst/>
          </a:prstGeom>
        </p:spPr>
      </p:pic>
      <p:pic>
        <p:nvPicPr>
          <p:cNvPr id="9" name="Bilde 8">
            <a:extLst>
              <a:ext uri="{FF2B5EF4-FFF2-40B4-BE49-F238E27FC236}">
                <a16:creationId xmlns:a16="http://schemas.microsoft.com/office/drawing/2014/main" id="{EEEDB694-690D-4FBF-A83C-F6EE468F6B13}"/>
              </a:ext>
            </a:extLst>
          </p:cNvPr>
          <p:cNvPicPr>
            <a:picLocks noChangeAspect="1"/>
          </p:cNvPicPr>
          <p:nvPr/>
        </p:nvPicPr>
        <p:blipFill>
          <a:blip r:embed="rId3"/>
          <a:stretch>
            <a:fillRect/>
          </a:stretch>
        </p:blipFill>
        <p:spPr>
          <a:xfrm>
            <a:off x="3404637" y="4123885"/>
            <a:ext cx="2462152" cy="2301016"/>
          </a:xfrm>
          <a:prstGeom prst="rect">
            <a:avLst/>
          </a:prstGeom>
        </p:spPr>
      </p:pic>
      <p:pic>
        <p:nvPicPr>
          <p:cNvPr id="10" name="Bilde 9">
            <a:extLst>
              <a:ext uri="{FF2B5EF4-FFF2-40B4-BE49-F238E27FC236}">
                <a16:creationId xmlns:a16="http://schemas.microsoft.com/office/drawing/2014/main" id="{9715736F-93B1-41C6-8BAE-6AB25C75D949}"/>
              </a:ext>
            </a:extLst>
          </p:cNvPr>
          <p:cNvPicPr>
            <a:picLocks noChangeAspect="1"/>
          </p:cNvPicPr>
          <p:nvPr/>
        </p:nvPicPr>
        <p:blipFill>
          <a:blip r:embed="rId4"/>
          <a:stretch>
            <a:fillRect/>
          </a:stretch>
        </p:blipFill>
        <p:spPr>
          <a:xfrm>
            <a:off x="6439814" y="4404674"/>
            <a:ext cx="2534895" cy="2054026"/>
          </a:xfrm>
          <a:prstGeom prst="rect">
            <a:avLst/>
          </a:prstGeom>
        </p:spPr>
      </p:pic>
      <p:pic>
        <p:nvPicPr>
          <p:cNvPr id="12" name="Bilde 11">
            <a:extLst>
              <a:ext uri="{FF2B5EF4-FFF2-40B4-BE49-F238E27FC236}">
                <a16:creationId xmlns:a16="http://schemas.microsoft.com/office/drawing/2014/main" id="{F6EEC7CE-6A1D-41EF-A894-3F3FDCED5275}"/>
              </a:ext>
            </a:extLst>
          </p:cNvPr>
          <p:cNvPicPr>
            <a:picLocks noChangeAspect="1"/>
          </p:cNvPicPr>
          <p:nvPr/>
        </p:nvPicPr>
        <p:blipFill>
          <a:blip r:embed="rId5"/>
          <a:stretch>
            <a:fillRect/>
          </a:stretch>
        </p:blipFill>
        <p:spPr>
          <a:xfrm>
            <a:off x="9188944" y="4404674"/>
            <a:ext cx="2834936" cy="1592164"/>
          </a:xfrm>
          <a:prstGeom prst="rect">
            <a:avLst/>
          </a:prstGeom>
        </p:spPr>
      </p:pic>
    </p:spTree>
    <p:extLst>
      <p:ext uri="{BB962C8B-B14F-4D97-AF65-F5344CB8AC3E}">
        <p14:creationId xmlns:p14="http://schemas.microsoft.com/office/powerpoint/2010/main" val="99560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74CB4-1FB7-4550-AE09-1556A6AAE577}"/>
              </a:ext>
            </a:extLst>
          </p:cNvPr>
          <p:cNvSpPr>
            <a:spLocks noGrp="1"/>
          </p:cNvSpPr>
          <p:nvPr>
            <p:ph type="title"/>
          </p:nvPr>
        </p:nvSpPr>
        <p:spPr/>
        <p:txBody>
          <a:bodyPr/>
          <a:lstStyle/>
          <a:p>
            <a:r>
              <a:rPr lang="en-US" dirty="0"/>
              <a:t>“Large companies execute a known business model - Startups search for them”*</a:t>
            </a:r>
            <a:endParaRPr lang="nb-NO" dirty="0"/>
          </a:p>
        </p:txBody>
      </p:sp>
      <p:sp>
        <p:nvSpPr>
          <p:cNvPr id="3" name="Plassholder for lysbildenummer 2">
            <a:extLst>
              <a:ext uri="{FF2B5EF4-FFF2-40B4-BE49-F238E27FC236}">
                <a16:creationId xmlns:a16="http://schemas.microsoft.com/office/drawing/2014/main" id="{8AC86A70-4432-4C28-A304-0708A237E292}"/>
              </a:ext>
            </a:extLst>
          </p:cNvPr>
          <p:cNvSpPr>
            <a:spLocks noGrp="1"/>
          </p:cNvSpPr>
          <p:nvPr>
            <p:ph type="sldNum" sz="quarter" idx="12"/>
          </p:nvPr>
        </p:nvSpPr>
        <p:spPr/>
        <p:txBody>
          <a:bodyPr/>
          <a:lstStyle/>
          <a:p>
            <a:fld id="{CB5DC95F-CC9E-42B9-BFE4-A015B12872CC}" type="slidenum">
              <a:rPr lang="en-GB" smtClean="0"/>
              <a:t>11</a:t>
            </a:fld>
            <a:endParaRPr lang="en-GB"/>
          </a:p>
        </p:txBody>
      </p:sp>
      <p:sp>
        <p:nvSpPr>
          <p:cNvPr id="4" name="Plassholder for innhold 3">
            <a:extLst>
              <a:ext uri="{FF2B5EF4-FFF2-40B4-BE49-F238E27FC236}">
                <a16:creationId xmlns:a16="http://schemas.microsoft.com/office/drawing/2014/main" id="{67E9AFD9-798D-4D7F-A41B-5C47BADFFB5C}"/>
              </a:ext>
            </a:extLst>
          </p:cNvPr>
          <p:cNvSpPr>
            <a:spLocks noGrp="1"/>
          </p:cNvSpPr>
          <p:nvPr>
            <p:ph idx="1"/>
          </p:nvPr>
        </p:nvSpPr>
        <p:spPr/>
        <p:txBody>
          <a:bodyPr>
            <a:normAutofit fontScale="92500" lnSpcReduction="20000"/>
          </a:bodyPr>
          <a:lstStyle/>
          <a:p>
            <a:r>
              <a:rPr lang="nb-NO" b="1" dirty="0"/>
              <a:t>Problem:</a:t>
            </a:r>
            <a:r>
              <a:rPr lang="nb-NO" dirty="0"/>
              <a:t> </a:t>
            </a:r>
            <a:r>
              <a:rPr lang="nb-NO" dirty="0" err="1"/>
              <a:t>Unable</a:t>
            </a:r>
            <a:r>
              <a:rPr lang="nb-NO" dirty="0"/>
              <a:t> to </a:t>
            </a:r>
            <a:r>
              <a:rPr lang="nb-NO" b="1" dirty="0" err="1"/>
              <a:t>differentiate</a:t>
            </a:r>
            <a:r>
              <a:rPr lang="nb-NO" b="1" dirty="0"/>
              <a:t> «</a:t>
            </a:r>
            <a:r>
              <a:rPr lang="nb-NO" b="1" dirty="0" err="1"/>
              <a:t>fads</a:t>
            </a:r>
            <a:r>
              <a:rPr lang="nb-NO" b="1" dirty="0"/>
              <a:t>» </a:t>
            </a:r>
            <a:r>
              <a:rPr lang="nb-NO" dirty="0"/>
              <a:t>from </a:t>
            </a:r>
            <a:r>
              <a:rPr lang="nb-NO" b="1" dirty="0" err="1"/>
              <a:t>significant</a:t>
            </a:r>
            <a:r>
              <a:rPr lang="nb-NO" b="1" dirty="0"/>
              <a:t> </a:t>
            </a:r>
            <a:r>
              <a:rPr lang="nb-NO" b="1" dirty="0" err="1"/>
              <a:t>growth</a:t>
            </a:r>
            <a:r>
              <a:rPr lang="nb-NO" b="1" dirty="0"/>
              <a:t> trends </a:t>
            </a:r>
            <a:r>
              <a:rPr lang="nb-NO" dirty="0"/>
              <a:t>and/or </a:t>
            </a:r>
            <a:r>
              <a:rPr lang="nb-NO" dirty="0" err="1"/>
              <a:t>technological</a:t>
            </a:r>
            <a:r>
              <a:rPr lang="nb-NO" dirty="0"/>
              <a:t> </a:t>
            </a:r>
            <a:r>
              <a:rPr lang="nb-NO" dirty="0" err="1"/>
              <a:t>shifts</a:t>
            </a:r>
            <a:endParaRPr lang="nb-NO" dirty="0"/>
          </a:p>
          <a:p>
            <a:r>
              <a:rPr lang="nb-NO" b="1" dirty="0"/>
              <a:t>Solution:</a:t>
            </a:r>
            <a:r>
              <a:rPr lang="nb-NO" dirty="0"/>
              <a:t> </a:t>
            </a:r>
            <a:r>
              <a:rPr lang="nb-NO" dirty="0" err="1"/>
              <a:t>Develop</a:t>
            </a:r>
            <a:r>
              <a:rPr lang="nb-NO" dirty="0"/>
              <a:t> </a:t>
            </a:r>
            <a:r>
              <a:rPr lang="nb-NO" dirty="0" err="1"/>
              <a:t>black</a:t>
            </a:r>
            <a:r>
              <a:rPr lang="nb-NO" dirty="0"/>
              <a:t> belt in </a:t>
            </a:r>
            <a:r>
              <a:rPr lang="nb-NO" dirty="0" err="1"/>
              <a:t>experimentation</a:t>
            </a:r>
            <a:r>
              <a:rPr lang="nb-NO" dirty="0"/>
              <a:t> and </a:t>
            </a:r>
            <a:r>
              <a:rPr lang="nb-NO" dirty="0" err="1"/>
              <a:t>iteration</a:t>
            </a:r>
            <a:r>
              <a:rPr lang="nb-NO" dirty="0"/>
              <a:t> skills to speed up </a:t>
            </a:r>
            <a:r>
              <a:rPr lang="nb-NO" dirty="0" err="1"/>
              <a:t>innovation</a:t>
            </a:r>
            <a:r>
              <a:rPr lang="nb-NO" dirty="0"/>
              <a:t> </a:t>
            </a:r>
            <a:r>
              <a:rPr lang="nb-NO" dirty="0" err="1"/>
              <a:t>efforts</a:t>
            </a:r>
            <a:endParaRPr lang="nb-NO" dirty="0"/>
          </a:p>
          <a:p>
            <a:endParaRPr lang="nb-NO" dirty="0"/>
          </a:p>
        </p:txBody>
      </p:sp>
      <p:sp>
        <p:nvSpPr>
          <p:cNvPr id="5" name="Plassholder for innhold 4">
            <a:extLst>
              <a:ext uri="{FF2B5EF4-FFF2-40B4-BE49-F238E27FC236}">
                <a16:creationId xmlns:a16="http://schemas.microsoft.com/office/drawing/2014/main" id="{B10F77D0-8AB8-4EEF-B370-9B1CD2168547}"/>
              </a:ext>
            </a:extLst>
          </p:cNvPr>
          <p:cNvSpPr>
            <a:spLocks noGrp="1"/>
          </p:cNvSpPr>
          <p:nvPr>
            <p:ph idx="13"/>
          </p:nvPr>
        </p:nvSpPr>
        <p:spPr/>
        <p:txBody>
          <a:bodyPr>
            <a:normAutofit fontScale="92500" lnSpcReduction="10000"/>
          </a:bodyPr>
          <a:lstStyle/>
          <a:p>
            <a:r>
              <a:rPr lang="nb-NO" b="1" dirty="0"/>
              <a:t>Problem: </a:t>
            </a:r>
            <a:r>
              <a:rPr lang="nb-NO" dirty="0" err="1"/>
              <a:t>Established</a:t>
            </a:r>
            <a:r>
              <a:rPr lang="nb-NO" dirty="0"/>
              <a:t> </a:t>
            </a:r>
            <a:r>
              <a:rPr lang="nb-NO" dirty="0" err="1"/>
              <a:t>companies</a:t>
            </a:r>
            <a:r>
              <a:rPr lang="nb-NO" dirty="0"/>
              <a:t> </a:t>
            </a:r>
            <a:r>
              <a:rPr lang="nb-NO" dirty="0" err="1"/>
              <a:t>usually</a:t>
            </a:r>
            <a:r>
              <a:rPr lang="nb-NO" dirty="0"/>
              <a:t> </a:t>
            </a:r>
            <a:r>
              <a:rPr lang="nb-NO" b="1" dirty="0"/>
              <a:t>over-</a:t>
            </a:r>
            <a:r>
              <a:rPr lang="nb-NO" b="1" dirty="0" err="1"/>
              <a:t>analyze</a:t>
            </a:r>
            <a:r>
              <a:rPr lang="nb-NO" dirty="0"/>
              <a:t> and </a:t>
            </a:r>
            <a:r>
              <a:rPr lang="nb-NO" b="1" dirty="0"/>
              <a:t>under-</a:t>
            </a:r>
            <a:r>
              <a:rPr lang="nb-NO" b="1" dirty="0" err="1"/>
              <a:t>act</a:t>
            </a:r>
            <a:r>
              <a:rPr lang="nb-NO" dirty="0"/>
              <a:t> </a:t>
            </a:r>
            <a:r>
              <a:rPr lang="nb-NO" dirty="0" err="1"/>
              <a:t>on</a:t>
            </a:r>
            <a:r>
              <a:rPr lang="nb-NO" dirty="0"/>
              <a:t> </a:t>
            </a:r>
            <a:r>
              <a:rPr lang="nb-NO" dirty="0" err="1"/>
              <a:t>emerging</a:t>
            </a:r>
            <a:r>
              <a:rPr lang="nb-NO" dirty="0"/>
              <a:t> </a:t>
            </a:r>
            <a:r>
              <a:rPr lang="nb-NO" dirty="0" err="1"/>
              <a:t>growth</a:t>
            </a:r>
            <a:r>
              <a:rPr lang="nb-NO" dirty="0"/>
              <a:t> areas. </a:t>
            </a:r>
          </a:p>
          <a:p>
            <a:r>
              <a:rPr lang="nb-NO" b="1" dirty="0"/>
              <a:t>Solution:</a:t>
            </a:r>
            <a:r>
              <a:rPr lang="nb-NO" dirty="0"/>
              <a:t> Accelerator programs, </a:t>
            </a:r>
            <a:r>
              <a:rPr lang="nb-NO" dirty="0" err="1"/>
              <a:t>corporate</a:t>
            </a:r>
            <a:r>
              <a:rPr lang="nb-NO" dirty="0"/>
              <a:t> </a:t>
            </a:r>
            <a:r>
              <a:rPr lang="nb-NO" dirty="0" err="1"/>
              <a:t>venturing</a:t>
            </a:r>
            <a:r>
              <a:rPr lang="nb-NO" dirty="0"/>
              <a:t> etc. </a:t>
            </a:r>
          </a:p>
          <a:p>
            <a:endParaRPr lang="nb-NO" dirty="0"/>
          </a:p>
          <a:p>
            <a:endParaRPr lang="nb-NO" dirty="0"/>
          </a:p>
        </p:txBody>
      </p:sp>
      <p:sp>
        <p:nvSpPr>
          <p:cNvPr id="6" name="Plassholder for tekst 5">
            <a:extLst>
              <a:ext uri="{FF2B5EF4-FFF2-40B4-BE49-F238E27FC236}">
                <a16:creationId xmlns:a16="http://schemas.microsoft.com/office/drawing/2014/main" id="{41EE10C5-1A82-4C8A-BFD4-2A0434E2225A}"/>
              </a:ext>
            </a:extLst>
          </p:cNvPr>
          <p:cNvSpPr>
            <a:spLocks noGrp="1"/>
          </p:cNvSpPr>
          <p:nvPr>
            <p:ph type="body" sz="quarter" idx="17"/>
          </p:nvPr>
        </p:nvSpPr>
        <p:spPr/>
        <p:txBody>
          <a:bodyPr/>
          <a:lstStyle/>
          <a:p>
            <a:endParaRPr lang="nb-NO"/>
          </a:p>
        </p:txBody>
      </p:sp>
      <p:sp>
        <p:nvSpPr>
          <p:cNvPr id="7" name="TekstSylinder 6">
            <a:extLst>
              <a:ext uri="{FF2B5EF4-FFF2-40B4-BE49-F238E27FC236}">
                <a16:creationId xmlns:a16="http://schemas.microsoft.com/office/drawing/2014/main" id="{BA7E2BFB-9474-4F47-A748-FFB08DA325C3}"/>
              </a:ext>
            </a:extLst>
          </p:cNvPr>
          <p:cNvSpPr txBox="1"/>
          <p:nvPr/>
        </p:nvSpPr>
        <p:spPr>
          <a:xfrm>
            <a:off x="599947" y="6020596"/>
            <a:ext cx="9665223" cy="369332"/>
          </a:xfrm>
          <a:prstGeom prst="rect">
            <a:avLst/>
          </a:prstGeom>
          <a:noFill/>
        </p:spPr>
        <p:txBody>
          <a:bodyPr wrap="square" rtlCol="0">
            <a:spAutoFit/>
          </a:bodyPr>
          <a:lstStyle/>
          <a:p>
            <a:r>
              <a:rPr lang="nb-NO" b="1" dirty="0" err="1"/>
              <a:t>Quote</a:t>
            </a:r>
            <a:r>
              <a:rPr lang="nb-NO" b="1" dirty="0"/>
              <a:t>: </a:t>
            </a:r>
            <a:r>
              <a:rPr lang="nb-NO" dirty="0"/>
              <a:t>Steve Blank</a:t>
            </a:r>
            <a:endParaRPr lang="nb-NO" b="1" dirty="0"/>
          </a:p>
        </p:txBody>
      </p:sp>
    </p:spTree>
    <p:extLst>
      <p:ext uri="{BB962C8B-B14F-4D97-AF65-F5344CB8AC3E}">
        <p14:creationId xmlns:p14="http://schemas.microsoft.com/office/powerpoint/2010/main" val="182239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pPr defTabSz="914103"/>
            <a:fld id="{CB5DC95F-CC9E-42B9-BFE4-A015B12872CC}" type="slidenum">
              <a:rPr lang="en-GB">
                <a:latin typeface="Segoe UI"/>
              </a:rPr>
              <a:pPr defTabSz="914103"/>
              <a:t>12</a:t>
            </a:fld>
            <a:endParaRPr lang="en-GB" dirty="0">
              <a:latin typeface="Segoe UI"/>
            </a:endParaRPr>
          </a:p>
        </p:txBody>
      </p:sp>
      <p:sp>
        <p:nvSpPr>
          <p:cNvPr id="3" name="Plassholder for innhold 2"/>
          <p:cNvSpPr>
            <a:spLocks noGrp="1"/>
          </p:cNvSpPr>
          <p:nvPr>
            <p:ph idx="1"/>
          </p:nvPr>
        </p:nvSpPr>
        <p:spPr/>
        <p:txBody>
          <a:bodyPr/>
          <a:lstStyle/>
          <a:p>
            <a:endParaRPr lang="nb-NO" dirty="0"/>
          </a:p>
        </p:txBody>
      </p:sp>
      <p:sp>
        <p:nvSpPr>
          <p:cNvPr id="4" name="Plassholder for tekst 3"/>
          <p:cNvSpPr>
            <a:spLocks noGrp="1"/>
          </p:cNvSpPr>
          <p:nvPr>
            <p:ph type="body" sz="quarter" idx="17"/>
          </p:nvPr>
        </p:nvSpPr>
        <p:spPr/>
        <p:txBody>
          <a:bodyPr/>
          <a:lstStyle/>
          <a:p>
            <a:endParaRPr lang="nb-NO"/>
          </a:p>
        </p:txBody>
      </p:sp>
      <p:sp>
        <p:nvSpPr>
          <p:cNvPr id="5" name="Plassholder for tekst 4"/>
          <p:cNvSpPr>
            <a:spLocks noGrp="1"/>
          </p:cNvSpPr>
          <p:nvPr>
            <p:ph type="body" sz="quarter" idx="18"/>
          </p:nvPr>
        </p:nvSpPr>
        <p:spPr/>
        <p:txBody>
          <a:bodyPr>
            <a:normAutofit lnSpcReduction="10000"/>
          </a:bodyPr>
          <a:lstStyle/>
          <a:p>
            <a:pPr marL="0" indent="0" algn="ctr">
              <a:buNone/>
            </a:pPr>
            <a:r>
              <a:rPr lang="nb-NO" sz="3199" b="1" dirty="0"/>
              <a:t>«First </a:t>
            </a:r>
            <a:r>
              <a:rPr lang="nb-NO" sz="3199" b="1" dirty="0" err="1"/>
              <a:t>they</a:t>
            </a:r>
            <a:r>
              <a:rPr lang="nb-NO" sz="3199" b="1" dirty="0"/>
              <a:t> </a:t>
            </a:r>
            <a:r>
              <a:rPr lang="nb-NO" sz="3199" b="1" dirty="0" err="1"/>
              <a:t>ignore</a:t>
            </a:r>
            <a:r>
              <a:rPr lang="nb-NO" sz="3199" b="1" dirty="0"/>
              <a:t> </a:t>
            </a:r>
            <a:r>
              <a:rPr lang="nb-NO" sz="3199" b="1" dirty="0" err="1"/>
              <a:t>you</a:t>
            </a:r>
            <a:r>
              <a:rPr lang="nb-NO" sz="3199" b="1" dirty="0"/>
              <a:t>, </a:t>
            </a:r>
            <a:r>
              <a:rPr lang="nb-NO" sz="3199" b="1" dirty="0" err="1"/>
              <a:t>then</a:t>
            </a:r>
            <a:r>
              <a:rPr lang="nb-NO" sz="3199" b="1" dirty="0"/>
              <a:t> </a:t>
            </a:r>
            <a:r>
              <a:rPr lang="nb-NO" sz="3199" b="1" dirty="0" err="1"/>
              <a:t>they</a:t>
            </a:r>
            <a:r>
              <a:rPr lang="nb-NO" sz="3199" b="1" dirty="0"/>
              <a:t> </a:t>
            </a:r>
            <a:r>
              <a:rPr lang="nb-NO" sz="3199" b="1" dirty="0" err="1"/>
              <a:t>laugh</a:t>
            </a:r>
            <a:r>
              <a:rPr lang="nb-NO" sz="3199" b="1" dirty="0"/>
              <a:t> at </a:t>
            </a:r>
            <a:r>
              <a:rPr lang="nb-NO" sz="3199" b="1" dirty="0" err="1"/>
              <a:t>you</a:t>
            </a:r>
            <a:r>
              <a:rPr lang="nb-NO" sz="3199" b="1" dirty="0"/>
              <a:t>, </a:t>
            </a:r>
            <a:r>
              <a:rPr lang="nb-NO" sz="3199" b="1" dirty="0" err="1"/>
              <a:t>then</a:t>
            </a:r>
            <a:r>
              <a:rPr lang="nb-NO" sz="3199" b="1" dirty="0"/>
              <a:t> </a:t>
            </a:r>
            <a:r>
              <a:rPr lang="nb-NO" sz="3199" b="1" dirty="0" err="1"/>
              <a:t>they</a:t>
            </a:r>
            <a:r>
              <a:rPr lang="nb-NO" sz="3199" b="1" dirty="0"/>
              <a:t> fight </a:t>
            </a:r>
            <a:r>
              <a:rPr lang="nb-NO" sz="3199" b="1" dirty="0" err="1"/>
              <a:t>you</a:t>
            </a:r>
            <a:r>
              <a:rPr lang="nb-NO" sz="3199" b="1" dirty="0"/>
              <a:t>, </a:t>
            </a:r>
            <a:r>
              <a:rPr lang="nb-NO" sz="3199" b="1" dirty="0" err="1"/>
              <a:t>then</a:t>
            </a:r>
            <a:r>
              <a:rPr lang="nb-NO" sz="3199" b="1" dirty="0"/>
              <a:t> </a:t>
            </a:r>
            <a:r>
              <a:rPr lang="nb-NO" sz="3199" b="1" dirty="0" err="1"/>
              <a:t>you</a:t>
            </a:r>
            <a:r>
              <a:rPr lang="nb-NO" sz="3199" b="1" dirty="0"/>
              <a:t> </a:t>
            </a:r>
            <a:r>
              <a:rPr lang="nb-NO" sz="3199" b="1" dirty="0" err="1"/>
              <a:t>win</a:t>
            </a:r>
            <a:r>
              <a:rPr lang="nb-NO" sz="3199" b="1" dirty="0"/>
              <a:t>»</a:t>
            </a:r>
          </a:p>
          <a:p>
            <a:pPr marL="0" indent="0" algn="ctr">
              <a:buNone/>
            </a:pPr>
            <a:r>
              <a:rPr lang="nb-NO" sz="3199" b="1" dirty="0"/>
              <a:t>Mahatma Gandhi</a:t>
            </a:r>
          </a:p>
          <a:p>
            <a:pPr marL="0" indent="0" algn="ctr">
              <a:buNone/>
            </a:pPr>
            <a:endParaRPr lang="nb-NO" sz="1400" b="1" dirty="0"/>
          </a:p>
          <a:p>
            <a:pPr marL="0" indent="0" algn="ctr">
              <a:buNone/>
            </a:pPr>
            <a:r>
              <a:rPr lang="nb-NO" sz="1866" b="1" dirty="0"/>
              <a:t>E-post: </a:t>
            </a:r>
            <a:r>
              <a:rPr lang="nb-NO" sz="1866" b="1" dirty="0">
                <a:hlinkClick r:id="rId3"/>
              </a:rPr>
              <a:t>daniel.ras-vidal@abelia.no</a:t>
            </a:r>
            <a:br>
              <a:rPr lang="nb-NO" sz="1866" b="1" dirty="0"/>
            </a:br>
            <a:r>
              <a:rPr lang="nb-NO" sz="1866" b="1" dirty="0" err="1"/>
              <a:t>Twitter</a:t>
            </a:r>
            <a:r>
              <a:rPr lang="nb-NO" sz="1866" b="1" dirty="0"/>
              <a:t>: @</a:t>
            </a:r>
            <a:r>
              <a:rPr lang="nb-NO" sz="1866" b="1" dirty="0" err="1"/>
              <a:t>danielrasvidal</a:t>
            </a:r>
            <a:endParaRPr lang="nb-NO" sz="1866" b="1" dirty="0"/>
          </a:p>
        </p:txBody>
      </p:sp>
      <p:pic>
        <p:nvPicPr>
          <p:cNvPr id="6" name="Bilde 5"/>
          <p:cNvPicPr>
            <a:picLocks noChangeAspect="1"/>
          </p:cNvPicPr>
          <p:nvPr/>
        </p:nvPicPr>
        <p:blipFill>
          <a:blip r:embed="rId4"/>
          <a:stretch>
            <a:fillRect/>
          </a:stretch>
        </p:blipFill>
        <p:spPr>
          <a:xfrm>
            <a:off x="6297539" y="926036"/>
            <a:ext cx="6447827" cy="5005928"/>
          </a:xfrm>
          <a:prstGeom prst="rect">
            <a:avLst/>
          </a:prstGeom>
        </p:spPr>
      </p:pic>
    </p:spTree>
    <p:extLst>
      <p:ext uri="{BB962C8B-B14F-4D97-AF65-F5344CB8AC3E}">
        <p14:creationId xmlns:p14="http://schemas.microsoft.com/office/powerpoint/2010/main" val="287070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pPr defTabSz="914103"/>
            <a:fld id="{CB5DC95F-CC9E-42B9-BFE4-A015B12872CC}" type="slidenum">
              <a:rPr lang="nb-NO">
                <a:latin typeface="Segoe UI"/>
              </a:rPr>
              <a:pPr defTabSz="914103"/>
              <a:t>13</a:t>
            </a:fld>
            <a:endParaRPr lang="nb-NO" dirty="0">
              <a:latin typeface="Segoe UI"/>
            </a:endParaRPr>
          </a:p>
        </p:txBody>
      </p:sp>
      <p:sp>
        <p:nvSpPr>
          <p:cNvPr id="5" name="Plassholder for tekst 4"/>
          <p:cNvSpPr>
            <a:spLocks noGrp="1"/>
          </p:cNvSpPr>
          <p:nvPr>
            <p:ph type="body" sz="quarter" idx="17"/>
          </p:nvPr>
        </p:nvSpPr>
        <p:spPr/>
        <p:txBody>
          <a:bodyPr/>
          <a:lstStyle/>
          <a:p>
            <a:r>
              <a:rPr lang="nb-NO" dirty="0"/>
              <a:t>Presentasjon av Abelia</a:t>
            </a:r>
          </a:p>
        </p:txBody>
      </p:sp>
      <p:sp>
        <p:nvSpPr>
          <p:cNvPr id="3" name="Tittel 2"/>
          <p:cNvSpPr>
            <a:spLocks noGrp="1"/>
          </p:cNvSpPr>
          <p:nvPr>
            <p:ph type="title"/>
          </p:nvPr>
        </p:nvSpPr>
        <p:spPr/>
        <p:txBody>
          <a:bodyPr/>
          <a:lstStyle/>
          <a:p>
            <a:r>
              <a:rPr lang="nb-NO" dirty="0"/>
              <a:t>Abelia</a:t>
            </a:r>
          </a:p>
        </p:txBody>
      </p:sp>
      <p:sp>
        <p:nvSpPr>
          <p:cNvPr id="8" name="Plassholder for innhold 7"/>
          <p:cNvSpPr>
            <a:spLocks noGrp="1"/>
          </p:cNvSpPr>
          <p:nvPr>
            <p:ph idx="1"/>
          </p:nvPr>
        </p:nvSpPr>
        <p:spPr>
          <a:xfrm>
            <a:off x="601644" y="1941090"/>
            <a:ext cx="6796916" cy="3937309"/>
          </a:xfrm>
        </p:spPr>
        <p:txBody>
          <a:bodyPr>
            <a:normAutofit fontScale="47500" lnSpcReduction="20000"/>
          </a:bodyPr>
          <a:lstStyle/>
          <a:p>
            <a:r>
              <a:rPr lang="nb-NO" dirty="0"/>
              <a:t>Etablert i 2001. </a:t>
            </a:r>
          </a:p>
          <a:p>
            <a:r>
              <a:rPr lang="nb-NO" dirty="0"/>
              <a:t>NHOs 5. største landsforening med mer enn 2.100 medlemsbedrifter med om lag 48.000 årsverk. </a:t>
            </a:r>
          </a:p>
          <a:p>
            <a:r>
              <a:rPr lang="nb-NO" dirty="0"/>
              <a:t>Foreningens formål (fra vedtektene): </a:t>
            </a:r>
          </a:p>
          <a:p>
            <a:pPr marL="361832" lvl="1" indent="0">
              <a:buNone/>
            </a:pPr>
            <a:r>
              <a:rPr lang="nb-NO" dirty="0"/>
              <a:t>«Abelia er en samlende forening for IKT- og kunnskapsbedrifter og skal arbeide for å:</a:t>
            </a:r>
          </a:p>
          <a:p>
            <a:pPr lvl="1"/>
            <a:r>
              <a:rPr lang="nb-NO" dirty="0"/>
              <a:t>Oppnå gode og forutsigbare betingelser for lønnsomhet, vekst og utvikling hos medlemmene</a:t>
            </a:r>
          </a:p>
          <a:p>
            <a:pPr lvl="1"/>
            <a:r>
              <a:rPr lang="nb-NO" dirty="0"/>
              <a:t>Styrke innovasjonstakten i Norge gjennom et effektivt samspill mellom forskning, undervisning og næringsliv</a:t>
            </a:r>
          </a:p>
          <a:p>
            <a:pPr lvl="1"/>
            <a:r>
              <a:rPr lang="nb-NO" dirty="0"/>
              <a:t>Posisjonere norsk næringsvirksomhet i det internasjonale kunnskapssamfunnet</a:t>
            </a:r>
          </a:p>
          <a:p>
            <a:pPr lvl="1"/>
            <a:r>
              <a:rPr lang="nb-NO" dirty="0"/>
              <a:t>Yte god service og rådgivning til medlemmene</a:t>
            </a:r>
          </a:p>
          <a:p>
            <a:pPr lvl="1"/>
            <a:r>
              <a:rPr lang="nb-NO" dirty="0"/>
              <a:t>Synliggjøre næringens betydning overfor myndigheter og samfunn</a:t>
            </a:r>
          </a:p>
          <a:p>
            <a:pPr lvl="1"/>
            <a:r>
              <a:rPr lang="nb-NO" dirty="0"/>
              <a:t>Skape nettverk og samarbeidsfora for kompetanseutvikling og fornyelse»</a:t>
            </a:r>
          </a:p>
          <a:p>
            <a:r>
              <a:rPr lang="nb-NO" dirty="0"/>
              <a:t>Abelia er hvert år vertskap for 80-90 ulike arrangementer og møteplasser. </a:t>
            </a:r>
          </a:p>
          <a:p>
            <a:r>
              <a:rPr lang="nb-NO" dirty="0"/>
              <a:t>30 ansatte. </a:t>
            </a:r>
          </a:p>
          <a:p>
            <a:endParaRPr lang="nb-NO" dirty="0"/>
          </a:p>
        </p:txBody>
      </p:sp>
      <p:sp>
        <p:nvSpPr>
          <p:cNvPr id="11" name="Ellipse 10"/>
          <p:cNvSpPr/>
          <p:nvPr/>
        </p:nvSpPr>
        <p:spPr>
          <a:xfrm>
            <a:off x="9324978" y="1397092"/>
            <a:ext cx="1836990" cy="1437216"/>
          </a:xfrm>
          <a:prstGeom prst="ellipse">
            <a:avLst/>
          </a:prstGeom>
          <a:solidFill>
            <a:schemeClr val="bg1">
              <a:lumMod val="85000"/>
            </a:schemeClr>
          </a:solidFill>
          <a:ln>
            <a:solidFill>
              <a:srgbClr val="23A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nb-NO" sz="1799">
              <a:solidFill>
                <a:srgbClr val="FFFFFF"/>
              </a:solidFill>
              <a:latin typeface="Segoe UI"/>
            </a:endParaRPr>
          </a:p>
        </p:txBody>
      </p:sp>
      <p:sp>
        <p:nvSpPr>
          <p:cNvPr id="12" name="TekstSylinder 11"/>
          <p:cNvSpPr txBox="1"/>
          <p:nvPr/>
        </p:nvSpPr>
        <p:spPr>
          <a:xfrm>
            <a:off x="9148686" y="1655219"/>
            <a:ext cx="2188250" cy="502573"/>
          </a:xfrm>
          <a:prstGeom prst="rect">
            <a:avLst/>
          </a:prstGeom>
          <a:noFill/>
          <a:effectLst/>
        </p:spPr>
        <p:txBody>
          <a:bodyPr wrap="square" rtlCol="0">
            <a:spAutoFit/>
          </a:bodyPr>
          <a:lstStyle/>
          <a:p>
            <a:pPr algn="ctr" defTabSz="914103"/>
            <a:r>
              <a:rPr lang="nb-NO" sz="1333" b="1" dirty="0">
                <a:solidFill>
                  <a:srgbClr val="23A69B"/>
                </a:solidFill>
                <a:latin typeface="Segoe UI"/>
              </a:rPr>
              <a:t>Medlemmenes </a:t>
            </a:r>
          </a:p>
          <a:p>
            <a:pPr algn="ctr" defTabSz="914103"/>
            <a:r>
              <a:rPr lang="nb-NO" sz="1333" b="1" dirty="0">
                <a:solidFill>
                  <a:srgbClr val="23A69B"/>
                </a:solidFill>
                <a:latin typeface="Segoe UI"/>
              </a:rPr>
              <a:t>samlede omsetning:</a:t>
            </a:r>
          </a:p>
        </p:txBody>
      </p:sp>
      <p:sp>
        <p:nvSpPr>
          <p:cNvPr id="14" name="TekstSylinder 13"/>
          <p:cNvSpPr txBox="1"/>
          <p:nvPr/>
        </p:nvSpPr>
        <p:spPr>
          <a:xfrm>
            <a:off x="7808424" y="5515358"/>
            <a:ext cx="3717907" cy="276999"/>
          </a:xfrm>
          <a:prstGeom prst="rect">
            <a:avLst/>
          </a:prstGeom>
          <a:noFill/>
        </p:spPr>
        <p:txBody>
          <a:bodyPr wrap="square" rtlCol="0">
            <a:spAutoFit/>
          </a:bodyPr>
          <a:lstStyle/>
          <a:p>
            <a:pPr defTabSz="914103"/>
            <a:r>
              <a:rPr lang="nb-NO" sz="1200" dirty="0">
                <a:solidFill>
                  <a:srgbClr val="23A69B"/>
                </a:solidFill>
                <a:latin typeface="Segoe UI"/>
              </a:rPr>
              <a:t>Antall medlemsbedrifter i Abelia 2001 - 2017</a:t>
            </a:r>
          </a:p>
        </p:txBody>
      </p:sp>
      <p:graphicFrame>
        <p:nvGraphicFramePr>
          <p:cNvPr id="15" name="Chart 2">
            <a:extLst/>
          </p:cNvPr>
          <p:cNvGraphicFramePr>
            <a:graphicFrameLocks/>
          </p:cNvGraphicFramePr>
          <p:nvPr>
            <p:extLst/>
          </p:nvPr>
        </p:nvGraphicFramePr>
        <p:xfrm>
          <a:off x="7640952" y="2913582"/>
          <a:ext cx="3717907" cy="2644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Sylinder 15"/>
          <p:cNvSpPr txBox="1"/>
          <p:nvPr/>
        </p:nvSpPr>
        <p:spPr>
          <a:xfrm>
            <a:off x="9170608" y="2212667"/>
            <a:ext cx="2188250" cy="379463"/>
          </a:xfrm>
          <a:prstGeom prst="rect">
            <a:avLst/>
          </a:prstGeom>
          <a:noFill/>
          <a:effectLst/>
        </p:spPr>
        <p:txBody>
          <a:bodyPr wrap="square" rtlCol="0">
            <a:spAutoFit/>
          </a:bodyPr>
          <a:lstStyle/>
          <a:p>
            <a:pPr algn="ctr" defTabSz="914103"/>
            <a:r>
              <a:rPr lang="nb-NO" sz="1866" b="1" dirty="0">
                <a:solidFill>
                  <a:srgbClr val="23A69B"/>
                </a:solidFill>
                <a:latin typeface="Segoe UI"/>
              </a:rPr>
              <a:t>&gt;136 mrd.</a:t>
            </a:r>
          </a:p>
        </p:txBody>
      </p:sp>
    </p:spTree>
    <p:extLst>
      <p:ext uri="{BB962C8B-B14F-4D97-AF65-F5344CB8AC3E}">
        <p14:creationId xmlns:p14="http://schemas.microsoft.com/office/powerpoint/2010/main" val="197339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109" y="480250"/>
            <a:ext cx="875544" cy="875544"/>
          </a:xfrm>
          <a:prstGeom prst="rect">
            <a:avLst/>
          </a:prstGeom>
        </p:spPr>
      </p:pic>
      <p:sp>
        <p:nvSpPr>
          <p:cNvPr id="2" name="Tittel 1"/>
          <p:cNvSpPr>
            <a:spLocks noGrp="1"/>
          </p:cNvSpPr>
          <p:nvPr>
            <p:ph type="title"/>
          </p:nvPr>
        </p:nvSpPr>
        <p:spPr/>
        <p:txBody>
          <a:bodyPr/>
          <a:lstStyle/>
          <a:p>
            <a:r>
              <a:rPr lang="nb-NO" dirty="0"/>
              <a:t>Våre medlemmer</a:t>
            </a:r>
          </a:p>
        </p:txBody>
      </p:sp>
      <p:sp>
        <p:nvSpPr>
          <p:cNvPr id="5" name="Plassholder for tekst 4"/>
          <p:cNvSpPr>
            <a:spLocks noGrp="1"/>
          </p:cNvSpPr>
          <p:nvPr>
            <p:ph type="body" sz="quarter" idx="17"/>
          </p:nvPr>
        </p:nvSpPr>
        <p:spPr/>
        <p:txBody>
          <a:bodyPr/>
          <a:lstStyle/>
          <a:p>
            <a:r>
              <a:rPr lang="nb-NO" dirty="0"/>
              <a:t>Presentasjon av Abelia</a:t>
            </a:r>
          </a:p>
        </p:txBody>
      </p:sp>
      <p:pic>
        <p:nvPicPr>
          <p:cNvPr id="47" name="Bild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7382" y="4621085"/>
            <a:ext cx="954448" cy="572669"/>
          </a:xfrm>
          <a:prstGeom prst="rect">
            <a:avLst/>
          </a:prstGeom>
        </p:spPr>
      </p:pic>
      <p:pic>
        <p:nvPicPr>
          <p:cNvPr id="48" name="Bild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9073" y="6078643"/>
            <a:ext cx="886994" cy="527320"/>
          </a:xfrm>
          <a:prstGeom prst="rect">
            <a:avLst/>
          </a:prstGeom>
        </p:spPr>
      </p:pic>
      <p:pic>
        <p:nvPicPr>
          <p:cNvPr id="49" name="Bild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474" y="5587303"/>
            <a:ext cx="609279" cy="609279"/>
          </a:xfrm>
          <a:prstGeom prst="rect">
            <a:avLst/>
          </a:prstGeom>
        </p:spPr>
      </p:pic>
      <p:pic>
        <p:nvPicPr>
          <p:cNvPr id="50" name="Bild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098" y="786502"/>
            <a:ext cx="765388" cy="408207"/>
          </a:xfrm>
          <a:prstGeom prst="rect">
            <a:avLst/>
          </a:prstGeom>
        </p:spPr>
      </p:pic>
      <p:pic>
        <p:nvPicPr>
          <p:cNvPr id="51" name="Bild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5579" y="2791985"/>
            <a:ext cx="1047843" cy="396171"/>
          </a:xfrm>
          <a:prstGeom prst="rect">
            <a:avLst/>
          </a:prstGeom>
        </p:spPr>
      </p:pic>
      <p:sp>
        <p:nvSpPr>
          <p:cNvPr id="52" name="Plassholder for lysbildenummer 3"/>
          <p:cNvSpPr>
            <a:spLocks noGrp="1"/>
          </p:cNvSpPr>
          <p:nvPr>
            <p:ph type="sldNum" sz="quarter" idx="12"/>
          </p:nvPr>
        </p:nvSpPr>
        <p:spPr>
          <a:xfrm>
            <a:off x="10875369" y="6183054"/>
            <a:ext cx="714934" cy="365125"/>
          </a:xfrm>
        </p:spPr>
        <p:txBody>
          <a:bodyPr/>
          <a:lstStyle/>
          <a:p>
            <a:pPr defTabSz="914103"/>
            <a:fld id="{CB5DC95F-CC9E-42B9-BFE4-A015B12872CC}" type="slidenum">
              <a:rPr lang="nb-NO">
                <a:latin typeface="Segoe UI"/>
              </a:rPr>
              <a:pPr defTabSz="914103"/>
              <a:t>14</a:t>
            </a:fld>
            <a:endParaRPr lang="nb-NO" dirty="0">
              <a:latin typeface="Segoe UI"/>
            </a:endParaRPr>
          </a:p>
        </p:txBody>
      </p:sp>
      <p:graphicFrame>
        <p:nvGraphicFramePr>
          <p:cNvPr id="53" name="Diagram 52">
            <a:extLst/>
          </p:cNvPr>
          <p:cNvGraphicFramePr>
            <a:graphicFrameLocks/>
          </p:cNvGraphicFramePr>
          <p:nvPr>
            <p:extLst/>
          </p:nvPr>
        </p:nvGraphicFramePr>
        <p:xfrm>
          <a:off x="4114372" y="1139185"/>
          <a:ext cx="5539380" cy="4980903"/>
        </p:xfrm>
        <a:graphic>
          <a:graphicData uri="http://schemas.openxmlformats.org/drawingml/2006/chart">
            <c:chart xmlns:c="http://schemas.openxmlformats.org/drawingml/2006/chart" xmlns:r="http://schemas.openxmlformats.org/officeDocument/2006/relationships" r:id="rId9"/>
          </a:graphicData>
        </a:graphic>
      </p:graphicFrame>
      <p:pic>
        <p:nvPicPr>
          <p:cNvPr id="5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83007" y="2224161"/>
            <a:ext cx="554759" cy="5142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01791" y="4926356"/>
            <a:ext cx="671950" cy="348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6" name="Picture 2" descr="http://t0.gstatic.com/images?q=tbn:ANd9GcQ-tMM4oAR-lhMBlu3jaMSUqYxQnhaFA6mpDX1hpYsU0qUAPNwv">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45533" y="2400768"/>
            <a:ext cx="443406" cy="407029"/>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Bilde 5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7766" y="3368819"/>
            <a:ext cx="1032331" cy="361315"/>
          </a:xfrm>
          <a:prstGeom prst="rect">
            <a:avLst/>
          </a:prstGeom>
        </p:spPr>
      </p:pic>
      <p:pic>
        <p:nvPicPr>
          <p:cNvPr id="59" name="Bilde 5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37767" y="3792423"/>
            <a:ext cx="1142182" cy="664330"/>
          </a:xfrm>
          <a:prstGeom prst="rect">
            <a:avLst/>
          </a:prstGeom>
        </p:spPr>
      </p:pic>
      <p:pic>
        <p:nvPicPr>
          <p:cNvPr id="60" name="Bilde 5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04305" y="4514128"/>
            <a:ext cx="646720" cy="213915"/>
          </a:xfrm>
          <a:prstGeom prst="rect">
            <a:avLst/>
          </a:prstGeom>
        </p:spPr>
      </p:pic>
      <p:pic>
        <p:nvPicPr>
          <p:cNvPr id="61" name="Bild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83384" y="5497423"/>
            <a:ext cx="1008677" cy="397867"/>
          </a:xfrm>
          <a:prstGeom prst="rect">
            <a:avLst/>
          </a:prstGeom>
        </p:spPr>
      </p:pic>
      <p:pic>
        <p:nvPicPr>
          <p:cNvPr id="62" name="Bilde 6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38899" y="5719027"/>
            <a:ext cx="670337" cy="417780"/>
          </a:xfrm>
          <a:prstGeom prst="rect">
            <a:avLst/>
          </a:prstGeom>
        </p:spPr>
      </p:pic>
      <p:pic>
        <p:nvPicPr>
          <p:cNvPr id="63" name="Picture 4" descr="Røde Kors - Hindrer og lindrer nø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04703" y="4236860"/>
            <a:ext cx="939866" cy="219893"/>
          </a:xfrm>
          <a:prstGeom prst="rect">
            <a:avLst/>
          </a:prstGeom>
          <a:noFill/>
          <a:extLst>
            <a:ext uri="{909E8E84-426E-40dd-AFC4-6F175D3DCCD1}">
              <a14:hiddenFill xmlns="" xmlns:a14="http://schemas.microsoft.com/office/drawing/2010/main">
                <a:solidFill>
                  <a:srgbClr val="FFFFFF"/>
                </a:solidFill>
              </a14:hiddenFill>
            </a:ext>
          </a:extLst>
        </p:spPr>
      </p:pic>
      <p:pic>
        <p:nvPicPr>
          <p:cNvPr id="64" name="Bilde 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96905" y="4628627"/>
            <a:ext cx="295326" cy="343601"/>
          </a:xfrm>
          <a:prstGeom prst="rect">
            <a:avLst/>
          </a:prstGeom>
        </p:spPr>
      </p:pic>
      <p:pic>
        <p:nvPicPr>
          <p:cNvPr id="65" name="Bilde 6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750942" y="3792422"/>
            <a:ext cx="393628" cy="393628"/>
          </a:xfrm>
          <a:prstGeom prst="rect">
            <a:avLst/>
          </a:prstGeom>
        </p:spPr>
      </p:pic>
      <p:pic>
        <p:nvPicPr>
          <p:cNvPr id="66" name="images.png"/>
          <p:cNvPicPr/>
          <p:nvPr/>
        </p:nvPicPr>
        <p:blipFill>
          <a:blip r:embed="rId22">
            <a:extLst/>
          </a:blip>
          <a:stretch>
            <a:fillRect/>
          </a:stretch>
        </p:blipFill>
        <p:spPr>
          <a:xfrm>
            <a:off x="4093072" y="2904065"/>
            <a:ext cx="447864" cy="172011"/>
          </a:xfrm>
          <a:prstGeom prst="rect">
            <a:avLst/>
          </a:prstGeom>
          <a:ln w="12700">
            <a:miter lim="400000"/>
          </a:ln>
        </p:spPr>
      </p:pic>
      <p:pic>
        <p:nvPicPr>
          <p:cNvPr id="67" name="Bilde 6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04664" y="2570538"/>
            <a:ext cx="1077002" cy="221862"/>
          </a:xfrm>
          <a:prstGeom prst="rect">
            <a:avLst/>
          </a:prstGeom>
        </p:spPr>
      </p:pic>
      <p:pic>
        <p:nvPicPr>
          <p:cNvPr id="68" name="Bilde 6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212133" y="3242481"/>
            <a:ext cx="931030" cy="270155"/>
          </a:xfrm>
          <a:prstGeom prst="rect">
            <a:avLst/>
          </a:prstGeom>
        </p:spPr>
      </p:pic>
      <p:pic>
        <p:nvPicPr>
          <p:cNvPr id="69" name="Bilde 6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750940" y="2221584"/>
            <a:ext cx="1429772" cy="199370"/>
          </a:xfrm>
          <a:prstGeom prst="rect">
            <a:avLst/>
          </a:prstGeom>
        </p:spPr>
      </p:pic>
      <p:pic>
        <p:nvPicPr>
          <p:cNvPr id="70" name="Bilde 6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852420" y="1761974"/>
            <a:ext cx="682244" cy="463778"/>
          </a:xfrm>
          <a:prstGeom prst="rect">
            <a:avLst/>
          </a:prstGeom>
        </p:spPr>
      </p:pic>
      <p:pic>
        <p:nvPicPr>
          <p:cNvPr id="71" name="Bilde 70"/>
          <p:cNvPicPr>
            <a:picLocks noChangeAspect="1"/>
          </p:cNvPicPr>
          <p:nvPr/>
        </p:nvPicPr>
        <p:blipFill>
          <a:blip r:embed="rId27"/>
          <a:stretch>
            <a:fillRect/>
          </a:stretch>
        </p:blipFill>
        <p:spPr>
          <a:xfrm>
            <a:off x="4965763" y="5215857"/>
            <a:ext cx="909197" cy="222358"/>
          </a:xfrm>
          <a:prstGeom prst="rect">
            <a:avLst/>
          </a:prstGeom>
        </p:spPr>
      </p:pic>
      <p:pic>
        <p:nvPicPr>
          <p:cNvPr id="72" name="Bilde 71"/>
          <p:cNvPicPr>
            <a:picLocks noChangeAspect="1"/>
          </p:cNvPicPr>
          <p:nvPr/>
        </p:nvPicPr>
        <p:blipFill>
          <a:blip r:embed="rId28"/>
          <a:stretch>
            <a:fillRect/>
          </a:stretch>
        </p:blipFill>
        <p:spPr>
          <a:xfrm>
            <a:off x="6462863" y="1058760"/>
            <a:ext cx="798434" cy="436024"/>
          </a:xfrm>
          <a:prstGeom prst="rect">
            <a:avLst/>
          </a:prstGeom>
        </p:spPr>
      </p:pic>
      <p:pic>
        <p:nvPicPr>
          <p:cNvPr id="73" name="Bilde 7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066017" y="1058760"/>
            <a:ext cx="371733" cy="409248"/>
          </a:xfrm>
          <a:prstGeom prst="rect">
            <a:avLst/>
          </a:prstGeom>
        </p:spPr>
      </p:pic>
      <p:pic>
        <p:nvPicPr>
          <p:cNvPr id="74" name="Bilde 7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829448" y="3205025"/>
            <a:ext cx="583921" cy="362323"/>
          </a:xfrm>
          <a:prstGeom prst="rect">
            <a:avLst/>
          </a:prstGeom>
        </p:spPr>
      </p:pic>
      <p:pic>
        <p:nvPicPr>
          <p:cNvPr id="75" name="Bilde 7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713815" y="2714195"/>
            <a:ext cx="550141" cy="130076"/>
          </a:xfrm>
          <a:prstGeom prst="rect">
            <a:avLst/>
          </a:prstGeom>
        </p:spPr>
      </p:pic>
      <p:pic>
        <p:nvPicPr>
          <p:cNvPr id="76" name="Bilde 7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715885" y="5536649"/>
            <a:ext cx="619110" cy="255384"/>
          </a:xfrm>
          <a:prstGeom prst="rect">
            <a:avLst/>
          </a:prstGeom>
        </p:spPr>
      </p:pic>
      <p:pic>
        <p:nvPicPr>
          <p:cNvPr id="77" name="Bilde 7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218588" y="1835692"/>
            <a:ext cx="633832" cy="261159"/>
          </a:xfrm>
          <a:prstGeom prst="rect">
            <a:avLst/>
          </a:prstGeom>
        </p:spPr>
      </p:pic>
      <p:pic>
        <p:nvPicPr>
          <p:cNvPr id="80" name="Bilde 79"/>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368925" y="4440480"/>
            <a:ext cx="826477" cy="340036"/>
          </a:xfrm>
          <a:prstGeom prst="rect">
            <a:avLst/>
          </a:prstGeom>
        </p:spPr>
      </p:pic>
      <p:pic>
        <p:nvPicPr>
          <p:cNvPr id="81" name="Bilde 80"/>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694107" y="2583413"/>
            <a:ext cx="702788" cy="191224"/>
          </a:xfrm>
          <a:prstGeom prst="rect">
            <a:avLst/>
          </a:prstGeom>
        </p:spPr>
      </p:pic>
      <p:pic>
        <p:nvPicPr>
          <p:cNvPr id="82" name="Bilde 81"/>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487126" y="1710120"/>
            <a:ext cx="782688" cy="318184"/>
          </a:xfrm>
          <a:prstGeom prst="rect">
            <a:avLst/>
          </a:prstGeom>
        </p:spPr>
      </p:pic>
      <p:pic>
        <p:nvPicPr>
          <p:cNvPr id="83" name="Bilde 82"/>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549260" y="1506163"/>
            <a:ext cx="651400" cy="254737"/>
          </a:xfrm>
          <a:prstGeom prst="rect">
            <a:avLst/>
          </a:prstGeom>
        </p:spPr>
      </p:pic>
      <p:pic>
        <p:nvPicPr>
          <p:cNvPr id="84" name="Bilde 83"/>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731116" y="3583852"/>
            <a:ext cx="887084" cy="616671"/>
          </a:xfrm>
          <a:prstGeom prst="rect">
            <a:avLst/>
          </a:prstGeom>
        </p:spPr>
      </p:pic>
      <p:pic>
        <p:nvPicPr>
          <p:cNvPr id="85" name="Bilde 84"/>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592060" y="1058760"/>
            <a:ext cx="511877" cy="401419"/>
          </a:xfrm>
          <a:prstGeom prst="rect">
            <a:avLst/>
          </a:prstGeom>
        </p:spPr>
      </p:pic>
      <p:pic>
        <p:nvPicPr>
          <p:cNvPr id="86" name="Bilde 85"/>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604305" y="1741713"/>
            <a:ext cx="1282412" cy="254953"/>
          </a:xfrm>
          <a:prstGeom prst="rect">
            <a:avLst/>
          </a:prstGeom>
        </p:spPr>
      </p:pic>
      <p:pic>
        <p:nvPicPr>
          <p:cNvPr id="87" name="Bilde 86"/>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5785576" y="5957700"/>
            <a:ext cx="907836" cy="421495"/>
          </a:xfrm>
          <a:prstGeom prst="rect">
            <a:avLst/>
          </a:prstGeom>
        </p:spPr>
      </p:pic>
      <p:sp>
        <p:nvSpPr>
          <p:cNvPr id="88" name="TekstSylinder 87"/>
          <p:cNvSpPr txBox="1"/>
          <p:nvPr/>
        </p:nvSpPr>
        <p:spPr>
          <a:xfrm>
            <a:off x="959974" y="5614317"/>
            <a:ext cx="2984247" cy="461665"/>
          </a:xfrm>
          <a:prstGeom prst="rect">
            <a:avLst/>
          </a:prstGeom>
          <a:noFill/>
        </p:spPr>
        <p:txBody>
          <a:bodyPr wrap="square" rtlCol="0">
            <a:spAutoFit/>
          </a:bodyPr>
          <a:lstStyle/>
          <a:p>
            <a:pPr defTabSz="914103"/>
            <a:r>
              <a:rPr lang="nb-NO" sz="1200" dirty="0">
                <a:solidFill>
                  <a:srgbClr val="23A69B"/>
                </a:solidFill>
                <a:latin typeface="Segoe UI"/>
              </a:rPr>
              <a:t>Årsverk i Abelias virksomheter </a:t>
            </a:r>
          </a:p>
          <a:p>
            <a:pPr defTabSz="914103"/>
            <a:r>
              <a:rPr lang="nb-NO" sz="1200" dirty="0">
                <a:solidFill>
                  <a:srgbClr val="23A69B"/>
                </a:solidFill>
                <a:latin typeface="Segoe UI"/>
              </a:rPr>
              <a:t>fordelt på bransje.</a:t>
            </a:r>
          </a:p>
        </p:txBody>
      </p:sp>
      <p:pic>
        <p:nvPicPr>
          <p:cNvPr id="3" name="Bilde 2"/>
          <p:cNvPicPr>
            <a:picLocks noChangeAspect="1"/>
          </p:cNvPicPr>
          <p:nvPr/>
        </p:nvPicPr>
        <p:blipFill>
          <a:blip r:embed="rId42"/>
          <a:stretch>
            <a:fillRect/>
          </a:stretch>
        </p:blipFill>
        <p:spPr>
          <a:xfrm>
            <a:off x="8698796" y="2852387"/>
            <a:ext cx="890113" cy="468899"/>
          </a:xfrm>
          <a:prstGeom prst="rect">
            <a:avLst/>
          </a:prstGeom>
        </p:spPr>
      </p:pic>
      <p:pic>
        <p:nvPicPr>
          <p:cNvPr id="4" name="Bilde 3"/>
          <p:cNvPicPr>
            <a:picLocks noChangeAspect="1"/>
          </p:cNvPicPr>
          <p:nvPr/>
        </p:nvPicPr>
        <p:blipFill>
          <a:blip r:embed="rId43"/>
          <a:stretch>
            <a:fillRect/>
          </a:stretch>
        </p:blipFill>
        <p:spPr>
          <a:xfrm>
            <a:off x="4151767" y="5454065"/>
            <a:ext cx="990416" cy="202856"/>
          </a:xfrm>
          <a:prstGeom prst="rect">
            <a:avLst/>
          </a:prstGeom>
        </p:spPr>
      </p:pic>
      <p:pic>
        <p:nvPicPr>
          <p:cNvPr id="6" name="Bilde 5"/>
          <p:cNvPicPr>
            <a:picLocks noChangeAspect="1"/>
          </p:cNvPicPr>
          <p:nvPr/>
        </p:nvPicPr>
        <p:blipFill>
          <a:blip r:embed="rId44"/>
          <a:stretch>
            <a:fillRect/>
          </a:stretch>
        </p:blipFill>
        <p:spPr>
          <a:xfrm>
            <a:off x="3847311" y="5807847"/>
            <a:ext cx="978445" cy="233659"/>
          </a:xfrm>
          <a:prstGeom prst="rect">
            <a:avLst/>
          </a:prstGeom>
        </p:spPr>
      </p:pic>
      <p:pic>
        <p:nvPicPr>
          <p:cNvPr id="8" name="Bilde 7"/>
          <p:cNvPicPr>
            <a:picLocks noChangeAspect="1"/>
          </p:cNvPicPr>
          <p:nvPr/>
        </p:nvPicPr>
        <p:blipFill rotWithShape="1">
          <a:blip r:embed="rId45"/>
          <a:srcRect l="2905" t="5041" r="3563"/>
          <a:stretch/>
        </p:blipFill>
        <p:spPr>
          <a:xfrm>
            <a:off x="9366668" y="4926356"/>
            <a:ext cx="347146" cy="474871"/>
          </a:xfrm>
          <a:prstGeom prst="rect">
            <a:avLst/>
          </a:prstGeom>
        </p:spPr>
      </p:pic>
      <p:pic>
        <p:nvPicPr>
          <p:cNvPr id="11" name="Bilde 10"/>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9045760" y="5617247"/>
            <a:ext cx="804678" cy="364561"/>
          </a:xfrm>
          <a:prstGeom prst="rect">
            <a:avLst/>
          </a:prstGeom>
        </p:spPr>
      </p:pic>
      <p:pic>
        <p:nvPicPr>
          <p:cNvPr id="13" name="Bilde 12"/>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8090718" y="5730513"/>
            <a:ext cx="1395920" cy="811470"/>
          </a:xfrm>
          <a:prstGeom prst="rect">
            <a:avLst/>
          </a:prstGeom>
        </p:spPr>
      </p:pic>
    </p:spTree>
    <p:extLst>
      <p:ext uri="{BB962C8B-B14F-4D97-AF65-F5344CB8AC3E}">
        <p14:creationId xmlns:p14="http://schemas.microsoft.com/office/powerpoint/2010/main" val="416701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F879F-BF39-4F56-8C31-0AC80C4AD7A3}"/>
              </a:ext>
            </a:extLst>
          </p:cNvPr>
          <p:cNvSpPr>
            <a:spLocks noGrp="1"/>
          </p:cNvSpPr>
          <p:nvPr>
            <p:ph type="title"/>
          </p:nvPr>
        </p:nvSpPr>
        <p:spPr/>
        <p:txBody>
          <a:bodyPr/>
          <a:lstStyle/>
          <a:p>
            <a:r>
              <a:rPr lang="nb-NO" dirty="0"/>
              <a:t>Ta fornektelsestesten*</a:t>
            </a:r>
          </a:p>
        </p:txBody>
      </p:sp>
      <p:sp>
        <p:nvSpPr>
          <p:cNvPr id="4" name="Plassholder for lysbildenummer 3">
            <a:extLst>
              <a:ext uri="{FF2B5EF4-FFF2-40B4-BE49-F238E27FC236}">
                <a16:creationId xmlns:a16="http://schemas.microsoft.com/office/drawing/2014/main" id="{3027A9D2-834A-4BB0-80EB-C4CDE7A9CF6F}"/>
              </a:ext>
            </a:extLst>
          </p:cNvPr>
          <p:cNvSpPr>
            <a:spLocks noGrp="1"/>
          </p:cNvSpPr>
          <p:nvPr>
            <p:ph type="sldNum" sz="quarter" idx="12"/>
          </p:nvPr>
        </p:nvSpPr>
        <p:spPr/>
        <p:txBody>
          <a:bodyPr/>
          <a:lstStyle/>
          <a:p>
            <a:fld id="{CB5DC95F-CC9E-42B9-BFE4-A015B12872CC}" type="slidenum">
              <a:rPr lang="nb-NO" noProof="0" smtClean="0"/>
              <a:t>15</a:t>
            </a:fld>
            <a:endParaRPr lang="nb-NO" noProof="0" dirty="0"/>
          </a:p>
        </p:txBody>
      </p:sp>
      <p:sp>
        <p:nvSpPr>
          <p:cNvPr id="5" name="Plassholder for tekst 4">
            <a:extLst>
              <a:ext uri="{FF2B5EF4-FFF2-40B4-BE49-F238E27FC236}">
                <a16:creationId xmlns:a16="http://schemas.microsoft.com/office/drawing/2014/main" id="{EA1CF524-A020-4B24-B573-0C343EC4A374}"/>
              </a:ext>
            </a:extLst>
          </p:cNvPr>
          <p:cNvSpPr>
            <a:spLocks noGrp="1"/>
          </p:cNvSpPr>
          <p:nvPr>
            <p:ph type="body" sz="quarter" idx="17"/>
          </p:nvPr>
        </p:nvSpPr>
        <p:spPr/>
        <p:txBody>
          <a:bodyPr/>
          <a:lstStyle/>
          <a:p>
            <a:endParaRPr lang="nb-NO"/>
          </a:p>
        </p:txBody>
      </p:sp>
      <p:graphicFrame>
        <p:nvGraphicFramePr>
          <p:cNvPr id="7" name="Tabell 6">
            <a:extLst>
              <a:ext uri="{FF2B5EF4-FFF2-40B4-BE49-F238E27FC236}">
                <a16:creationId xmlns:a16="http://schemas.microsoft.com/office/drawing/2014/main" id="{6C7FE606-2119-4E76-A524-29643B1474DB}"/>
              </a:ext>
            </a:extLst>
          </p:cNvPr>
          <p:cNvGraphicFramePr>
            <a:graphicFrameLocks noGrp="1"/>
          </p:cNvGraphicFramePr>
          <p:nvPr>
            <p:extLst>
              <p:ext uri="{D42A27DB-BD31-4B8C-83A1-F6EECF244321}">
                <p14:modId xmlns:p14="http://schemas.microsoft.com/office/powerpoint/2010/main" val="1600896803"/>
              </p:ext>
            </p:extLst>
          </p:nvPr>
        </p:nvGraphicFramePr>
        <p:xfrm>
          <a:off x="599947" y="1753299"/>
          <a:ext cx="11102694" cy="4704139"/>
        </p:xfrm>
        <a:graphic>
          <a:graphicData uri="http://schemas.openxmlformats.org/drawingml/2006/table">
            <a:tbl>
              <a:tblPr firstRow="1" bandRow="1">
                <a:tableStyleId>{5C22544A-7EE6-4342-B048-85BDC9FD1C3A}</a:tableStyleId>
              </a:tblPr>
              <a:tblGrid>
                <a:gridCol w="3700898">
                  <a:extLst>
                    <a:ext uri="{9D8B030D-6E8A-4147-A177-3AD203B41FA5}">
                      <a16:colId xmlns:a16="http://schemas.microsoft.com/office/drawing/2014/main" val="1414613438"/>
                    </a:ext>
                  </a:extLst>
                </a:gridCol>
                <a:gridCol w="3700898">
                  <a:extLst>
                    <a:ext uri="{9D8B030D-6E8A-4147-A177-3AD203B41FA5}">
                      <a16:colId xmlns:a16="http://schemas.microsoft.com/office/drawing/2014/main" val="1161199929"/>
                    </a:ext>
                  </a:extLst>
                </a:gridCol>
                <a:gridCol w="3700898">
                  <a:extLst>
                    <a:ext uri="{9D8B030D-6E8A-4147-A177-3AD203B41FA5}">
                      <a16:colId xmlns:a16="http://schemas.microsoft.com/office/drawing/2014/main" val="4269441439"/>
                    </a:ext>
                  </a:extLst>
                </a:gridCol>
              </a:tblGrid>
              <a:tr h="469404">
                <a:tc>
                  <a:txBody>
                    <a:bodyPr/>
                    <a:lstStyle/>
                    <a:p>
                      <a:r>
                        <a:rPr lang="nb-NO" dirty="0"/>
                        <a:t>Fornektelsestesten</a:t>
                      </a:r>
                    </a:p>
                  </a:txBody>
                  <a:tcPr/>
                </a:tc>
                <a:tc>
                  <a:txBody>
                    <a:bodyPr/>
                    <a:lstStyle/>
                    <a:p>
                      <a:r>
                        <a:rPr lang="nb-NO" dirty="0"/>
                        <a:t>Musikkbransje</a:t>
                      </a:r>
                    </a:p>
                  </a:txBody>
                  <a:tcPr/>
                </a:tc>
                <a:tc>
                  <a:txBody>
                    <a:bodyPr/>
                    <a:lstStyle/>
                    <a:p>
                      <a:r>
                        <a:rPr lang="nb-NO" dirty="0"/>
                        <a:t>Energibransje</a:t>
                      </a:r>
                    </a:p>
                  </a:txBody>
                  <a:tcPr/>
                </a:tc>
                <a:extLst>
                  <a:ext uri="{0D108BD9-81ED-4DB2-BD59-A6C34878D82A}">
                    <a16:rowId xmlns:a16="http://schemas.microsoft.com/office/drawing/2014/main" val="2289506260"/>
                  </a:ext>
                </a:extLst>
              </a:tr>
              <a:tr h="1001376">
                <a:tc>
                  <a:txBody>
                    <a:bodyPr/>
                    <a:lstStyle/>
                    <a:p>
                      <a:r>
                        <a:rPr lang="nb-NO" sz="1600" baseline="0" dirty="0"/>
                        <a:t>Antar snevert bruksområde for ny teknologi</a:t>
                      </a:r>
                    </a:p>
                  </a:txBody>
                  <a:tcPr/>
                </a:tc>
                <a:tc>
                  <a:txBody>
                    <a:bodyPr/>
                    <a:lstStyle/>
                    <a:p>
                      <a:r>
                        <a:rPr lang="nb-NO" sz="1600" dirty="0"/>
                        <a:t>«</a:t>
                      </a:r>
                      <a:r>
                        <a:rPr lang="nb-NO" sz="1600" dirty="0" err="1"/>
                        <a:t>Streamingtjenester</a:t>
                      </a:r>
                      <a:r>
                        <a:rPr lang="nb-NO" sz="1600" dirty="0"/>
                        <a:t> er for fattige tenåringer som ikke bryr seg om kvalitet»</a:t>
                      </a:r>
                    </a:p>
                  </a:txBody>
                  <a:tcPr/>
                </a:tc>
                <a:tc>
                  <a:txBody>
                    <a:bodyPr/>
                    <a:lstStyle/>
                    <a:p>
                      <a:r>
                        <a:rPr lang="nb-NO" sz="1600" dirty="0"/>
                        <a:t>«Solceller og vindmøller er spennende for hytter og urbane PK-folk men kan aldri sørge for stabil kraftforsyning»</a:t>
                      </a:r>
                    </a:p>
                  </a:txBody>
                  <a:tcPr/>
                </a:tc>
                <a:extLst>
                  <a:ext uri="{0D108BD9-81ED-4DB2-BD59-A6C34878D82A}">
                    <a16:rowId xmlns:a16="http://schemas.microsoft.com/office/drawing/2014/main" val="3267351413"/>
                  </a:ext>
                </a:extLst>
              </a:tr>
              <a:tr h="1068890">
                <a:tc>
                  <a:txBody>
                    <a:bodyPr/>
                    <a:lstStyle/>
                    <a:p>
                      <a:r>
                        <a:rPr lang="nb-NO" sz="1600" baseline="0" dirty="0"/>
                        <a:t>Rasjonaliserer lavere inntekter, håper på hjelp av andre</a:t>
                      </a:r>
                    </a:p>
                  </a:txBody>
                  <a:tcPr/>
                </a:tc>
                <a:tc>
                  <a:txBody>
                    <a:bodyPr/>
                    <a:lstStyle/>
                    <a:p>
                      <a:r>
                        <a:rPr lang="nb-NO" sz="1600" dirty="0"/>
                        <a:t>«CD-salget faller, men vi gjør det godt på iTunes» </a:t>
                      </a:r>
                    </a:p>
                  </a:txBody>
                  <a:tcPr/>
                </a:tc>
                <a:tc>
                  <a:txBody>
                    <a:bodyPr/>
                    <a:lstStyle/>
                    <a:p>
                      <a:r>
                        <a:rPr lang="nb-NO" sz="1600" dirty="0"/>
                        <a:t>«Strømprisene er lavere nå, men vil stige når transportsektoren elektrifiseres»</a:t>
                      </a:r>
                    </a:p>
                  </a:txBody>
                  <a:tcPr/>
                </a:tc>
                <a:extLst>
                  <a:ext uri="{0D108BD9-81ED-4DB2-BD59-A6C34878D82A}">
                    <a16:rowId xmlns:a16="http://schemas.microsoft.com/office/drawing/2014/main" val="2388126500"/>
                  </a:ext>
                </a:extLst>
              </a:tr>
              <a:tr h="1095579">
                <a:tc>
                  <a:txBody>
                    <a:bodyPr/>
                    <a:lstStyle/>
                    <a:p>
                      <a:r>
                        <a:rPr lang="nb-NO" sz="1600" baseline="0" dirty="0"/>
                        <a:t>Fokuserer på sine antatt mest stabile og lønnsomme kunder</a:t>
                      </a:r>
                    </a:p>
                  </a:txBody>
                  <a:tcPr/>
                </a:tc>
                <a:tc>
                  <a:txBody>
                    <a:bodyPr/>
                    <a:lstStyle/>
                    <a:p>
                      <a:r>
                        <a:rPr lang="nb-NO" sz="1600" dirty="0"/>
                        <a:t>«Vi har fortsatt de største artistene, og kunder som verdsetter en steindyr CD-boks til jul»</a:t>
                      </a:r>
                    </a:p>
                  </a:txBody>
                  <a:tcPr/>
                </a:tc>
                <a:tc>
                  <a:txBody>
                    <a:bodyPr/>
                    <a:lstStyle/>
                    <a:p>
                      <a:r>
                        <a:rPr lang="nb-NO" sz="1600" dirty="0"/>
                        <a:t>«Det vil investeres mer i kraftkrevende industri og datasentre fremover med lange og gode kontrakter»</a:t>
                      </a:r>
                    </a:p>
                  </a:txBody>
                  <a:tcPr/>
                </a:tc>
                <a:extLst>
                  <a:ext uri="{0D108BD9-81ED-4DB2-BD59-A6C34878D82A}">
                    <a16:rowId xmlns:a16="http://schemas.microsoft.com/office/drawing/2014/main" val="3494331498"/>
                  </a:ext>
                </a:extLst>
              </a:tr>
              <a:tr h="1068890">
                <a:tc>
                  <a:txBody>
                    <a:bodyPr/>
                    <a:lstStyle/>
                    <a:p>
                      <a:r>
                        <a:rPr lang="nb-NO" sz="1600" baseline="0" dirty="0"/>
                        <a:t>Forsvarer det gamle paradigmet, overser nye modeller</a:t>
                      </a:r>
                    </a:p>
                    <a:p>
                      <a:endParaRPr lang="nb-NO" sz="1600" baseline="0" dirty="0"/>
                    </a:p>
                  </a:txBody>
                  <a:tcPr/>
                </a:tc>
                <a:tc>
                  <a:txBody>
                    <a:bodyPr/>
                    <a:lstStyle/>
                    <a:p>
                      <a:r>
                        <a:rPr lang="nb-NO" sz="1600" dirty="0"/>
                        <a:t>«</a:t>
                      </a:r>
                      <a:r>
                        <a:rPr lang="nb-NO" sz="1600" dirty="0" err="1"/>
                        <a:t>Spotify</a:t>
                      </a:r>
                      <a:r>
                        <a:rPr lang="nb-NO" sz="1600" dirty="0"/>
                        <a:t> betaler så lite til artistene at det vil slå tilbake på dem selv til sist»</a:t>
                      </a:r>
                    </a:p>
                  </a:txBody>
                  <a:tcPr/>
                </a:tc>
                <a:tc>
                  <a:txBody>
                    <a:bodyPr/>
                    <a:lstStyle/>
                    <a:p>
                      <a:r>
                        <a:rPr lang="nb-NO" sz="1600" dirty="0"/>
                        <a:t>«Vannkraft er det eneste troverdige alternativet som grønt batteri for Europa»</a:t>
                      </a:r>
                    </a:p>
                  </a:txBody>
                  <a:tcPr/>
                </a:tc>
                <a:extLst>
                  <a:ext uri="{0D108BD9-81ED-4DB2-BD59-A6C34878D82A}">
                    <a16:rowId xmlns:a16="http://schemas.microsoft.com/office/drawing/2014/main" val="526050586"/>
                  </a:ext>
                </a:extLst>
              </a:tr>
            </a:tbl>
          </a:graphicData>
        </a:graphic>
      </p:graphicFrame>
      <p:sp>
        <p:nvSpPr>
          <p:cNvPr id="10" name="TekstSylinder 9">
            <a:extLst>
              <a:ext uri="{FF2B5EF4-FFF2-40B4-BE49-F238E27FC236}">
                <a16:creationId xmlns:a16="http://schemas.microsoft.com/office/drawing/2014/main" id="{34037B5C-B4F8-4999-80AE-FE80A9F3EEE9}"/>
              </a:ext>
            </a:extLst>
          </p:cNvPr>
          <p:cNvSpPr txBox="1"/>
          <p:nvPr/>
        </p:nvSpPr>
        <p:spPr>
          <a:xfrm>
            <a:off x="636908" y="6548179"/>
            <a:ext cx="11285799" cy="276999"/>
          </a:xfrm>
          <a:prstGeom prst="rect">
            <a:avLst/>
          </a:prstGeom>
          <a:noFill/>
        </p:spPr>
        <p:txBody>
          <a:bodyPr wrap="square" rtlCol="0">
            <a:spAutoFit/>
          </a:bodyPr>
          <a:lstStyle/>
          <a:p>
            <a:r>
              <a:rPr lang="nb-NO" sz="1200" dirty="0"/>
              <a:t>*Takk til Andreas </a:t>
            </a:r>
            <a:r>
              <a:rPr lang="nb-NO" sz="1200" dirty="0" err="1"/>
              <a:t>Thorsheim</a:t>
            </a:r>
            <a:r>
              <a:rPr lang="nb-NO" sz="1200" dirty="0"/>
              <a:t>/</a:t>
            </a:r>
            <a:r>
              <a:rPr lang="nb-NO" sz="1200" dirty="0" err="1"/>
              <a:t>Otovo</a:t>
            </a:r>
            <a:r>
              <a:rPr lang="nb-NO" sz="1200" dirty="0"/>
              <a:t> for lån av idé til fornektelsestesten: </a:t>
            </a:r>
            <a:r>
              <a:rPr lang="nb-NO" sz="1200" dirty="0">
                <a:hlinkClick r:id="rId2"/>
              </a:rPr>
              <a:t>http://energiogklima.no/kommentar/desentral-og-disruptiv-energisektoren-rives-i-fillebiter/</a:t>
            </a:r>
            <a:r>
              <a:rPr lang="nb-NO" sz="1200" dirty="0"/>
              <a:t> </a:t>
            </a:r>
          </a:p>
        </p:txBody>
      </p:sp>
    </p:spTree>
    <p:extLst>
      <p:ext uri="{BB962C8B-B14F-4D97-AF65-F5344CB8AC3E}">
        <p14:creationId xmlns:p14="http://schemas.microsoft.com/office/powerpoint/2010/main" val="157687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A27540-E0EA-473E-805B-CBB84A0FBA4F}"/>
              </a:ext>
            </a:extLst>
          </p:cNvPr>
          <p:cNvSpPr>
            <a:spLocks noGrp="1"/>
          </p:cNvSpPr>
          <p:nvPr>
            <p:ph type="title"/>
          </p:nvPr>
        </p:nvSpPr>
        <p:spPr/>
        <p:txBody>
          <a:bodyPr/>
          <a:lstStyle/>
          <a:p>
            <a:r>
              <a:rPr lang="nb-NO" dirty="0" err="1"/>
              <a:t>Exciting</a:t>
            </a:r>
            <a:r>
              <a:rPr lang="nb-NO" dirty="0"/>
              <a:t> times in </a:t>
            </a:r>
            <a:r>
              <a:rPr lang="nb-NO" dirty="0" err="1"/>
              <a:t>energy</a:t>
            </a:r>
            <a:r>
              <a:rPr lang="nb-NO" dirty="0"/>
              <a:t> &amp; </a:t>
            </a:r>
            <a:r>
              <a:rPr lang="nb-NO" dirty="0" err="1"/>
              <a:t>transportation</a:t>
            </a:r>
            <a:r>
              <a:rPr lang="nb-NO" dirty="0"/>
              <a:t> </a:t>
            </a:r>
          </a:p>
        </p:txBody>
      </p:sp>
      <p:pic>
        <p:nvPicPr>
          <p:cNvPr id="6" name="Plassholder for innhold 5">
            <a:extLst>
              <a:ext uri="{FF2B5EF4-FFF2-40B4-BE49-F238E27FC236}">
                <a16:creationId xmlns:a16="http://schemas.microsoft.com/office/drawing/2014/main" id="{9FFAE4C5-43C7-4963-9ADC-EFCBAFF9043E}"/>
              </a:ext>
            </a:extLst>
          </p:cNvPr>
          <p:cNvPicPr>
            <a:picLocks noGrp="1" noChangeAspect="1"/>
          </p:cNvPicPr>
          <p:nvPr>
            <p:ph idx="1"/>
          </p:nvPr>
        </p:nvPicPr>
        <p:blipFill>
          <a:blip r:embed="rId2"/>
          <a:stretch>
            <a:fillRect/>
          </a:stretch>
        </p:blipFill>
        <p:spPr>
          <a:xfrm>
            <a:off x="599999" y="2231936"/>
            <a:ext cx="2566638" cy="2030144"/>
          </a:xfrm>
          <a:prstGeom prst="rect">
            <a:avLst/>
          </a:prstGeom>
        </p:spPr>
      </p:pic>
      <p:sp>
        <p:nvSpPr>
          <p:cNvPr id="4" name="Plassholder for lysbildenummer 3">
            <a:extLst>
              <a:ext uri="{FF2B5EF4-FFF2-40B4-BE49-F238E27FC236}">
                <a16:creationId xmlns:a16="http://schemas.microsoft.com/office/drawing/2014/main" id="{45613A28-90EE-4EE5-AC66-B3E293735CAD}"/>
              </a:ext>
            </a:extLst>
          </p:cNvPr>
          <p:cNvSpPr>
            <a:spLocks noGrp="1"/>
          </p:cNvSpPr>
          <p:nvPr>
            <p:ph type="sldNum" sz="quarter" idx="12"/>
          </p:nvPr>
        </p:nvSpPr>
        <p:spPr/>
        <p:txBody>
          <a:bodyPr/>
          <a:lstStyle/>
          <a:p>
            <a:fld id="{CB5DC95F-CC9E-42B9-BFE4-A015B12872CC}" type="slidenum">
              <a:rPr lang="nb-NO" noProof="0" smtClean="0"/>
              <a:t>2</a:t>
            </a:fld>
            <a:endParaRPr lang="nb-NO" noProof="0" dirty="0"/>
          </a:p>
        </p:txBody>
      </p:sp>
      <p:sp>
        <p:nvSpPr>
          <p:cNvPr id="5" name="Plassholder for tekst 4">
            <a:extLst>
              <a:ext uri="{FF2B5EF4-FFF2-40B4-BE49-F238E27FC236}">
                <a16:creationId xmlns:a16="http://schemas.microsoft.com/office/drawing/2014/main" id="{9B74466D-ECC4-4CA3-85A1-A46760759F11}"/>
              </a:ext>
            </a:extLst>
          </p:cNvPr>
          <p:cNvSpPr>
            <a:spLocks noGrp="1"/>
          </p:cNvSpPr>
          <p:nvPr>
            <p:ph type="body" sz="quarter" idx="17"/>
          </p:nvPr>
        </p:nvSpPr>
        <p:spPr/>
        <p:txBody>
          <a:bodyPr/>
          <a:lstStyle/>
          <a:p>
            <a:endParaRPr lang="nb-NO"/>
          </a:p>
        </p:txBody>
      </p:sp>
      <p:pic>
        <p:nvPicPr>
          <p:cNvPr id="7" name="Bilde 6">
            <a:extLst>
              <a:ext uri="{FF2B5EF4-FFF2-40B4-BE49-F238E27FC236}">
                <a16:creationId xmlns:a16="http://schemas.microsoft.com/office/drawing/2014/main" id="{F2C15F55-576D-4E9B-83DC-8BFA57428E0E}"/>
              </a:ext>
            </a:extLst>
          </p:cNvPr>
          <p:cNvPicPr>
            <a:picLocks noChangeAspect="1"/>
          </p:cNvPicPr>
          <p:nvPr/>
        </p:nvPicPr>
        <p:blipFill>
          <a:blip r:embed="rId3"/>
          <a:stretch>
            <a:fillRect/>
          </a:stretch>
        </p:blipFill>
        <p:spPr>
          <a:xfrm>
            <a:off x="3033472" y="2270153"/>
            <a:ext cx="8026052" cy="1923403"/>
          </a:xfrm>
          <a:prstGeom prst="rect">
            <a:avLst/>
          </a:prstGeom>
        </p:spPr>
      </p:pic>
      <p:pic>
        <p:nvPicPr>
          <p:cNvPr id="8" name="Bilde 7">
            <a:extLst>
              <a:ext uri="{FF2B5EF4-FFF2-40B4-BE49-F238E27FC236}">
                <a16:creationId xmlns:a16="http://schemas.microsoft.com/office/drawing/2014/main" id="{8996C9C8-0E42-4488-A2FC-DCDF55E79929}"/>
              </a:ext>
            </a:extLst>
          </p:cNvPr>
          <p:cNvPicPr>
            <a:picLocks noChangeAspect="1"/>
          </p:cNvPicPr>
          <p:nvPr/>
        </p:nvPicPr>
        <p:blipFill>
          <a:blip r:embed="rId4"/>
          <a:stretch>
            <a:fillRect/>
          </a:stretch>
        </p:blipFill>
        <p:spPr>
          <a:xfrm>
            <a:off x="619890" y="4368821"/>
            <a:ext cx="6008714" cy="1446053"/>
          </a:xfrm>
          <a:prstGeom prst="rect">
            <a:avLst/>
          </a:prstGeom>
        </p:spPr>
      </p:pic>
      <p:pic>
        <p:nvPicPr>
          <p:cNvPr id="9" name="Bilde 8">
            <a:extLst>
              <a:ext uri="{FF2B5EF4-FFF2-40B4-BE49-F238E27FC236}">
                <a16:creationId xmlns:a16="http://schemas.microsoft.com/office/drawing/2014/main" id="{692AAEFA-D9A9-4577-9AE8-3496BD36E9AC}"/>
              </a:ext>
            </a:extLst>
          </p:cNvPr>
          <p:cNvPicPr>
            <a:picLocks noChangeAspect="1"/>
          </p:cNvPicPr>
          <p:nvPr/>
        </p:nvPicPr>
        <p:blipFill>
          <a:blip r:embed="rId5"/>
          <a:stretch>
            <a:fillRect/>
          </a:stretch>
        </p:blipFill>
        <p:spPr>
          <a:xfrm>
            <a:off x="7046498" y="4336925"/>
            <a:ext cx="4988476" cy="1846129"/>
          </a:xfrm>
          <a:prstGeom prst="rect">
            <a:avLst/>
          </a:prstGeom>
        </p:spPr>
      </p:pic>
    </p:spTree>
    <p:extLst>
      <p:ext uri="{BB962C8B-B14F-4D97-AF65-F5344CB8AC3E}">
        <p14:creationId xmlns:p14="http://schemas.microsoft.com/office/powerpoint/2010/main" val="121196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p:txBody>
          <a:bodyPr>
            <a:normAutofit/>
          </a:bodyPr>
          <a:lstStyle/>
          <a:p>
            <a:pPr algn="ctr"/>
            <a:r>
              <a:rPr lang="nb-NO" b="1" dirty="0"/>
              <a:t>Norway:</a:t>
            </a:r>
            <a:r>
              <a:rPr lang="nb-NO" dirty="0"/>
              <a:t> </a:t>
            </a:r>
            <a:r>
              <a:rPr lang="nb-NO" sz="3732" dirty="0"/>
              <a:t>in </a:t>
            </a:r>
            <a:r>
              <a:rPr lang="nb-NO" sz="3732" dirty="0" err="1"/>
              <a:t>need</a:t>
            </a:r>
            <a:r>
              <a:rPr lang="nb-NO" sz="3732" dirty="0"/>
              <a:t> </a:t>
            </a:r>
            <a:r>
              <a:rPr lang="nb-NO" sz="3732" dirty="0" err="1"/>
              <a:t>of</a:t>
            </a:r>
            <a:r>
              <a:rPr lang="nb-NO" sz="3732" dirty="0"/>
              <a:t> </a:t>
            </a:r>
            <a:r>
              <a:rPr lang="nb-NO" sz="3732" dirty="0" err="1"/>
              <a:t>new</a:t>
            </a:r>
            <a:r>
              <a:rPr lang="nb-NO" sz="3732" dirty="0"/>
              <a:t> </a:t>
            </a:r>
            <a:r>
              <a:rPr lang="nb-NO" sz="3732" dirty="0" err="1"/>
              <a:t>growth</a:t>
            </a:r>
            <a:r>
              <a:rPr lang="nb-NO" sz="3732" dirty="0"/>
              <a:t> areas and a dominant </a:t>
            </a:r>
            <a:r>
              <a:rPr lang="nb-NO" sz="3732" dirty="0" err="1"/>
              <a:t>energy</a:t>
            </a:r>
            <a:r>
              <a:rPr lang="nb-NO" sz="3732" dirty="0"/>
              <a:t> </a:t>
            </a:r>
            <a:r>
              <a:rPr lang="nb-NO" sz="3732" dirty="0" err="1"/>
              <a:t>sector</a:t>
            </a:r>
            <a:r>
              <a:rPr lang="nb-NO" sz="3732" dirty="0"/>
              <a:t> in </a:t>
            </a:r>
            <a:r>
              <a:rPr lang="nb-NO" sz="3732" dirty="0" err="1"/>
              <a:t>transition</a:t>
            </a:r>
            <a:endParaRPr lang="nb-NO" sz="3732" dirty="0"/>
          </a:p>
        </p:txBody>
      </p:sp>
      <p:pic>
        <p:nvPicPr>
          <p:cNvPr id="10" name="Plassholder for innhold 9"/>
          <p:cNvPicPr>
            <a:picLocks noGrp="1" noChangeAspect="1"/>
          </p:cNvPicPr>
          <p:nvPr>
            <p:ph idx="1"/>
          </p:nvPr>
        </p:nvPicPr>
        <p:blipFill>
          <a:blip r:embed="rId3"/>
          <a:stretch>
            <a:fillRect/>
          </a:stretch>
        </p:blipFill>
        <p:spPr>
          <a:xfrm>
            <a:off x="6256138" y="2376707"/>
            <a:ext cx="4528206" cy="3389854"/>
          </a:xfrm>
          <a:prstGeom prst="rect">
            <a:avLst/>
          </a:prstGeom>
        </p:spPr>
      </p:pic>
      <p:sp>
        <p:nvSpPr>
          <p:cNvPr id="2" name="Plassholder for lysbildenummer 1"/>
          <p:cNvSpPr>
            <a:spLocks noGrp="1"/>
          </p:cNvSpPr>
          <p:nvPr>
            <p:ph type="sldNum" sz="quarter" idx="12"/>
          </p:nvPr>
        </p:nvSpPr>
        <p:spPr/>
        <p:txBody>
          <a:bodyPr/>
          <a:lstStyle/>
          <a:p>
            <a:pPr defTabSz="914103"/>
            <a:fld id="{CB5DC95F-CC9E-42B9-BFE4-A015B12872CC}" type="slidenum">
              <a:rPr lang="en-GB">
                <a:latin typeface="Segoe UI"/>
              </a:rPr>
              <a:pPr defTabSz="914103"/>
              <a:t>3</a:t>
            </a:fld>
            <a:endParaRPr lang="en-GB" dirty="0">
              <a:latin typeface="Segoe UI"/>
            </a:endParaRPr>
          </a:p>
        </p:txBody>
      </p:sp>
      <p:sp>
        <p:nvSpPr>
          <p:cNvPr id="13" name="Plassholder for tekst 12"/>
          <p:cNvSpPr>
            <a:spLocks noGrp="1"/>
          </p:cNvSpPr>
          <p:nvPr>
            <p:ph type="body" sz="quarter" idx="17"/>
          </p:nvPr>
        </p:nvSpPr>
        <p:spPr/>
        <p:txBody>
          <a:bodyPr/>
          <a:lstStyle/>
          <a:p>
            <a:endParaRPr lang="nb-NO"/>
          </a:p>
        </p:txBody>
      </p:sp>
      <p:pic>
        <p:nvPicPr>
          <p:cNvPr id="3" name="Bilde 2"/>
          <p:cNvPicPr>
            <a:picLocks noChangeAspect="1"/>
          </p:cNvPicPr>
          <p:nvPr/>
        </p:nvPicPr>
        <p:blipFill>
          <a:blip r:embed="rId4"/>
          <a:stretch>
            <a:fillRect/>
          </a:stretch>
        </p:blipFill>
        <p:spPr>
          <a:xfrm>
            <a:off x="525519" y="2767089"/>
            <a:ext cx="5007442" cy="3198977"/>
          </a:xfrm>
          <a:prstGeom prst="rect">
            <a:avLst/>
          </a:prstGeom>
        </p:spPr>
      </p:pic>
      <p:sp>
        <p:nvSpPr>
          <p:cNvPr id="11" name="Ellipse 10"/>
          <p:cNvSpPr/>
          <p:nvPr/>
        </p:nvSpPr>
        <p:spPr>
          <a:xfrm>
            <a:off x="9451677" y="4713604"/>
            <a:ext cx="1559117" cy="981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nb-NO" sz="1799">
              <a:solidFill>
                <a:srgbClr val="FFFFFF"/>
              </a:solidFill>
              <a:latin typeface="Segoe UI"/>
            </a:endParaRPr>
          </a:p>
        </p:txBody>
      </p:sp>
      <p:sp>
        <p:nvSpPr>
          <p:cNvPr id="8" name="TekstSylinder 7"/>
          <p:cNvSpPr txBox="1"/>
          <p:nvPr/>
        </p:nvSpPr>
        <p:spPr>
          <a:xfrm>
            <a:off x="525519" y="6183054"/>
            <a:ext cx="4556953" cy="369204"/>
          </a:xfrm>
          <a:prstGeom prst="rect">
            <a:avLst/>
          </a:prstGeom>
          <a:noFill/>
        </p:spPr>
        <p:txBody>
          <a:bodyPr wrap="none" rtlCol="0">
            <a:spAutoFit/>
          </a:bodyPr>
          <a:lstStyle/>
          <a:p>
            <a:pPr defTabSz="914103"/>
            <a:r>
              <a:rPr lang="nb-NO" sz="1799" b="1" dirty="0">
                <a:solidFill>
                  <a:srgbClr val="008DB1"/>
                </a:solidFill>
                <a:latin typeface="Segoe UI"/>
              </a:rPr>
              <a:t>Source:</a:t>
            </a:r>
            <a:r>
              <a:rPr lang="nb-NO" sz="1799" dirty="0">
                <a:solidFill>
                  <a:srgbClr val="008DB1"/>
                </a:solidFill>
                <a:latin typeface="Segoe UI"/>
              </a:rPr>
              <a:t> The Productivity Commission 2016</a:t>
            </a:r>
          </a:p>
        </p:txBody>
      </p:sp>
    </p:spTree>
    <p:extLst>
      <p:ext uri="{BB962C8B-B14F-4D97-AF65-F5344CB8AC3E}">
        <p14:creationId xmlns:p14="http://schemas.microsoft.com/office/powerpoint/2010/main" val="37399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8C248C-3CB2-40BB-9D89-0331597573A4}"/>
              </a:ext>
            </a:extLst>
          </p:cNvPr>
          <p:cNvSpPr>
            <a:spLocks noGrp="1"/>
          </p:cNvSpPr>
          <p:nvPr>
            <p:ph type="title"/>
          </p:nvPr>
        </p:nvSpPr>
        <p:spPr/>
        <p:txBody>
          <a:bodyPr>
            <a:normAutofit fontScale="90000"/>
          </a:bodyPr>
          <a:lstStyle/>
          <a:p>
            <a:r>
              <a:rPr lang="nb-NO" dirty="0"/>
              <a:t>The </a:t>
            </a:r>
            <a:r>
              <a:rPr lang="en-GB" dirty="0"/>
              <a:t>organizational</a:t>
            </a:r>
            <a:r>
              <a:rPr lang="nb-NO" dirty="0"/>
              <a:t> </a:t>
            </a:r>
            <a:r>
              <a:rPr lang="nb-NO" dirty="0" err="1"/>
              <a:t>chart</a:t>
            </a:r>
            <a:r>
              <a:rPr lang="nb-NO" dirty="0"/>
              <a:t> – a </a:t>
            </a:r>
            <a:r>
              <a:rPr lang="nb-NO" dirty="0" err="1"/>
              <a:t>function</a:t>
            </a:r>
            <a:r>
              <a:rPr lang="nb-NO" dirty="0"/>
              <a:t> </a:t>
            </a:r>
            <a:r>
              <a:rPr lang="nb-NO" dirty="0" err="1"/>
              <a:t>of</a:t>
            </a:r>
            <a:r>
              <a:rPr lang="nb-NO" dirty="0"/>
              <a:t> </a:t>
            </a:r>
            <a:r>
              <a:rPr lang="nb-NO" dirty="0" err="1"/>
              <a:t>leadership</a:t>
            </a:r>
            <a:r>
              <a:rPr lang="nb-NO" dirty="0"/>
              <a:t> </a:t>
            </a:r>
            <a:r>
              <a:rPr lang="nb-NO" dirty="0" err="1"/>
              <a:t>curiousity</a:t>
            </a:r>
            <a:r>
              <a:rPr lang="nb-NO" dirty="0"/>
              <a:t>, </a:t>
            </a:r>
            <a:r>
              <a:rPr lang="nb-NO" dirty="0" err="1"/>
              <a:t>outlook</a:t>
            </a:r>
            <a:r>
              <a:rPr lang="nb-NO" dirty="0"/>
              <a:t> and business </a:t>
            </a:r>
            <a:r>
              <a:rPr lang="nb-NO" dirty="0" err="1"/>
              <a:t>priorities</a:t>
            </a:r>
            <a:r>
              <a:rPr lang="nb-NO" dirty="0"/>
              <a:t>… </a:t>
            </a:r>
          </a:p>
        </p:txBody>
      </p:sp>
      <p:pic>
        <p:nvPicPr>
          <p:cNvPr id="6" name="Plassholder for innhold 5">
            <a:extLst>
              <a:ext uri="{FF2B5EF4-FFF2-40B4-BE49-F238E27FC236}">
                <a16:creationId xmlns:a16="http://schemas.microsoft.com/office/drawing/2014/main" id="{70E89E3E-A232-4DA8-81FC-65C94E38113B}"/>
              </a:ext>
            </a:extLst>
          </p:cNvPr>
          <p:cNvPicPr>
            <a:picLocks noGrp="1" noChangeAspect="1"/>
          </p:cNvPicPr>
          <p:nvPr>
            <p:ph idx="1"/>
          </p:nvPr>
        </p:nvPicPr>
        <p:blipFill>
          <a:blip r:embed="rId2"/>
          <a:stretch>
            <a:fillRect/>
          </a:stretch>
        </p:blipFill>
        <p:spPr>
          <a:xfrm>
            <a:off x="3155732" y="2068496"/>
            <a:ext cx="6068166" cy="4551125"/>
          </a:xfrm>
          <a:prstGeom prst="rect">
            <a:avLst/>
          </a:prstGeom>
        </p:spPr>
      </p:pic>
      <p:sp>
        <p:nvSpPr>
          <p:cNvPr id="4" name="Plassholder for lysbildenummer 3">
            <a:extLst>
              <a:ext uri="{FF2B5EF4-FFF2-40B4-BE49-F238E27FC236}">
                <a16:creationId xmlns:a16="http://schemas.microsoft.com/office/drawing/2014/main" id="{4CB87F1C-5C42-4D92-82D5-C165887497AA}"/>
              </a:ext>
            </a:extLst>
          </p:cNvPr>
          <p:cNvSpPr>
            <a:spLocks noGrp="1"/>
          </p:cNvSpPr>
          <p:nvPr>
            <p:ph type="sldNum" sz="quarter" idx="12"/>
          </p:nvPr>
        </p:nvSpPr>
        <p:spPr/>
        <p:txBody>
          <a:bodyPr/>
          <a:lstStyle/>
          <a:p>
            <a:fld id="{CB5DC95F-CC9E-42B9-BFE4-A015B12872CC}" type="slidenum">
              <a:rPr lang="nb-NO" noProof="0" smtClean="0"/>
              <a:t>4</a:t>
            </a:fld>
            <a:endParaRPr lang="nb-NO" noProof="0" dirty="0"/>
          </a:p>
        </p:txBody>
      </p:sp>
      <p:sp>
        <p:nvSpPr>
          <p:cNvPr id="5" name="Plassholder for tekst 4">
            <a:extLst>
              <a:ext uri="{FF2B5EF4-FFF2-40B4-BE49-F238E27FC236}">
                <a16:creationId xmlns:a16="http://schemas.microsoft.com/office/drawing/2014/main" id="{0DCA71E6-B94A-48FE-82A3-659543BB4A34}"/>
              </a:ext>
            </a:extLst>
          </p:cNvPr>
          <p:cNvSpPr>
            <a:spLocks noGrp="1"/>
          </p:cNvSpPr>
          <p:nvPr>
            <p:ph type="body" sz="quarter" idx="17"/>
          </p:nvPr>
        </p:nvSpPr>
        <p:spPr/>
        <p:txBody>
          <a:bodyPr/>
          <a:lstStyle/>
          <a:p>
            <a:endParaRPr lang="nb-NO"/>
          </a:p>
        </p:txBody>
      </p:sp>
    </p:spTree>
    <p:extLst>
      <p:ext uri="{BB962C8B-B14F-4D97-AF65-F5344CB8AC3E}">
        <p14:creationId xmlns:p14="http://schemas.microsoft.com/office/powerpoint/2010/main" val="326915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pPr defTabSz="914103"/>
            <a:fld id="{CB5DC95F-CC9E-42B9-BFE4-A015B12872CC}" type="slidenum">
              <a:rPr lang="en-GB">
                <a:solidFill>
                  <a:srgbClr val="FFFFFF"/>
                </a:solidFill>
                <a:latin typeface="Segoe UI"/>
              </a:rPr>
              <a:pPr defTabSz="914103"/>
              <a:t>5</a:t>
            </a:fld>
            <a:endParaRPr lang="en-GB" dirty="0">
              <a:solidFill>
                <a:srgbClr val="FFFFFF"/>
              </a:solidFill>
              <a:latin typeface="Segoe UI"/>
            </a:endParaRPr>
          </a:p>
        </p:txBody>
      </p:sp>
      <p:pic>
        <p:nvPicPr>
          <p:cNvPr id="8" name="Plassholder for innhold 7"/>
          <p:cNvPicPr>
            <a:picLocks noGrp="1" noChangeAspect="1"/>
          </p:cNvPicPr>
          <p:nvPr>
            <p:ph idx="1"/>
          </p:nvPr>
        </p:nvPicPr>
        <p:blipFill>
          <a:blip r:embed="rId2"/>
          <a:stretch>
            <a:fillRect/>
          </a:stretch>
        </p:blipFill>
        <p:spPr>
          <a:xfrm>
            <a:off x="7533314" y="1291213"/>
            <a:ext cx="3181238" cy="4463852"/>
          </a:xfrm>
          <a:prstGeom prst="rect">
            <a:avLst/>
          </a:prstGeom>
        </p:spPr>
      </p:pic>
      <p:sp>
        <p:nvSpPr>
          <p:cNvPr id="6" name="Plassholder for tekst 5"/>
          <p:cNvSpPr>
            <a:spLocks noGrp="1"/>
          </p:cNvSpPr>
          <p:nvPr>
            <p:ph type="body" sz="quarter" idx="17"/>
          </p:nvPr>
        </p:nvSpPr>
        <p:spPr/>
        <p:txBody>
          <a:bodyPr/>
          <a:lstStyle/>
          <a:p>
            <a:endParaRPr lang="nb-NO"/>
          </a:p>
        </p:txBody>
      </p:sp>
      <p:sp>
        <p:nvSpPr>
          <p:cNvPr id="7" name="Plassholder for tekst 6"/>
          <p:cNvSpPr>
            <a:spLocks noGrp="1"/>
          </p:cNvSpPr>
          <p:nvPr>
            <p:ph type="body" sz="quarter" idx="18"/>
          </p:nvPr>
        </p:nvSpPr>
        <p:spPr>
          <a:xfrm>
            <a:off x="600002" y="1102936"/>
            <a:ext cx="4557924" cy="4652129"/>
          </a:xfrm>
        </p:spPr>
        <p:txBody>
          <a:bodyPr>
            <a:normAutofit fontScale="55000" lnSpcReduction="20000"/>
          </a:bodyPr>
          <a:lstStyle/>
          <a:p>
            <a:pPr marL="0" indent="0">
              <a:buNone/>
            </a:pPr>
            <a:r>
              <a:rPr lang="nb-NO" sz="3800" b="1" dirty="0"/>
              <a:t>New </a:t>
            </a:r>
            <a:r>
              <a:rPr lang="nb-NO" sz="3800" b="1" dirty="0" err="1"/>
              <a:t>growth</a:t>
            </a:r>
            <a:r>
              <a:rPr lang="nb-NO" sz="3800" b="1" dirty="0"/>
              <a:t> areas </a:t>
            </a:r>
            <a:r>
              <a:rPr lang="nb-NO" sz="3800" b="1" dirty="0" err="1"/>
              <a:t>tend</a:t>
            </a:r>
            <a:r>
              <a:rPr lang="nb-NO" sz="3800" b="1" dirty="0"/>
              <a:t> to be </a:t>
            </a:r>
            <a:r>
              <a:rPr lang="nb-NO" sz="3800" b="1" dirty="0" err="1"/>
              <a:t>underestimated</a:t>
            </a:r>
            <a:r>
              <a:rPr lang="nb-NO" sz="3800" b="1" dirty="0"/>
              <a:t> or </a:t>
            </a:r>
            <a:r>
              <a:rPr lang="nb-NO" sz="3800" b="1" dirty="0" err="1"/>
              <a:t>go</a:t>
            </a:r>
            <a:r>
              <a:rPr lang="nb-NO" sz="3800" b="1" dirty="0"/>
              <a:t> </a:t>
            </a:r>
            <a:r>
              <a:rPr lang="nb-NO" sz="3800" b="1" dirty="0" err="1"/>
              <a:t>below</a:t>
            </a:r>
            <a:r>
              <a:rPr lang="nb-NO" sz="3800" b="1" dirty="0"/>
              <a:t> </a:t>
            </a:r>
            <a:r>
              <a:rPr lang="nb-NO" sz="3800" b="1" dirty="0" err="1"/>
              <a:t>the</a:t>
            </a:r>
            <a:r>
              <a:rPr lang="nb-NO" sz="3800" b="1" dirty="0"/>
              <a:t> radar in </a:t>
            </a:r>
            <a:r>
              <a:rPr lang="nb-NO" sz="3800" b="1" dirty="0" err="1"/>
              <a:t>established</a:t>
            </a:r>
            <a:r>
              <a:rPr lang="nb-NO" sz="3800" b="1" dirty="0"/>
              <a:t> </a:t>
            </a:r>
            <a:r>
              <a:rPr lang="nb-NO" sz="3800" b="1" dirty="0" err="1"/>
              <a:t>companies</a:t>
            </a:r>
            <a:endParaRPr lang="nb-NO" dirty="0"/>
          </a:p>
          <a:p>
            <a:r>
              <a:rPr lang="nb-NO" dirty="0"/>
              <a:t>In </a:t>
            </a:r>
            <a:r>
              <a:rPr lang="nb-NO" b="1" dirty="0"/>
              <a:t>1980</a:t>
            </a:r>
            <a:r>
              <a:rPr lang="nb-NO" dirty="0"/>
              <a:t> AT&amp;T </a:t>
            </a:r>
            <a:r>
              <a:rPr lang="nb-NO" dirty="0" err="1"/>
              <a:t>asked</a:t>
            </a:r>
            <a:r>
              <a:rPr lang="nb-NO" dirty="0"/>
              <a:t> </a:t>
            </a:r>
            <a:r>
              <a:rPr lang="nb-NO" dirty="0" err="1"/>
              <a:t>McKinsey</a:t>
            </a:r>
            <a:r>
              <a:rPr lang="nb-NO" dirty="0"/>
              <a:t> to </a:t>
            </a:r>
            <a:r>
              <a:rPr lang="nb-NO" dirty="0" err="1"/>
              <a:t>forecast</a:t>
            </a:r>
            <a:r>
              <a:rPr lang="nb-NO" dirty="0"/>
              <a:t> </a:t>
            </a:r>
            <a:r>
              <a:rPr lang="nb-NO" dirty="0" err="1"/>
              <a:t>the</a:t>
            </a:r>
            <a:r>
              <a:rPr lang="nb-NO" dirty="0"/>
              <a:t> </a:t>
            </a:r>
            <a:r>
              <a:rPr lang="nb-NO" dirty="0" err="1"/>
              <a:t>number</a:t>
            </a:r>
            <a:r>
              <a:rPr lang="nb-NO" dirty="0"/>
              <a:t> </a:t>
            </a:r>
            <a:r>
              <a:rPr lang="nb-NO" dirty="0" err="1"/>
              <a:t>of</a:t>
            </a:r>
            <a:r>
              <a:rPr lang="nb-NO" dirty="0"/>
              <a:t> American </a:t>
            </a:r>
            <a:r>
              <a:rPr lang="nb-NO" dirty="0" err="1"/>
              <a:t>cell</a:t>
            </a:r>
            <a:r>
              <a:rPr lang="nb-NO" dirty="0"/>
              <a:t> </a:t>
            </a:r>
            <a:r>
              <a:rPr lang="nb-NO" dirty="0" err="1"/>
              <a:t>phone</a:t>
            </a:r>
            <a:r>
              <a:rPr lang="nb-NO" dirty="0"/>
              <a:t> </a:t>
            </a:r>
            <a:r>
              <a:rPr lang="nb-NO" dirty="0" err="1"/>
              <a:t>users</a:t>
            </a:r>
            <a:r>
              <a:rPr lang="nb-NO" dirty="0"/>
              <a:t> in </a:t>
            </a:r>
            <a:r>
              <a:rPr lang="nb-NO" b="1" dirty="0"/>
              <a:t>2000</a:t>
            </a:r>
          </a:p>
          <a:p>
            <a:r>
              <a:rPr lang="nb-NO" dirty="0" err="1"/>
              <a:t>McKinsey’s</a:t>
            </a:r>
            <a:r>
              <a:rPr lang="nb-NO" dirty="0"/>
              <a:t> </a:t>
            </a:r>
            <a:r>
              <a:rPr lang="nb-NO" dirty="0" err="1"/>
              <a:t>forecast</a:t>
            </a:r>
            <a:r>
              <a:rPr lang="nb-NO" dirty="0"/>
              <a:t>: 	</a:t>
            </a:r>
            <a:r>
              <a:rPr lang="nb-NO" dirty="0" err="1"/>
              <a:t>Actual</a:t>
            </a:r>
            <a:r>
              <a:rPr lang="nb-NO" dirty="0"/>
              <a:t> </a:t>
            </a:r>
            <a:r>
              <a:rPr lang="nb-NO" dirty="0" err="1"/>
              <a:t>result</a:t>
            </a:r>
            <a:r>
              <a:rPr lang="nb-NO" dirty="0"/>
              <a:t>: </a:t>
            </a:r>
            <a:br>
              <a:rPr lang="nb-NO" dirty="0"/>
            </a:br>
            <a:r>
              <a:rPr lang="nb-NO" b="1" dirty="0"/>
              <a:t>900 000 		109 million</a:t>
            </a:r>
          </a:p>
          <a:p>
            <a:r>
              <a:rPr lang="nb-NO" dirty="0" err="1"/>
              <a:t>McKinsey</a:t>
            </a:r>
            <a:r>
              <a:rPr lang="nb-NO" dirty="0"/>
              <a:t> </a:t>
            </a:r>
            <a:r>
              <a:rPr lang="nb-NO" dirty="0" err="1"/>
              <a:t>missed</a:t>
            </a:r>
            <a:r>
              <a:rPr lang="nb-NO" dirty="0"/>
              <a:t> by a </a:t>
            </a:r>
            <a:r>
              <a:rPr lang="nb-NO" dirty="0" err="1"/>
              <a:t>factor</a:t>
            </a:r>
            <a:r>
              <a:rPr lang="nb-NO" dirty="0"/>
              <a:t> </a:t>
            </a:r>
            <a:r>
              <a:rPr lang="nb-NO" dirty="0" err="1"/>
              <a:t>of</a:t>
            </a:r>
            <a:r>
              <a:rPr lang="nb-NO" dirty="0"/>
              <a:t> </a:t>
            </a:r>
            <a:r>
              <a:rPr lang="nb-NO" b="1" dirty="0"/>
              <a:t>121</a:t>
            </a:r>
            <a:r>
              <a:rPr lang="nb-NO" dirty="0"/>
              <a:t>, </a:t>
            </a:r>
            <a:r>
              <a:rPr lang="nb-NO" dirty="0" err="1"/>
              <a:t>failing</a:t>
            </a:r>
            <a:r>
              <a:rPr lang="nb-NO" dirty="0"/>
              <a:t> to </a:t>
            </a:r>
            <a:r>
              <a:rPr lang="nb-NO" dirty="0" err="1"/>
              <a:t>grasp</a:t>
            </a:r>
            <a:r>
              <a:rPr lang="nb-NO" dirty="0"/>
              <a:t> </a:t>
            </a:r>
            <a:r>
              <a:rPr lang="nb-NO" dirty="0" err="1"/>
              <a:t>the</a:t>
            </a:r>
            <a:r>
              <a:rPr lang="nb-NO" dirty="0"/>
              <a:t> </a:t>
            </a:r>
            <a:r>
              <a:rPr lang="nb-NO" dirty="0" err="1"/>
              <a:t>combined</a:t>
            </a:r>
            <a:r>
              <a:rPr lang="nb-NO" dirty="0"/>
              <a:t> </a:t>
            </a:r>
            <a:r>
              <a:rPr lang="nb-NO" dirty="0" err="1"/>
              <a:t>disruption</a:t>
            </a:r>
            <a:r>
              <a:rPr lang="nb-NO" dirty="0"/>
              <a:t> </a:t>
            </a:r>
            <a:r>
              <a:rPr lang="nb-NO" dirty="0" err="1"/>
              <a:t>of</a:t>
            </a:r>
            <a:r>
              <a:rPr lang="nb-NO" dirty="0"/>
              <a:t> </a:t>
            </a:r>
            <a:r>
              <a:rPr lang="nb-NO" dirty="0" err="1"/>
              <a:t>cell</a:t>
            </a:r>
            <a:r>
              <a:rPr lang="nb-NO" dirty="0"/>
              <a:t> </a:t>
            </a:r>
            <a:r>
              <a:rPr lang="nb-NO" dirty="0" err="1"/>
              <a:t>phones</a:t>
            </a:r>
            <a:r>
              <a:rPr lang="nb-NO" dirty="0"/>
              <a:t>, </a:t>
            </a:r>
            <a:r>
              <a:rPr lang="nb-NO" dirty="0" err="1"/>
              <a:t>sunk</a:t>
            </a:r>
            <a:r>
              <a:rPr lang="nb-NO" dirty="0"/>
              <a:t> </a:t>
            </a:r>
            <a:r>
              <a:rPr lang="nb-NO" dirty="0" err="1"/>
              <a:t>network</a:t>
            </a:r>
            <a:r>
              <a:rPr lang="nb-NO" dirty="0"/>
              <a:t> </a:t>
            </a:r>
            <a:r>
              <a:rPr lang="nb-NO" dirty="0" err="1"/>
              <a:t>costs</a:t>
            </a:r>
            <a:r>
              <a:rPr lang="nb-NO" dirty="0"/>
              <a:t> and </a:t>
            </a:r>
            <a:r>
              <a:rPr lang="nb-NO" dirty="0" err="1"/>
              <a:t>strong</a:t>
            </a:r>
            <a:r>
              <a:rPr lang="nb-NO" dirty="0"/>
              <a:t> </a:t>
            </a:r>
            <a:r>
              <a:rPr lang="nb-NO" dirty="0" err="1"/>
              <a:t>innovation</a:t>
            </a:r>
            <a:r>
              <a:rPr lang="nb-NO" dirty="0"/>
              <a:t> in </a:t>
            </a:r>
            <a:r>
              <a:rPr lang="nb-NO" dirty="0" err="1"/>
              <a:t>cell</a:t>
            </a:r>
            <a:r>
              <a:rPr lang="nb-NO" dirty="0"/>
              <a:t> </a:t>
            </a:r>
            <a:r>
              <a:rPr lang="nb-NO" dirty="0" err="1"/>
              <a:t>phone</a:t>
            </a:r>
            <a:r>
              <a:rPr lang="nb-NO" dirty="0"/>
              <a:t> services (SMS, </a:t>
            </a:r>
            <a:r>
              <a:rPr lang="nb-NO" dirty="0" err="1"/>
              <a:t>photos</a:t>
            </a:r>
            <a:r>
              <a:rPr lang="nb-NO" dirty="0"/>
              <a:t> etc.)</a:t>
            </a:r>
          </a:p>
          <a:p>
            <a:r>
              <a:rPr lang="nb-NO" dirty="0" err="1"/>
              <a:t>Despite</a:t>
            </a:r>
            <a:r>
              <a:rPr lang="nb-NO" dirty="0"/>
              <a:t> </a:t>
            </a:r>
            <a:r>
              <a:rPr lang="nb-NO" dirty="0" err="1"/>
              <a:t>failed</a:t>
            </a:r>
            <a:r>
              <a:rPr lang="nb-NO" dirty="0"/>
              <a:t> </a:t>
            </a:r>
            <a:r>
              <a:rPr lang="nb-NO" dirty="0" err="1"/>
              <a:t>forecasts</a:t>
            </a:r>
            <a:r>
              <a:rPr lang="nb-NO" dirty="0"/>
              <a:t> in 1980, AT&amp;T </a:t>
            </a:r>
            <a:r>
              <a:rPr lang="en-US" dirty="0"/>
              <a:t>is one of the world’s largest companies and the 21st-largest mobile telecom operator in the world*</a:t>
            </a:r>
            <a:endParaRPr lang="nb-NO" dirty="0"/>
          </a:p>
        </p:txBody>
      </p:sp>
      <p:sp>
        <p:nvSpPr>
          <p:cNvPr id="2" name="TekstSylinder 1">
            <a:extLst>
              <a:ext uri="{FF2B5EF4-FFF2-40B4-BE49-F238E27FC236}">
                <a16:creationId xmlns:a16="http://schemas.microsoft.com/office/drawing/2014/main" id="{B065FB18-97AE-4909-8214-00DC975FC29B}"/>
              </a:ext>
            </a:extLst>
          </p:cNvPr>
          <p:cNvSpPr txBox="1"/>
          <p:nvPr/>
        </p:nvSpPr>
        <p:spPr>
          <a:xfrm>
            <a:off x="513237" y="5918168"/>
            <a:ext cx="4900474" cy="646331"/>
          </a:xfrm>
          <a:prstGeom prst="rect">
            <a:avLst/>
          </a:prstGeom>
          <a:noFill/>
        </p:spPr>
        <p:txBody>
          <a:bodyPr wrap="square" rtlCol="0">
            <a:spAutoFit/>
          </a:bodyPr>
          <a:lstStyle/>
          <a:p>
            <a:r>
              <a:rPr lang="en-US" dirty="0">
                <a:solidFill>
                  <a:srgbClr val="00090C"/>
                </a:solidFill>
              </a:rPr>
              <a:t>Source: </a:t>
            </a:r>
            <a:r>
              <a:rPr lang="en-US" i="1" dirty="0">
                <a:solidFill>
                  <a:srgbClr val="00090C"/>
                </a:solidFill>
                <a:hlinkClick r:id="rId3"/>
              </a:rPr>
              <a:t>"Q3 2017 Investor Briefing"</a:t>
            </a:r>
            <a:r>
              <a:rPr lang="en-US" i="1" dirty="0">
                <a:solidFill>
                  <a:srgbClr val="00090C"/>
                </a:solidFill>
              </a:rPr>
              <a:t> (PDF). Retrieved October 24, 2017.</a:t>
            </a:r>
            <a:endParaRPr lang="nb-NO" dirty="0">
              <a:solidFill>
                <a:srgbClr val="00090C"/>
              </a:solidFill>
            </a:endParaRPr>
          </a:p>
        </p:txBody>
      </p:sp>
    </p:spTree>
    <p:extLst>
      <p:ext uri="{BB962C8B-B14F-4D97-AF65-F5344CB8AC3E}">
        <p14:creationId xmlns:p14="http://schemas.microsoft.com/office/powerpoint/2010/main" val="280018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337A9B-D776-4EEC-B699-E0471FC1BFA6}"/>
              </a:ext>
            </a:extLst>
          </p:cNvPr>
          <p:cNvSpPr>
            <a:spLocks noGrp="1"/>
          </p:cNvSpPr>
          <p:nvPr>
            <p:ph type="title"/>
          </p:nvPr>
        </p:nvSpPr>
        <p:spPr/>
        <p:txBody>
          <a:bodyPr/>
          <a:lstStyle/>
          <a:p>
            <a:r>
              <a:rPr lang="nb-NO" dirty="0" err="1"/>
              <a:t>Try</a:t>
            </a:r>
            <a:r>
              <a:rPr lang="nb-NO" dirty="0"/>
              <a:t> </a:t>
            </a:r>
            <a:r>
              <a:rPr lang="nb-NO" dirty="0" err="1"/>
              <a:t>the</a:t>
            </a:r>
            <a:r>
              <a:rPr lang="nb-NO" dirty="0"/>
              <a:t> </a:t>
            </a:r>
            <a:r>
              <a:rPr lang="nb-NO" dirty="0" err="1"/>
              <a:t>Living</a:t>
            </a:r>
            <a:r>
              <a:rPr lang="nb-NO" dirty="0"/>
              <a:t> in-</a:t>
            </a:r>
            <a:r>
              <a:rPr lang="nb-NO" dirty="0" err="1"/>
              <a:t>denial</a:t>
            </a:r>
            <a:r>
              <a:rPr lang="nb-NO" dirty="0"/>
              <a:t> </a:t>
            </a:r>
            <a:r>
              <a:rPr lang="nb-NO" dirty="0" err="1"/>
              <a:t>check</a:t>
            </a:r>
            <a:r>
              <a:rPr lang="nb-NO" dirty="0"/>
              <a:t> list*</a:t>
            </a:r>
          </a:p>
        </p:txBody>
      </p:sp>
      <p:graphicFrame>
        <p:nvGraphicFramePr>
          <p:cNvPr id="6" name="Plassholder for innhold 5">
            <a:extLst>
              <a:ext uri="{FF2B5EF4-FFF2-40B4-BE49-F238E27FC236}">
                <a16:creationId xmlns:a16="http://schemas.microsoft.com/office/drawing/2014/main" id="{3E55DE03-6798-4F2A-A9E8-DD2657DFBDD6}"/>
              </a:ext>
            </a:extLst>
          </p:cNvPr>
          <p:cNvGraphicFramePr>
            <a:graphicFrameLocks noGrp="1"/>
          </p:cNvGraphicFramePr>
          <p:nvPr>
            <p:ph idx="1"/>
            <p:extLst>
              <p:ext uri="{D42A27DB-BD31-4B8C-83A1-F6EECF244321}">
                <p14:modId xmlns:p14="http://schemas.microsoft.com/office/powerpoint/2010/main" val="2625498560"/>
              </p:ext>
            </p:extLst>
          </p:nvPr>
        </p:nvGraphicFramePr>
        <p:xfrm>
          <a:off x="321100" y="1946461"/>
          <a:ext cx="11549850" cy="4480433"/>
        </p:xfrm>
        <a:graphic>
          <a:graphicData uri="http://schemas.openxmlformats.org/drawingml/2006/table">
            <a:tbl>
              <a:tblPr firstRow="1" bandRow="1">
                <a:tableStyleId>{5C22544A-7EE6-4342-B048-85BDC9FD1C3A}</a:tableStyleId>
              </a:tblPr>
              <a:tblGrid>
                <a:gridCol w="3849950">
                  <a:extLst>
                    <a:ext uri="{9D8B030D-6E8A-4147-A177-3AD203B41FA5}">
                      <a16:colId xmlns:a16="http://schemas.microsoft.com/office/drawing/2014/main" val="616932783"/>
                    </a:ext>
                  </a:extLst>
                </a:gridCol>
                <a:gridCol w="3849950">
                  <a:extLst>
                    <a:ext uri="{9D8B030D-6E8A-4147-A177-3AD203B41FA5}">
                      <a16:colId xmlns:a16="http://schemas.microsoft.com/office/drawing/2014/main" val="1019599000"/>
                    </a:ext>
                  </a:extLst>
                </a:gridCol>
                <a:gridCol w="3849950">
                  <a:extLst>
                    <a:ext uri="{9D8B030D-6E8A-4147-A177-3AD203B41FA5}">
                      <a16:colId xmlns:a16="http://schemas.microsoft.com/office/drawing/2014/main" val="435564808"/>
                    </a:ext>
                  </a:extLst>
                </a:gridCol>
              </a:tblGrid>
              <a:tr h="370840">
                <a:tc>
                  <a:txBody>
                    <a:bodyPr/>
                    <a:lstStyle/>
                    <a:p>
                      <a:r>
                        <a:rPr lang="nb-NO" dirty="0" err="1"/>
                        <a:t>Living</a:t>
                      </a:r>
                      <a:r>
                        <a:rPr lang="nb-NO" dirty="0"/>
                        <a:t> in-</a:t>
                      </a:r>
                      <a:r>
                        <a:rPr lang="nb-NO" dirty="0" err="1"/>
                        <a:t>denial</a:t>
                      </a:r>
                      <a:endParaRPr lang="nb-NO" dirty="0"/>
                    </a:p>
                  </a:txBody>
                  <a:tcPr/>
                </a:tc>
                <a:tc>
                  <a:txBody>
                    <a:bodyPr/>
                    <a:lstStyle/>
                    <a:p>
                      <a:r>
                        <a:rPr lang="nb-NO" dirty="0"/>
                        <a:t>Music </a:t>
                      </a:r>
                      <a:r>
                        <a:rPr lang="nb-NO" dirty="0" err="1"/>
                        <a:t>industry</a:t>
                      </a:r>
                      <a:endParaRPr lang="nb-NO" dirty="0"/>
                    </a:p>
                  </a:txBody>
                  <a:tcPr/>
                </a:tc>
                <a:tc>
                  <a:txBody>
                    <a:bodyPr/>
                    <a:lstStyle/>
                    <a:p>
                      <a:r>
                        <a:rPr lang="nb-NO" dirty="0"/>
                        <a:t>Energy </a:t>
                      </a:r>
                      <a:r>
                        <a:rPr lang="nb-NO" dirty="0" err="1"/>
                        <a:t>industry</a:t>
                      </a:r>
                      <a:endParaRPr lang="nb-NO" dirty="0"/>
                    </a:p>
                  </a:txBody>
                  <a:tcPr/>
                </a:tc>
                <a:extLst>
                  <a:ext uri="{0D108BD9-81ED-4DB2-BD59-A6C34878D82A}">
                    <a16:rowId xmlns:a16="http://schemas.microsoft.com/office/drawing/2014/main" val="1107200181"/>
                  </a:ext>
                </a:extLst>
              </a:tr>
              <a:tr h="370840">
                <a:tc>
                  <a:txBody>
                    <a:bodyPr/>
                    <a:lstStyle/>
                    <a:p>
                      <a:r>
                        <a:rPr lang="nb-NO" sz="1600" dirty="0" err="1">
                          <a:solidFill>
                            <a:schemeClr val="tx1">
                              <a:lumMod val="50000"/>
                            </a:schemeClr>
                          </a:solidFill>
                        </a:rPr>
                        <a:t>Assumes</a:t>
                      </a:r>
                      <a:r>
                        <a:rPr lang="nb-NO" sz="1600" dirty="0">
                          <a:solidFill>
                            <a:schemeClr val="tx1">
                              <a:lumMod val="50000"/>
                            </a:schemeClr>
                          </a:solidFill>
                        </a:rPr>
                        <a:t> </a:t>
                      </a:r>
                      <a:r>
                        <a:rPr lang="nb-NO" sz="1600" dirty="0" err="1">
                          <a:solidFill>
                            <a:schemeClr val="tx1">
                              <a:lumMod val="50000"/>
                            </a:schemeClr>
                          </a:solidFill>
                        </a:rPr>
                        <a:t>narrow</a:t>
                      </a:r>
                      <a:r>
                        <a:rPr lang="nb-NO" sz="1600" dirty="0">
                          <a:solidFill>
                            <a:schemeClr val="tx1">
                              <a:lumMod val="50000"/>
                            </a:schemeClr>
                          </a:solidFill>
                        </a:rPr>
                        <a:t> </a:t>
                      </a:r>
                      <a:r>
                        <a:rPr lang="nb-NO" sz="1600" dirty="0" err="1">
                          <a:solidFill>
                            <a:schemeClr val="tx1">
                              <a:lumMod val="50000"/>
                            </a:schemeClr>
                          </a:solidFill>
                        </a:rPr>
                        <a:t>use</a:t>
                      </a:r>
                      <a:r>
                        <a:rPr lang="nb-NO" sz="1600" dirty="0">
                          <a:solidFill>
                            <a:schemeClr val="tx1">
                              <a:lumMod val="50000"/>
                            </a:schemeClr>
                          </a:solidFill>
                        </a:rPr>
                        <a:t> case for </a:t>
                      </a:r>
                      <a:r>
                        <a:rPr lang="nb-NO" sz="1600" dirty="0" err="1">
                          <a:solidFill>
                            <a:schemeClr val="tx1">
                              <a:lumMod val="50000"/>
                            </a:schemeClr>
                          </a:solidFill>
                        </a:rPr>
                        <a:t>competing</a:t>
                      </a:r>
                      <a:r>
                        <a:rPr lang="nb-NO" sz="1600" dirty="0">
                          <a:solidFill>
                            <a:schemeClr val="tx1">
                              <a:lumMod val="50000"/>
                            </a:schemeClr>
                          </a:solidFill>
                        </a:rPr>
                        <a:t> </a:t>
                      </a:r>
                      <a:r>
                        <a:rPr lang="nb-NO" sz="1600" dirty="0" err="1">
                          <a:solidFill>
                            <a:schemeClr val="tx1">
                              <a:lumMod val="50000"/>
                            </a:schemeClr>
                          </a:solidFill>
                        </a:rPr>
                        <a:t>new</a:t>
                      </a:r>
                      <a:r>
                        <a:rPr lang="nb-NO" sz="1600" dirty="0">
                          <a:solidFill>
                            <a:schemeClr val="tx1">
                              <a:lumMod val="50000"/>
                            </a:schemeClr>
                          </a:solidFill>
                        </a:rPr>
                        <a:t> </a:t>
                      </a:r>
                      <a:r>
                        <a:rPr lang="nb-NO" sz="1600" dirty="0" err="1">
                          <a:solidFill>
                            <a:schemeClr val="tx1">
                              <a:lumMod val="50000"/>
                            </a:schemeClr>
                          </a:solidFill>
                        </a:rPr>
                        <a:t>technology</a:t>
                      </a:r>
                      <a:endParaRPr lang="nb-NO" sz="1600" dirty="0">
                        <a:solidFill>
                          <a:schemeClr val="tx1">
                            <a:lumMod val="50000"/>
                          </a:schemeClr>
                        </a:solidFill>
                      </a:endParaRPr>
                    </a:p>
                  </a:txBody>
                  <a:tcPr/>
                </a:tc>
                <a:tc>
                  <a:txBody>
                    <a:bodyPr/>
                    <a:lstStyle/>
                    <a:p>
                      <a:r>
                        <a:rPr lang="nb-NO" sz="1600" dirty="0">
                          <a:solidFill>
                            <a:schemeClr val="tx1">
                              <a:lumMod val="50000"/>
                            </a:schemeClr>
                          </a:solidFill>
                        </a:rPr>
                        <a:t>«</a:t>
                      </a:r>
                      <a:r>
                        <a:rPr lang="nb-NO" sz="1600" dirty="0" err="1">
                          <a:solidFill>
                            <a:schemeClr val="tx1">
                              <a:lumMod val="50000"/>
                            </a:schemeClr>
                          </a:solidFill>
                        </a:rPr>
                        <a:t>Streaming</a:t>
                      </a:r>
                      <a:r>
                        <a:rPr lang="nb-NO" sz="1600" dirty="0">
                          <a:solidFill>
                            <a:schemeClr val="tx1">
                              <a:lumMod val="50000"/>
                            </a:schemeClr>
                          </a:solidFill>
                        </a:rPr>
                        <a:t> services </a:t>
                      </a:r>
                      <a:r>
                        <a:rPr lang="nb-NO" sz="1600" dirty="0" err="1">
                          <a:solidFill>
                            <a:schemeClr val="tx1">
                              <a:lumMod val="50000"/>
                            </a:schemeClr>
                          </a:solidFill>
                        </a:rPr>
                        <a:t>are</a:t>
                      </a:r>
                      <a:r>
                        <a:rPr lang="nb-NO" sz="1600" dirty="0">
                          <a:solidFill>
                            <a:schemeClr val="tx1">
                              <a:lumMod val="50000"/>
                            </a:schemeClr>
                          </a:solidFill>
                        </a:rPr>
                        <a:t> </a:t>
                      </a:r>
                      <a:r>
                        <a:rPr lang="nb-NO" sz="1600" dirty="0" err="1">
                          <a:solidFill>
                            <a:schemeClr val="tx1">
                              <a:lumMod val="50000"/>
                            </a:schemeClr>
                          </a:solidFill>
                        </a:rPr>
                        <a:t>barely</a:t>
                      </a:r>
                      <a:r>
                        <a:rPr lang="nb-NO" sz="1600" dirty="0">
                          <a:solidFill>
                            <a:schemeClr val="tx1">
                              <a:lumMod val="50000"/>
                            </a:schemeClr>
                          </a:solidFill>
                        </a:rPr>
                        <a:t> </a:t>
                      </a:r>
                      <a:r>
                        <a:rPr lang="nb-NO" sz="1600" dirty="0" err="1">
                          <a:solidFill>
                            <a:schemeClr val="tx1">
                              <a:lumMod val="50000"/>
                            </a:schemeClr>
                          </a:solidFill>
                        </a:rPr>
                        <a:t>better</a:t>
                      </a:r>
                      <a:r>
                        <a:rPr lang="nb-NO" sz="1600" dirty="0">
                          <a:solidFill>
                            <a:schemeClr val="tx1">
                              <a:lumMod val="50000"/>
                            </a:schemeClr>
                          </a:solidFill>
                        </a:rPr>
                        <a:t> </a:t>
                      </a:r>
                      <a:r>
                        <a:rPr lang="nb-NO" sz="1600" dirty="0" err="1">
                          <a:solidFill>
                            <a:schemeClr val="tx1">
                              <a:lumMod val="50000"/>
                            </a:schemeClr>
                          </a:solidFill>
                        </a:rPr>
                        <a:t>than</a:t>
                      </a:r>
                      <a:r>
                        <a:rPr lang="nb-NO" sz="1600" dirty="0">
                          <a:solidFill>
                            <a:schemeClr val="tx1">
                              <a:lumMod val="50000"/>
                            </a:schemeClr>
                          </a:solidFill>
                        </a:rPr>
                        <a:t> </a:t>
                      </a:r>
                      <a:r>
                        <a:rPr lang="nb-NO" sz="1600" dirty="0" err="1">
                          <a:solidFill>
                            <a:schemeClr val="tx1">
                              <a:lumMod val="50000"/>
                            </a:schemeClr>
                          </a:solidFill>
                        </a:rPr>
                        <a:t>piracy</a:t>
                      </a:r>
                      <a:r>
                        <a:rPr lang="nb-NO" sz="1600" dirty="0">
                          <a:solidFill>
                            <a:schemeClr val="tx1">
                              <a:lumMod val="50000"/>
                            </a:schemeClr>
                          </a:solidFill>
                        </a:rPr>
                        <a:t> </a:t>
                      </a:r>
                      <a:r>
                        <a:rPr lang="nb-NO" sz="1600" dirty="0" err="1">
                          <a:solidFill>
                            <a:schemeClr val="tx1">
                              <a:lumMod val="50000"/>
                            </a:schemeClr>
                          </a:solidFill>
                        </a:rPr>
                        <a:t>websites</a:t>
                      </a:r>
                      <a:r>
                        <a:rPr lang="nb-NO" sz="1600" dirty="0">
                          <a:solidFill>
                            <a:schemeClr val="tx1">
                              <a:lumMod val="50000"/>
                            </a:schemeClr>
                          </a:solidFill>
                        </a:rPr>
                        <a:t>, </a:t>
                      </a:r>
                      <a:r>
                        <a:rPr lang="nb-NO" sz="1600" dirty="0" err="1">
                          <a:solidFill>
                            <a:schemeClr val="tx1">
                              <a:lumMod val="50000"/>
                            </a:schemeClr>
                          </a:solidFill>
                        </a:rPr>
                        <a:t>something</a:t>
                      </a:r>
                      <a:r>
                        <a:rPr lang="nb-NO" sz="1600" dirty="0">
                          <a:solidFill>
                            <a:schemeClr val="tx1">
                              <a:lumMod val="50000"/>
                            </a:schemeClr>
                          </a:solidFill>
                        </a:rPr>
                        <a:t> for </a:t>
                      </a:r>
                      <a:r>
                        <a:rPr lang="nb-NO" sz="1600" dirty="0" err="1">
                          <a:solidFill>
                            <a:schemeClr val="tx1">
                              <a:lumMod val="50000"/>
                            </a:schemeClr>
                          </a:solidFill>
                        </a:rPr>
                        <a:t>poor</a:t>
                      </a:r>
                      <a:r>
                        <a:rPr lang="nb-NO" sz="1600" dirty="0">
                          <a:solidFill>
                            <a:schemeClr val="tx1">
                              <a:lumMod val="50000"/>
                            </a:schemeClr>
                          </a:solidFill>
                        </a:rPr>
                        <a:t> kids </a:t>
                      </a:r>
                      <a:r>
                        <a:rPr lang="nb-NO" sz="1600" dirty="0" err="1">
                          <a:solidFill>
                            <a:schemeClr val="tx1">
                              <a:lumMod val="50000"/>
                            </a:schemeClr>
                          </a:solidFill>
                        </a:rPr>
                        <a:t>who</a:t>
                      </a:r>
                      <a:r>
                        <a:rPr lang="nb-NO" sz="1600" dirty="0">
                          <a:solidFill>
                            <a:schemeClr val="tx1">
                              <a:lumMod val="50000"/>
                            </a:schemeClr>
                          </a:solidFill>
                        </a:rPr>
                        <a:t> </a:t>
                      </a:r>
                      <a:r>
                        <a:rPr lang="nb-NO" sz="1600" dirty="0" err="1">
                          <a:solidFill>
                            <a:schemeClr val="tx1">
                              <a:lumMod val="50000"/>
                            </a:schemeClr>
                          </a:solidFill>
                        </a:rPr>
                        <a:t>don’t</a:t>
                      </a:r>
                      <a:r>
                        <a:rPr lang="nb-NO" sz="1600" dirty="0">
                          <a:solidFill>
                            <a:schemeClr val="tx1">
                              <a:lumMod val="50000"/>
                            </a:schemeClr>
                          </a:solidFill>
                        </a:rPr>
                        <a:t> </a:t>
                      </a:r>
                      <a:r>
                        <a:rPr lang="nb-NO" sz="1600" dirty="0" err="1">
                          <a:solidFill>
                            <a:schemeClr val="tx1">
                              <a:lumMod val="50000"/>
                            </a:schemeClr>
                          </a:solidFill>
                        </a:rPr>
                        <a:t>mind</a:t>
                      </a:r>
                      <a:r>
                        <a:rPr lang="nb-NO" sz="1600" dirty="0">
                          <a:solidFill>
                            <a:schemeClr val="tx1">
                              <a:lumMod val="50000"/>
                            </a:schemeClr>
                          </a:solidFill>
                        </a:rPr>
                        <a:t> </a:t>
                      </a:r>
                      <a:r>
                        <a:rPr lang="nb-NO" sz="1600" dirty="0" err="1">
                          <a:solidFill>
                            <a:schemeClr val="tx1">
                              <a:lumMod val="50000"/>
                            </a:schemeClr>
                          </a:solidFill>
                        </a:rPr>
                        <a:t>breaking</a:t>
                      </a:r>
                      <a:r>
                        <a:rPr lang="nb-NO" sz="1600" dirty="0">
                          <a:solidFill>
                            <a:schemeClr val="tx1">
                              <a:lumMod val="50000"/>
                            </a:schemeClr>
                          </a:solidFill>
                        </a:rPr>
                        <a:t> </a:t>
                      </a:r>
                      <a:r>
                        <a:rPr lang="nb-NO" sz="1600" dirty="0" err="1">
                          <a:solidFill>
                            <a:schemeClr val="tx1">
                              <a:lumMod val="50000"/>
                            </a:schemeClr>
                          </a:solidFill>
                        </a:rPr>
                        <a:t>the</a:t>
                      </a:r>
                      <a:r>
                        <a:rPr lang="nb-NO" sz="1600" dirty="0">
                          <a:solidFill>
                            <a:schemeClr val="tx1">
                              <a:lumMod val="50000"/>
                            </a:schemeClr>
                          </a:solidFill>
                        </a:rPr>
                        <a:t> </a:t>
                      </a:r>
                      <a:r>
                        <a:rPr lang="nb-NO" sz="1600" dirty="0" err="1">
                          <a:solidFill>
                            <a:schemeClr val="tx1">
                              <a:lumMod val="50000"/>
                            </a:schemeClr>
                          </a:solidFill>
                        </a:rPr>
                        <a:t>law</a:t>
                      </a:r>
                      <a:r>
                        <a:rPr lang="nb-NO" sz="1600" dirty="0">
                          <a:solidFill>
                            <a:schemeClr val="tx1">
                              <a:lumMod val="50000"/>
                            </a:schemeClr>
                          </a:solidFill>
                        </a:rPr>
                        <a:t> and </a:t>
                      </a:r>
                      <a:r>
                        <a:rPr lang="nb-NO" sz="1600" dirty="0" err="1">
                          <a:solidFill>
                            <a:schemeClr val="tx1">
                              <a:lumMod val="50000"/>
                            </a:schemeClr>
                          </a:solidFill>
                        </a:rPr>
                        <a:t>accept</a:t>
                      </a:r>
                      <a:r>
                        <a:rPr lang="nb-NO" sz="1600" dirty="0">
                          <a:solidFill>
                            <a:schemeClr val="tx1">
                              <a:lumMod val="50000"/>
                            </a:schemeClr>
                          </a:solidFill>
                        </a:rPr>
                        <a:t> </a:t>
                      </a:r>
                      <a:r>
                        <a:rPr lang="nb-NO" sz="1600" dirty="0" err="1">
                          <a:solidFill>
                            <a:schemeClr val="tx1">
                              <a:lumMod val="50000"/>
                            </a:schemeClr>
                          </a:solidFill>
                        </a:rPr>
                        <a:t>poor</a:t>
                      </a:r>
                      <a:r>
                        <a:rPr lang="nb-NO" sz="1600" dirty="0">
                          <a:solidFill>
                            <a:schemeClr val="tx1">
                              <a:lumMod val="50000"/>
                            </a:schemeClr>
                          </a:solidFill>
                        </a:rPr>
                        <a:t> sound </a:t>
                      </a:r>
                      <a:r>
                        <a:rPr lang="nb-NO" sz="1600" dirty="0" err="1">
                          <a:solidFill>
                            <a:schemeClr val="tx1">
                              <a:lumMod val="50000"/>
                            </a:schemeClr>
                          </a:solidFill>
                        </a:rPr>
                        <a:t>quality</a:t>
                      </a:r>
                      <a:r>
                        <a:rPr lang="nb-NO" sz="1600" dirty="0">
                          <a:solidFill>
                            <a:schemeClr val="tx1">
                              <a:lumMod val="50000"/>
                            </a:schemeClr>
                          </a:solidFill>
                        </a:rPr>
                        <a:t>»</a:t>
                      </a:r>
                    </a:p>
                  </a:txBody>
                  <a:tcPr/>
                </a:tc>
                <a:tc>
                  <a:txBody>
                    <a:bodyPr/>
                    <a:lstStyle/>
                    <a:p>
                      <a:r>
                        <a:rPr lang="nb-NO" sz="1600" dirty="0">
                          <a:solidFill>
                            <a:schemeClr val="tx1">
                              <a:lumMod val="50000"/>
                            </a:schemeClr>
                          </a:solidFill>
                        </a:rPr>
                        <a:t>«Solar and </a:t>
                      </a:r>
                      <a:r>
                        <a:rPr lang="nb-NO" sz="1600" dirty="0" err="1">
                          <a:solidFill>
                            <a:schemeClr val="tx1">
                              <a:lumMod val="50000"/>
                            </a:schemeClr>
                          </a:solidFill>
                        </a:rPr>
                        <a:t>wind</a:t>
                      </a:r>
                      <a:r>
                        <a:rPr lang="nb-NO" sz="1600" dirty="0">
                          <a:solidFill>
                            <a:schemeClr val="tx1">
                              <a:lumMod val="50000"/>
                            </a:schemeClr>
                          </a:solidFill>
                        </a:rPr>
                        <a:t> </a:t>
                      </a:r>
                      <a:r>
                        <a:rPr lang="nb-NO" sz="1600" dirty="0" err="1">
                          <a:solidFill>
                            <a:schemeClr val="tx1">
                              <a:lumMod val="50000"/>
                            </a:schemeClr>
                          </a:solidFill>
                        </a:rPr>
                        <a:t>power</a:t>
                      </a:r>
                      <a:r>
                        <a:rPr lang="nb-NO" sz="1600" dirty="0">
                          <a:solidFill>
                            <a:schemeClr val="tx1">
                              <a:lumMod val="50000"/>
                            </a:schemeClr>
                          </a:solidFill>
                        </a:rPr>
                        <a:t> </a:t>
                      </a:r>
                      <a:r>
                        <a:rPr lang="nb-NO" sz="1600" dirty="0" err="1">
                          <a:solidFill>
                            <a:schemeClr val="tx1">
                              <a:lumMod val="50000"/>
                            </a:schemeClr>
                          </a:solidFill>
                        </a:rPr>
                        <a:t>might</a:t>
                      </a:r>
                      <a:r>
                        <a:rPr lang="nb-NO" sz="1600" dirty="0">
                          <a:solidFill>
                            <a:schemeClr val="tx1">
                              <a:lumMod val="50000"/>
                            </a:schemeClr>
                          </a:solidFill>
                        </a:rPr>
                        <a:t> be </a:t>
                      </a:r>
                      <a:r>
                        <a:rPr lang="nb-NO" sz="1600" dirty="0" err="1">
                          <a:solidFill>
                            <a:schemeClr val="tx1">
                              <a:lumMod val="50000"/>
                            </a:schemeClr>
                          </a:solidFill>
                        </a:rPr>
                        <a:t>great</a:t>
                      </a:r>
                      <a:r>
                        <a:rPr lang="nb-NO" sz="1600" dirty="0">
                          <a:solidFill>
                            <a:schemeClr val="tx1">
                              <a:lumMod val="50000"/>
                            </a:schemeClr>
                          </a:solidFill>
                        </a:rPr>
                        <a:t> for </a:t>
                      </a:r>
                      <a:r>
                        <a:rPr lang="nb-NO" sz="1600" dirty="0" err="1">
                          <a:solidFill>
                            <a:schemeClr val="tx1">
                              <a:lumMod val="50000"/>
                            </a:schemeClr>
                          </a:solidFill>
                        </a:rPr>
                        <a:t>isolated</a:t>
                      </a:r>
                      <a:r>
                        <a:rPr lang="nb-NO" sz="1600" dirty="0">
                          <a:solidFill>
                            <a:schemeClr val="tx1">
                              <a:lumMod val="50000"/>
                            </a:schemeClr>
                          </a:solidFill>
                        </a:rPr>
                        <a:t> cabins and is </a:t>
                      </a:r>
                      <a:r>
                        <a:rPr lang="nb-NO" sz="1600" dirty="0" err="1">
                          <a:solidFill>
                            <a:schemeClr val="tx1">
                              <a:lumMod val="50000"/>
                            </a:schemeClr>
                          </a:solidFill>
                        </a:rPr>
                        <a:t>fashionable</a:t>
                      </a:r>
                      <a:r>
                        <a:rPr lang="nb-NO" sz="1600" dirty="0">
                          <a:solidFill>
                            <a:schemeClr val="tx1">
                              <a:lumMod val="50000"/>
                            </a:schemeClr>
                          </a:solidFill>
                        </a:rPr>
                        <a:t> </a:t>
                      </a:r>
                      <a:r>
                        <a:rPr lang="nb-NO" sz="1600" dirty="0" err="1">
                          <a:solidFill>
                            <a:schemeClr val="tx1">
                              <a:lumMod val="50000"/>
                            </a:schemeClr>
                          </a:solidFill>
                        </a:rPr>
                        <a:t>amongst</a:t>
                      </a:r>
                      <a:r>
                        <a:rPr lang="nb-NO" sz="1600" dirty="0">
                          <a:solidFill>
                            <a:schemeClr val="tx1">
                              <a:lumMod val="50000"/>
                            </a:schemeClr>
                          </a:solidFill>
                        </a:rPr>
                        <a:t> </a:t>
                      </a:r>
                      <a:r>
                        <a:rPr lang="nb-NO" sz="1600" dirty="0" err="1">
                          <a:solidFill>
                            <a:schemeClr val="tx1">
                              <a:lumMod val="50000"/>
                            </a:schemeClr>
                          </a:solidFill>
                        </a:rPr>
                        <a:t>the</a:t>
                      </a:r>
                      <a:r>
                        <a:rPr lang="nb-NO" sz="1600" dirty="0">
                          <a:solidFill>
                            <a:schemeClr val="tx1">
                              <a:lumMod val="50000"/>
                            </a:schemeClr>
                          </a:solidFill>
                        </a:rPr>
                        <a:t> urban PC-</a:t>
                      </a:r>
                      <a:r>
                        <a:rPr lang="nb-NO" sz="1600" dirty="0" err="1">
                          <a:solidFill>
                            <a:schemeClr val="tx1">
                              <a:lumMod val="50000"/>
                            </a:schemeClr>
                          </a:solidFill>
                        </a:rPr>
                        <a:t>class</a:t>
                      </a:r>
                      <a:r>
                        <a:rPr lang="nb-NO" sz="1600" dirty="0">
                          <a:solidFill>
                            <a:schemeClr val="tx1">
                              <a:lumMod val="50000"/>
                            </a:schemeClr>
                          </a:solidFill>
                        </a:rPr>
                        <a:t>, </a:t>
                      </a:r>
                      <a:r>
                        <a:rPr lang="nb-NO" sz="1600" dirty="0" err="1">
                          <a:solidFill>
                            <a:schemeClr val="tx1">
                              <a:lumMod val="50000"/>
                            </a:schemeClr>
                          </a:solidFill>
                        </a:rPr>
                        <a:t>but</a:t>
                      </a:r>
                      <a:r>
                        <a:rPr lang="nb-NO" sz="1600" dirty="0">
                          <a:solidFill>
                            <a:schemeClr val="tx1">
                              <a:lumMod val="50000"/>
                            </a:schemeClr>
                          </a:solidFill>
                        </a:rPr>
                        <a:t> </a:t>
                      </a:r>
                      <a:r>
                        <a:rPr lang="nb-NO" sz="1600" dirty="0" err="1">
                          <a:solidFill>
                            <a:schemeClr val="tx1">
                              <a:lumMod val="50000"/>
                            </a:schemeClr>
                          </a:solidFill>
                        </a:rPr>
                        <a:t>will</a:t>
                      </a:r>
                      <a:r>
                        <a:rPr lang="nb-NO" sz="1600" dirty="0">
                          <a:solidFill>
                            <a:schemeClr val="tx1">
                              <a:lumMod val="50000"/>
                            </a:schemeClr>
                          </a:solidFill>
                        </a:rPr>
                        <a:t> never be </a:t>
                      </a:r>
                      <a:r>
                        <a:rPr lang="nb-NO" sz="1600" dirty="0" err="1">
                          <a:solidFill>
                            <a:schemeClr val="tx1">
                              <a:lumMod val="50000"/>
                            </a:schemeClr>
                          </a:solidFill>
                        </a:rPr>
                        <a:t>able</a:t>
                      </a:r>
                      <a:r>
                        <a:rPr lang="nb-NO" sz="1600" dirty="0">
                          <a:solidFill>
                            <a:schemeClr val="tx1">
                              <a:lumMod val="50000"/>
                            </a:schemeClr>
                          </a:solidFill>
                        </a:rPr>
                        <a:t> to </a:t>
                      </a:r>
                      <a:r>
                        <a:rPr lang="nb-NO" sz="1600" dirty="0" err="1">
                          <a:solidFill>
                            <a:schemeClr val="tx1">
                              <a:lumMod val="50000"/>
                            </a:schemeClr>
                          </a:solidFill>
                        </a:rPr>
                        <a:t>secure</a:t>
                      </a:r>
                      <a:r>
                        <a:rPr lang="nb-NO" sz="1600" dirty="0">
                          <a:solidFill>
                            <a:schemeClr val="tx1">
                              <a:lumMod val="50000"/>
                            </a:schemeClr>
                          </a:solidFill>
                        </a:rPr>
                        <a:t> and stable </a:t>
                      </a:r>
                      <a:r>
                        <a:rPr lang="nb-NO" sz="1600" dirty="0" err="1">
                          <a:solidFill>
                            <a:schemeClr val="tx1">
                              <a:lumMod val="50000"/>
                            </a:schemeClr>
                          </a:solidFill>
                        </a:rPr>
                        <a:t>power</a:t>
                      </a:r>
                      <a:r>
                        <a:rPr lang="nb-NO" sz="1600" dirty="0">
                          <a:solidFill>
                            <a:schemeClr val="tx1">
                              <a:lumMod val="50000"/>
                            </a:schemeClr>
                          </a:solidFill>
                        </a:rPr>
                        <a:t> services for all </a:t>
                      </a:r>
                      <a:r>
                        <a:rPr lang="nb-NO" sz="1600" dirty="0" err="1">
                          <a:solidFill>
                            <a:schemeClr val="tx1">
                              <a:lumMod val="50000"/>
                            </a:schemeClr>
                          </a:solidFill>
                        </a:rPr>
                        <a:t>of</a:t>
                      </a:r>
                      <a:r>
                        <a:rPr lang="nb-NO" sz="1600" dirty="0">
                          <a:solidFill>
                            <a:schemeClr val="tx1">
                              <a:lumMod val="50000"/>
                            </a:schemeClr>
                          </a:solidFill>
                        </a:rPr>
                        <a:t> </a:t>
                      </a:r>
                      <a:r>
                        <a:rPr lang="nb-NO" sz="1600" dirty="0" err="1">
                          <a:solidFill>
                            <a:schemeClr val="tx1">
                              <a:lumMod val="50000"/>
                            </a:schemeClr>
                          </a:solidFill>
                        </a:rPr>
                        <a:t>society</a:t>
                      </a:r>
                      <a:r>
                        <a:rPr lang="nb-NO" sz="1600" dirty="0">
                          <a:solidFill>
                            <a:schemeClr val="tx1">
                              <a:lumMod val="50000"/>
                            </a:schemeClr>
                          </a:solidFill>
                        </a:rPr>
                        <a:t>»</a:t>
                      </a:r>
                    </a:p>
                  </a:txBody>
                  <a:tcPr/>
                </a:tc>
                <a:extLst>
                  <a:ext uri="{0D108BD9-81ED-4DB2-BD59-A6C34878D82A}">
                    <a16:rowId xmlns:a16="http://schemas.microsoft.com/office/drawing/2014/main" val="626886377"/>
                  </a:ext>
                </a:extLst>
              </a:tr>
              <a:tr h="370840">
                <a:tc>
                  <a:txBody>
                    <a:bodyPr/>
                    <a:lstStyle/>
                    <a:p>
                      <a:r>
                        <a:rPr lang="en-GB" sz="1600" noProof="0" dirty="0">
                          <a:solidFill>
                            <a:schemeClr val="tx1">
                              <a:lumMod val="50000"/>
                            </a:schemeClr>
                          </a:solidFill>
                        </a:rPr>
                        <a:t>Rationalizes</a:t>
                      </a:r>
                      <a:r>
                        <a:rPr lang="nb-NO" sz="1600" dirty="0">
                          <a:solidFill>
                            <a:schemeClr val="tx1">
                              <a:lumMod val="50000"/>
                            </a:schemeClr>
                          </a:solidFill>
                        </a:rPr>
                        <a:t> </a:t>
                      </a:r>
                      <a:r>
                        <a:rPr lang="nb-NO" sz="1600" dirty="0" err="1">
                          <a:solidFill>
                            <a:schemeClr val="tx1">
                              <a:lumMod val="50000"/>
                            </a:schemeClr>
                          </a:solidFill>
                        </a:rPr>
                        <a:t>lower</a:t>
                      </a:r>
                      <a:r>
                        <a:rPr lang="nb-NO" sz="1600" dirty="0">
                          <a:solidFill>
                            <a:schemeClr val="tx1">
                              <a:lumMod val="50000"/>
                            </a:schemeClr>
                          </a:solidFill>
                        </a:rPr>
                        <a:t> </a:t>
                      </a:r>
                      <a:r>
                        <a:rPr lang="nb-NO" sz="1600" dirty="0" err="1">
                          <a:solidFill>
                            <a:schemeClr val="tx1">
                              <a:lumMod val="50000"/>
                            </a:schemeClr>
                          </a:solidFill>
                        </a:rPr>
                        <a:t>revenues</a:t>
                      </a:r>
                      <a:r>
                        <a:rPr lang="nb-NO" sz="1600" dirty="0">
                          <a:solidFill>
                            <a:schemeClr val="tx1">
                              <a:lumMod val="50000"/>
                            </a:schemeClr>
                          </a:solidFill>
                        </a:rPr>
                        <a:t>, hopes for </a:t>
                      </a:r>
                      <a:r>
                        <a:rPr lang="nb-NO" sz="1600" dirty="0" err="1">
                          <a:solidFill>
                            <a:schemeClr val="tx1">
                              <a:lumMod val="50000"/>
                            </a:schemeClr>
                          </a:solidFill>
                        </a:rPr>
                        <a:t>the</a:t>
                      </a:r>
                      <a:r>
                        <a:rPr lang="nb-NO" sz="1600" dirty="0">
                          <a:solidFill>
                            <a:schemeClr val="tx1">
                              <a:lumMod val="50000"/>
                            </a:schemeClr>
                          </a:solidFill>
                        </a:rPr>
                        <a:t> </a:t>
                      </a:r>
                      <a:r>
                        <a:rPr lang="nb-NO" sz="1600" dirty="0" err="1">
                          <a:solidFill>
                            <a:schemeClr val="tx1">
                              <a:lumMod val="50000"/>
                            </a:schemeClr>
                          </a:solidFill>
                        </a:rPr>
                        <a:t>help</a:t>
                      </a:r>
                      <a:r>
                        <a:rPr lang="nb-NO" sz="1600" dirty="0">
                          <a:solidFill>
                            <a:schemeClr val="tx1">
                              <a:lumMod val="50000"/>
                            </a:schemeClr>
                          </a:solidFill>
                        </a:rPr>
                        <a:t> </a:t>
                      </a:r>
                      <a:r>
                        <a:rPr lang="nb-NO" sz="1600" dirty="0" err="1">
                          <a:solidFill>
                            <a:schemeClr val="tx1">
                              <a:lumMod val="50000"/>
                            </a:schemeClr>
                          </a:solidFill>
                        </a:rPr>
                        <a:t>of</a:t>
                      </a:r>
                      <a:r>
                        <a:rPr lang="nb-NO" sz="1600" dirty="0">
                          <a:solidFill>
                            <a:schemeClr val="tx1">
                              <a:lumMod val="50000"/>
                            </a:schemeClr>
                          </a:solidFill>
                        </a:rPr>
                        <a:t> </a:t>
                      </a:r>
                      <a:r>
                        <a:rPr lang="nb-NO" sz="1600" dirty="0" err="1">
                          <a:solidFill>
                            <a:schemeClr val="tx1">
                              <a:lumMod val="50000"/>
                            </a:schemeClr>
                          </a:solidFill>
                        </a:rPr>
                        <a:t>others</a:t>
                      </a:r>
                      <a:r>
                        <a:rPr lang="nb-NO" sz="1600" dirty="0">
                          <a:solidFill>
                            <a:schemeClr val="tx1">
                              <a:lumMod val="50000"/>
                            </a:schemeClr>
                          </a:solidFill>
                        </a:rPr>
                        <a:t> to turn </a:t>
                      </a:r>
                      <a:r>
                        <a:rPr lang="nb-NO" sz="1600" dirty="0" err="1">
                          <a:solidFill>
                            <a:schemeClr val="tx1">
                              <a:lumMod val="50000"/>
                            </a:schemeClr>
                          </a:solidFill>
                        </a:rPr>
                        <a:t>around</a:t>
                      </a:r>
                      <a:endParaRPr lang="nb-NO" sz="1600" dirty="0">
                        <a:solidFill>
                          <a:schemeClr val="tx1">
                            <a:lumMod val="50000"/>
                          </a:schemeClr>
                        </a:solidFill>
                      </a:endParaRPr>
                    </a:p>
                  </a:txBody>
                  <a:tcPr/>
                </a:tc>
                <a:tc>
                  <a:txBody>
                    <a:bodyPr/>
                    <a:lstStyle/>
                    <a:p>
                      <a:r>
                        <a:rPr lang="nb-NO" sz="1600" dirty="0">
                          <a:solidFill>
                            <a:schemeClr val="tx1">
                              <a:lumMod val="50000"/>
                            </a:schemeClr>
                          </a:solidFill>
                        </a:rPr>
                        <a:t>«CD sales </a:t>
                      </a:r>
                      <a:r>
                        <a:rPr lang="nb-NO" sz="1600" dirty="0" err="1">
                          <a:solidFill>
                            <a:schemeClr val="tx1">
                              <a:lumMod val="50000"/>
                            </a:schemeClr>
                          </a:solidFill>
                        </a:rPr>
                        <a:t>are</a:t>
                      </a:r>
                      <a:r>
                        <a:rPr lang="nb-NO" sz="1600" dirty="0">
                          <a:solidFill>
                            <a:schemeClr val="tx1">
                              <a:lumMod val="50000"/>
                            </a:schemeClr>
                          </a:solidFill>
                        </a:rPr>
                        <a:t> falling, </a:t>
                      </a:r>
                      <a:r>
                        <a:rPr lang="nb-NO" sz="1600" dirty="0" err="1">
                          <a:solidFill>
                            <a:schemeClr val="tx1">
                              <a:lumMod val="50000"/>
                            </a:schemeClr>
                          </a:solidFill>
                        </a:rPr>
                        <a:t>but</a:t>
                      </a:r>
                      <a:r>
                        <a:rPr lang="nb-NO" sz="1600" dirty="0">
                          <a:solidFill>
                            <a:schemeClr val="tx1">
                              <a:lumMod val="50000"/>
                            </a:schemeClr>
                          </a:solidFill>
                        </a:rPr>
                        <a:t> </a:t>
                      </a:r>
                      <a:r>
                        <a:rPr lang="nb-NO" sz="1600" dirty="0" err="1">
                          <a:solidFill>
                            <a:schemeClr val="tx1">
                              <a:lumMod val="50000"/>
                            </a:schemeClr>
                          </a:solidFill>
                        </a:rPr>
                        <a:t>we</a:t>
                      </a:r>
                      <a:r>
                        <a:rPr lang="nb-NO" sz="1600" dirty="0">
                          <a:solidFill>
                            <a:schemeClr val="tx1">
                              <a:lumMod val="50000"/>
                            </a:schemeClr>
                          </a:solidFill>
                        </a:rPr>
                        <a:t> </a:t>
                      </a:r>
                      <a:r>
                        <a:rPr lang="nb-NO" sz="1600" dirty="0" err="1">
                          <a:solidFill>
                            <a:schemeClr val="tx1">
                              <a:lumMod val="50000"/>
                            </a:schemeClr>
                          </a:solidFill>
                        </a:rPr>
                        <a:t>are</a:t>
                      </a:r>
                      <a:r>
                        <a:rPr lang="nb-NO" sz="1600" dirty="0">
                          <a:solidFill>
                            <a:schemeClr val="tx1">
                              <a:lumMod val="50000"/>
                            </a:schemeClr>
                          </a:solidFill>
                        </a:rPr>
                        <a:t> </a:t>
                      </a:r>
                      <a:r>
                        <a:rPr lang="nb-NO" sz="1600" dirty="0" err="1">
                          <a:solidFill>
                            <a:schemeClr val="tx1">
                              <a:lumMod val="50000"/>
                            </a:schemeClr>
                          </a:solidFill>
                        </a:rPr>
                        <a:t>doing</a:t>
                      </a:r>
                      <a:r>
                        <a:rPr lang="nb-NO" sz="1600" dirty="0">
                          <a:solidFill>
                            <a:schemeClr val="tx1">
                              <a:lumMod val="50000"/>
                            </a:schemeClr>
                          </a:solidFill>
                        </a:rPr>
                        <a:t> </a:t>
                      </a:r>
                      <a:r>
                        <a:rPr lang="nb-NO" sz="1600" dirty="0" err="1">
                          <a:solidFill>
                            <a:schemeClr val="tx1">
                              <a:lumMod val="50000"/>
                            </a:schemeClr>
                          </a:solidFill>
                        </a:rPr>
                        <a:t>great</a:t>
                      </a:r>
                      <a:r>
                        <a:rPr lang="nb-NO" sz="1600" dirty="0">
                          <a:solidFill>
                            <a:schemeClr val="tx1">
                              <a:lumMod val="50000"/>
                            </a:schemeClr>
                          </a:solidFill>
                        </a:rPr>
                        <a:t> </a:t>
                      </a:r>
                      <a:r>
                        <a:rPr lang="nb-NO" sz="1600" dirty="0" err="1">
                          <a:solidFill>
                            <a:schemeClr val="tx1">
                              <a:lumMod val="50000"/>
                            </a:schemeClr>
                          </a:solidFill>
                        </a:rPr>
                        <a:t>on</a:t>
                      </a:r>
                      <a:r>
                        <a:rPr lang="nb-NO" sz="1600" dirty="0">
                          <a:solidFill>
                            <a:schemeClr val="tx1">
                              <a:lumMod val="50000"/>
                            </a:schemeClr>
                          </a:solidFill>
                        </a:rPr>
                        <a:t> iTunes</a:t>
                      </a:r>
                    </a:p>
                  </a:txBody>
                  <a:tcPr/>
                </a:tc>
                <a:tc>
                  <a:txBody>
                    <a:bodyPr/>
                    <a:lstStyle/>
                    <a:p>
                      <a:r>
                        <a:rPr lang="nb-NO" sz="1600" dirty="0">
                          <a:solidFill>
                            <a:schemeClr val="tx1">
                              <a:lumMod val="50000"/>
                            </a:schemeClr>
                          </a:solidFill>
                        </a:rPr>
                        <a:t>«</a:t>
                      </a:r>
                      <a:r>
                        <a:rPr lang="nb-NO" sz="1600" dirty="0" err="1">
                          <a:solidFill>
                            <a:schemeClr val="tx1">
                              <a:lumMod val="50000"/>
                            </a:schemeClr>
                          </a:solidFill>
                        </a:rPr>
                        <a:t>Electricity</a:t>
                      </a:r>
                      <a:r>
                        <a:rPr lang="nb-NO" sz="1600" dirty="0">
                          <a:solidFill>
                            <a:schemeClr val="tx1">
                              <a:lumMod val="50000"/>
                            </a:schemeClr>
                          </a:solidFill>
                        </a:rPr>
                        <a:t> </a:t>
                      </a:r>
                      <a:r>
                        <a:rPr lang="nb-NO" sz="1600" dirty="0" err="1">
                          <a:solidFill>
                            <a:schemeClr val="tx1">
                              <a:lumMod val="50000"/>
                            </a:schemeClr>
                          </a:solidFill>
                        </a:rPr>
                        <a:t>prices</a:t>
                      </a:r>
                      <a:r>
                        <a:rPr lang="nb-NO" sz="1600" dirty="0">
                          <a:solidFill>
                            <a:schemeClr val="tx1">
                              <a:lumMod val="50000"/>
                            </a:schemeClr>
                          </a:solidFill>
                        </a:rPr>
                        <a:t> </a:t>
                      </a:r>
                      <a:r>
                        <a:rPr lang="nb-NO" sz="1600" dirty="0" err="1">
                          <a:solidFill>
                            <a:schemeClr val="tx1">
                              <a:lumMod val="50000"/>
                            </a:schemeClr>
                          </a:solidFill>
                        </a:rPr>
                        <a:t>are</a:t>
                      </a:r>
                      <a:r>
                        <a:rPr lang="nb-NO" sz="1600" dirty="0">
                          <a:solidFill>
                            <a:schemeClr val="tx1">
                              <a:lumMod val="50000"/>
                            </a:schemeClr>
                          </a:solidFill>
                        </a:rPr>
                        <a:t> at a </a:t>
                      </a:r>
                      <a:r>
                        <a:rPr lang="nb-NO" sz="1600" dirty="0" err="1">
                          <a:solidFill>
                            <a:schemeClr val="tx1">
                              <a:lumMod val="50000"/>
                            </a:schemeClr>
                          </a:solidFill>
                        </a:rPr>
                        <a:t>record</a:t>
                      </a:r>
                      <a:r>
                        <a:rPr lang="nb-NO" sz="1600" dirty="0">
                          <a:solidFill>
                            <a:schemeClr val="tx1">
                              <a:lumMod val="50000"/>
                            </a:schemeClr>
                          </a:solidFill>
                        </a:rPr>
                        <a:t> </a:t>
                      </a:r>
                      <a:r>
                        <a:rPr lang="nb-NO" sz="1600" dirty="0" err="1">
                          <a:solidFill>
                            <a:schemeClr val="tx1">
                              <a:lumMod val="50000"/>
                            </a:schemeClr>
                          </a:solidFill>
                        </a:rPr>
                        <a:t>low</a:t>
                      </a:r>
                      <a:r>
                        <a:rPr lang="nb-NO" sz="1600" dirty="0">
                          <a:solidFill>
                            <a:schemeClr val="tx1">
                              <a:lumMod val="50000"/>
                            </a:schemeClr>
                          </a:solidFill>
                        </a:rPr>
                        <a:t>, </a:t>
                      </a:r>
                      <a:r>
                        <a:rPr lang="nb-NO" sz="1600" dirty="0" err="1">
                          <a:solidFill>
                            <a:schemeClr val="tx1">
                              <a:lumMod val="50000"/>
                            </a:schemeClr>
                          </a:solidFill>
                        </a:rPr>
                        <a:t>but</a:t>
                      </a:r>
                      <a:r>
                        <a:rPr lang="nb-NO" sz="1600" dirty="0">
                          <a:solidFill>
                            <a:schemeClr val="tx1">
                              <a:lumMod val="50000"/>
                            </a:schemeClr>
                          </a:solidFill>
                        </a:rPr>
                        <a:t> </a:t>
                      </a:r>
                      <a:r>
                        <a:rPr lang="nb-NO" sz="1600" dirty="0" err="1">
                          <a:solidFill>
                            <a:schemeClr val="tx1">
                              <a:lumMod val="50000"/>
                            </a:schemeClr>
                          </a:solidFill>
                        </a:rPr>
                        <a:t>will</a:t>
                      </a:r>
                      <a:r>
                        <a:rPr lang="nb-NO" sz="1600" dirty="0">
                          <a:solidFill>
                            <a:schemeClr val="tx1">
                              <a:lumMod val="50000"/>
                            </a:schemeClr>
                          </a:solidFill>
                        </a:rPr>
                        <a:t> rise </a:t>
                      </a:r>
                      <a:r>
                        <a:rPr lang="nb-NO" sz="1600" dirty="0" err="1">
                          <a:solidFill>
                            <a:schemeClr val="tx1">
                              <a:lumMod val="50000"/>
                            </a:schemeClr>
                          </a:solidFill>
                        </a:rPr>
                        <a:t>when</a:t>
                      </a:r>
                      <a:r>
                        <a:rPr lang="nb-NO" sz="1600" dirty="0">
                          <a:solidFill>
                            <a:schemeClr val="tx1">
                              <a:lumMod val="50000"/>
                            </a:schemeClr>
                          </a:solidFill>
                        </a:rPr>
                        <a:t> </a:t>
                      </a:r>
                      <a:r>
                        <a:rPr lang="nb-NO" sz="1600" dirty="0" err="1">
                          <a:solidFill>
                            <a:schemeClr val="tx1">
                              <a:lumMod val="50000"/>
                            </a:schemeClr>
                          </a:solidFill>
                        </a:rPr>
                        <a:t>the</a:t>
                      </a:r>
                      <a:r>
                        <a:rPr lang="nb-NO" sz="1600" dirty="0">
                          <a:solidFill>
                            <a:schemeClr val="tx1">
                              <a:lumMod val="50000"/>
                            </a:schemeClr>
                          </a:solidFill>
                        </a:rPr>
                        <a:t> </a:t>
                      </a:r>
                      <a:r>
                        <a:rPr lang="nb-NO" sz="1600" dirty="0" err="1">
                          <a:solidFill>
                            <a:schemeClr val="tx1">
                              <a:lumMod val="50000"/>
                            </a:schemeClr>
                          </a:solidFill>
                        </a:rPr>
                        <a:t>transportation</a:t>
                      </a:r>
                      <a:r>
                        <a:rPr lang="nb-NO" sz="1600" dirty="0">
                          <a:solidFill>
                            <a:schemeClr val="tx1">
                              <a:lumMod val="50000"/>
                            </a:schemeClr>
                          </a:solidFill>
                        </a:rPr>
                        <a:t> </a:t>
                      </a:r>
                      <a:r>
                        <a:rPr lang="nb-NO" sz="1600" dirty="0" err="1">
                          <a:solidFill>
                            <a:schemeClr val="tx1">
                              <a:lumMod val="50000"/>
                            </a:schemeClr>
                          </a:solidFill>
                        </a:rPr>
                        <a:t>sector</a:t>
                      </a:r>
                      <a:r>
                        <a:rPr lang="nb-NO" sz="1600" dirty="0">
                          <a:solidFill>
                            <a:schemeClr val="tx1">
                              <a:lumMod val="50000"/>
                            </a:schemeClr>
                          </a:solidFill>
                        </a:rPr>
                        <a:t> </a:t>
                      </a:r>
                      <a:r>
                        <a:rPr lang="nb-NO" sz="1600" dirty="0" err="1">
                          <a:solidFill>
                            <a:schemeClr val="tx1">
                              <a:lumMod val="50000"/>
                            </a:schemeClr>
                          </a:solidFill>
                        </a:rPr>
                        <a:t>goes</a:t>
                      </a:r>
                      <a:r>
                        <a:rPr lang="nb-NO" sz="1600" dirty="0">
                          <a:solidFill>
                            <a:schemeClr val="tx1">
                              <a:lumMod val="50000"/>
                            </a:schemeClr>
                          </a:solidFill>
                        </a:rPr>
                        <a:t> </a:t>
                      </a:r>
                      <a:r>
                        <a:rPr lang="en-GB" sz="1600" noProof="0" dirty="0">
                          <a:solidFill>
                            <a:schemeClr val="tx1">
                              <a:lumMod val="50000"/>
                            </a:schemeClr>
                          </a:solidFill>
                        </a:rPr>
                        <a:t>electric</a:t>
                      </a:r>
                      <a:r>
                        <a:rPr lang="nb-NO" sz="1600" dirty="0">
                          <a:solidFill>
                            <a:schemeClr val="tx1">
                              <a:lumMod val="50000"/>
                            </a:schemeClr>
                          </a:solidFill>
                        </a:rPr>
                        <a:t>» </a:t>
                      </a:r>
                    </a:p>
                  </a:txBody>
                  <a:tcPr/>
                </a:tc>
                <a:extLst>
                  <a:ext uri="{0D108BD9-81ED-4DB2-BD59-A6C34878D82A}">
                    <a16:rowId xmlns:a16="http://schemas.microsoft.com/office/drawing/2014/main" val="3199566989"/>
                  </a:ext>
                </a:extLst>
              </a:tr>
              <a:tr h="370840">
                <a:tc>
                  <a:txBody>
                    <a:bodyPr/>
                    <a:lstStyle/>
                    <a:p>
                      <a:r>
                        <a:rPr lang="en-GB" sz="1600" noProof="0" dirty="0">
                          <a:solidFill>
                            <a:schemeClr val="tx1">
                              <a:lumMod val="50000"/>
                            </a:schemeClr>
                          </a:solidFill>
                        </a:rPr>
                        <a:t>Partial blindness over focussing</a:t>
                      </a:r>
                      <a:r>
                        <a:rPr lang="nb-NO" sz="1600" dirty="0">
                          <a:solidFill>
                            <a:schemeClr val="tx1">
                              <a:lumMod val="50000"/>
                            </a:schemeClr>
                          </a:solidFill>
                        </a:rPr>
                        <a:t> </a:t>
                      </a:r>
                      <a:r>
                        <a:rPr lang="nb-NO" sz="1600" dirty="0" err="1">
                          <a:solidFill>
                            <a:schemeClr val="tx1">
                              <a:lumMod val="50000"/>
                            </a:schemeClr>
                          </a:solidFill>
                        </a:rPr>
                        <a:t>on</a:t>
                      </a:r>
                      <a:r>
                        <a:rPr lang="nb-NO" sz="1600" dirty="0">
                          <a:solidFill>
                            <a:schemeClr val="tx1">
                              <a:lumMod val="50000"/>
                            </a:schemeClr>
                          </a:solidFill>
                        </a:rPr>
                        <a:t> most stable and profitable </a:t>
                      </a:r>
                      <a:r>
                        <a:rPr lang="nb-NO" sz="1600" dirty="0" err="1">
                          <a:solidFill>
                            <a:schemeClr val="tx1">
                              <a:lumMod val="50000"/>
                            </a:schemeClr>
                          </a:solidFill>
                        </a:rPr>
                        <a:t>customers</a:t>
                      </a:r>
                      <a:endParaRPr lang="nb-NO" sz="1600" dirty="0">
                        <a:solidFill>
                          <a:schemeClr val="tx1">
                            <a:lumMod val="50000"/>
                          </a:schemeClr>
                        </a:solidFill>
                      </a:endParaRPr>
                    </a:p>
                  </a:txBody>
                  <a:tcPr/>
                </a:tc>
                <a:tc>
                  <a:txBody>
                    <a:bodyPr/>
                    <a:lstStyle/>
                    <a:p>
                      <a:r>
                        <a:rPr lang="nb-NO" sz="1600" dirty="0">
                          <a:solidFill>
                            <a:schemeClr val="tx1">
                              <a:lumMod val="50000"/>
                            </a:schemeClr>
                          </a:solidFill>
                        </a:rPr>
                        <a:t>«</a:t>
                      </a:r>
                      <a:r>
                        <a:rPr lang="nb-NO" sz="1600" dirty="0" err="1">
                          <a:solidFill>
                            <a:schemeClr val="tx1">
                              <a:lumMod val="50000"/>
                            </a:schemeClr>
                          </a:solidFill>
                        </a:rPr>
                        <a:t>We</a:t>
                      </a:r>
                      <a:r>
                        <a:rPr lang="nb-NO" sz="1600" dirty="0">
                          <a:solidFill>
                            <a:schemeClr val="tx1">
                              <a:lumMod val="50000"/>
                            </a:schemeClr>
                          </a:solidFill>
                        </a:rPr>
                        <a:t> still have </a:t>
                      </a:r>
                      <a:r>
                        <a:rPr lang="nb-NO" sz="1600" dirty="0" err="1">
                          <a:solidFill>
                            <a:schemeClr val="tx1">
                              <a:lumMod val="50000"/>
                            </a:schemeClr>
                          </a:solidFill>
                        </a:rPr>
                        <a:t>the</a:t>
                      </a:r>
                      <a:r>
                        <a:rPr lang="nb-NO" sz="1600" dirty="0">
                          <a:solidFill>
                            <a:schemeClr val="tx1">
                              <a:lumMod val="50000"/>
                            </a:schemeClr>
                          </a:solidFill>
                        </a:rPr>
                        <a:t> most </a:t>
                      </a:r>
                      <a:r>
                        <a:rPr lang="nb-NO" sz="1600" dirty="0" err="1">
                          <a:solidFill>
                            <a:schemeClr val="tx1">
                              <a:lumMod val="50000"/>
                            </a:schemeClr>
                          </a:solidFill>
                        </a:rPr>
                        <a:t>popular</a:t>
                      </a:r>
                      <a:r>
                        <a:rPr lang="nb-NO" sz="1600" dirty="0">
                          <a:solidFill>
                            <a:schemeClr val="tx1">
                              <a:lumMod val="50000"/>
                            </a:schemeClr>
                          </a:solidFill>
                        </a:rPr>
                        <a:t> artists, and a lot </a:t>
                      </a:r>
                      <a:r>
                        <a:rPr lang="nb-NO" sz="1600" dirty="0" err="1">
                          <a:solidFill>
                            <a:schemeClr val="tx1">
                              <a:lumMod val="50000"/>
                            </a:schemeClr>
                          </a:solidFill>
                        </a:rPr>
                        <a:t>of</a:t>
                      </a:r>
                      <a:r>
                        <a:rPr lang="nb-NO" sz="1600" dirty="0">
                          <a:solidFill>
                            <a:schemeClr val="tx1">
                              <a:lumMod val="50000"/>
                            </a:schemeClr>
                          </a:solidFill>
                        </a:rPr>
                        <a:t> </a:t>
                      </a:r>
                      <a:r>
                        <a:rPr lang="nb-NO" sz="1600" dirty="0" err="1">
                          <a:solidFill>
                            <a:schemeClr val="tx1">
                              <a:lumMod val="50000"/>
                            </a:schemeClr>
                          </a:solidFill>
                        </a:rPr>
                        <a:t>customers</a:t>
                      </a:r>
                      <a:r>
                        <a:rPr lang="nb-NO" sz="1600" dirty="0">
                          <a:solidFill>
                            <a:schemeClr val="tx1">
                              <a:lumMod val="50000"/>
                            </a:schemeClr>
                          </a:solidFill>
                        </a:rPr>
                        <a:t> </a:t>
                      </a:r>
                      <a:r>
                        <a:rPr lang="nb-NO" sz="1600" dirty="0" err="1">
                          <a:solidFill>
                            <a:schemeClr val="tx1">
                              <a:lumMod val="50000"/>
                            </a:schemeClr>
                          </a:solidFill>
                        </a:rPr>
                        <a:t>that</a:t>
                      </a:r>
                      <a:r>
                        <a:rPr lang="nb-NO" sz="1600" dirty="0">
                          <a:solidFill>
                            <a:schemeClr val="tx1">
                              <a:lumMod val="50000"/>
                            </a:schemeClr>
                          </a:solidFill>
                        </a:rPr>
                        <a:t> </a:t>
                      </a:r>
                      <a:r>
                        <a:rPr lang="nb-NO" sz="1600" dirty="0" err="1">
                          <a:solidFill>
                            <a:schemeClr val="tx1">
                              <a:lumMod val="50000"/>
                            </a:schemeClr>
                          </a:solidFill>
                        </a:rPr>
                        <a:t>appreciate</a:t>
                      </a:r>
                      <a:r>
                        <a:rPr lang="nb-NO" sz="1600" dirty="0">
                          <a:solidFill>
                            <a:schemeClr val="tx1">
                              <a:lumMod val="50000"/>
                            </a:schemeClr>
                          </a:solidFill>
                        </a:rPr>
                        <a:t> a </a:t>
                      </a:r>
                      <a:r>
                        <a:rPr lang="nb-NO" sz="1600" dirty="0" err="1">
                          <a:solidFill>
                            <a:schemeClr val="tx1">
                              <a:lumMod val="50000"/>
                            </a:schemeClr>
                          </a:solidFill>
                        </a:rPr>
                        <a:t>pricy</a:t>
                      </a:r>
                      <a:r>
                        <a:rPr lang="nb-NO" sz="1600" dirty="0">
                          <a:solidFill>
                            <a:schemeClr val="tx1">
                              <a:lumMod val="50000"/>
                            </a:schemeClr>
                          </a:solidFill>
                        </a:rPr>
                        <a:t> </a:t>
                      </a:r>
                      <a:r>
                        <a:rPr lang="nb-NO" sz="1600" dirty="0" err="1">
                          <a:solidFill>
                            <a:schemeClr val="tx1">
                              <a:lumMod val="50000"/>
                            </a:schemeClr>
                          </a:solidFill>
                        </a:rPr>
                        <a:t>career</a:t>
                      </a:r>
                      <a:r>
                        <a:rPr lang="nb-NO" sz="1600" dirty="0">
                          <a:solidFill>
                            <a:schemeClr val="tx1">
                              <a:lumMod val="50000"/>
                            </a:schemeClr>
                          </a:solidFill>
                        </a:rPr>
                        <a:t> spanning CD Box for Christmas»</a:t>
                      </a:r>
                    </a:p>
                  </a:txBody>
                  <a:tcPr/>
                </a:tc>
                <a:tc>
                  <a:txBody>
                    <a:bodyPr/>
                    <a:lstStyle/>
                    <a:p>
                      <a:r>
                        <a:rPr lang="nb-NO" sz="1600" dirty="0">
                          <a:solidFill>
                            <a:schemeClr val="tx1">
                              <a:lumMod val="50000"/>
                            </a:schemeClr>
                          </a:solidFill>
                        </a:rPr>
                        <a:t>«Investments in </a:t>
                      </a:r>
                      <a:r>
                        <a:rPr lang="nb-NO" sz="1600" dirty="0" err="1">
                          <a:solidFill>
                            <a:schemeClr val="tx1">
                              <a:lumMod val="50000"/>
                            </a:schemeClr>
                          </a:solidFill>
                        </a:rPr>
                        <a:t>energy</a:t>
                      </a:r>
                      <a:r>
                        <a:rPr lang="nb-NO" sz="1600" dirty="0">
                          <a:solidFill>
                            <a:schemeClr val="tx1">
                              <a:lumMod val="50000"/>
                            </a:schemeClr>
                          </a:solidFill>
                        </a:rPr>
                        <a:t> intensive </a:t>
                      </a:r>
                      <a:r>
                        <a:rPr lang="nb-NO" sz="1600" dirty="0" err="1">
                          <a:solidFill>
                            <a:schemeClr val="tx1">
                              <a:lumMod val="50000"/>
                            </a:schemeClr>
                          </a:solidFill>
                        </a:rPr>
                        <a:t>industries</a:t>
                      </a:r>
                      <a:r>
                        <a:rPr lang="nb-NO" sz="1600" dirty="0">
                          <a:solidFill>
                            <a:schemeClr val="tx1">
                              <a:lumMod val="50000"/>
                            </a:schemeClr>
                          </a:solidFill>
                        </a:rPr>
                        <a:t> </a:t>
                      </a:r>
                      <a:r>
                        <a:rPr lang="nb-NO" sz="1600" dirty="0" err="1">
                          <a:solidFill>
                            <a:schemeClr val="tx1">
                              <a:lumMod val="50000"/>
                            </a:schemeClr>
                          </a:solidFill>
                        </a:rPr>
                        <a:t>will</a:t>
                      </a:r>
                      <a:r>
                        <a:rPr lang="nb-NO" sz="1600" dirty="0">
                          <a:solidFill>
                            <a:schemeClr val="tx1">
                              <a:lumMod val="50000"/>
                            </a:schemeClr>
                          </a:solidFill>
                        </a:rPr>
                        <a:t> </a:t>
                      </a:r>
                      <a:r>
                        <a:rPr lang="nb-NO" sz="1600" dirty="0" err="1">
                          <a:solidFill>
                            <a:schemeClr val="tx1">
                              <a:lumMod val="50000"/>
                            </a:schemeClr>
                          </a:solidFill>
                        </a:rPr>
                        <a:t>grow</a:t>
                      </a:r>
                      <a:r>
                        <a:rPr lang="nb-NO" sz="1600" dirty="0">
                          <a:solidFill>
                            <a:schemeClr val="tx1">
                              <a:lumMod val="50000"/>
                            </a:schemeClr>
                          </a:solidFill>
                        </a:rPr>
                        <a:t> and so </a:t>
                      </a:r>
                      <a:r>
                        <a:rPr lang="nb-NO" sz="1600" dirty="0" err="1">
                          <a:solidFill>
                            <a:schemeClr val="tx1">
                              <a:lumMod val="50000"/>
                            </a:schemeClr>
                          </a:solidFill>
                        </a:rPr>
                        <a:t>will</a:t>
                      </a:r>
                      <a:r>
                        <a:rPr lang="nb-NO" sz="1600" dirty="0">
                          <a:solidFill>
                            <a:schemeClr val="tx1">
                              <a:lumMod val="50000"/>
                            </a:schemeClr>
                          </a:solidFill>
                        </a:rPr>
                        <a:t> </a:t>
                      </a:r>
                      <a:r>
                        <a:rPr lang="nb-NO" sz="1600" dirty="0" err="1">
                          <a:solidFill>
                            <a:schemeClr val="tx1">
                              <a:lumMod val="50000"/>
                            </a:schemeClr>
                          </a:solidFill>
                        </a:rPr>
                        <a:t>energy</a:t>
                      </a:r>
                      <a:r>
                        <a:rPr lang="nb-NO" sz="1600" dirty="0">
                          <a:solidFill>
                            <a:schemeClr val="tx1">
                              <a:lumMod val="50000"/>
                            </a:schemeClr>
                          </a:solidFill>
                        </a:rPr>
                        <a:t> </a:t>
                      </a:r>
                      <a:r>
                        <a:rPr lang="nb-NO" sz="1600" dirty="0" err="1">
                          <a:solidFill>
                            <a:schemeClr val="tx1">
                              <a:lumMod val="50000"/>
                            </a:schemeClr>
                          </a:solidFill>
                        </a:rPr>
                        <a:t>demand</a:t>
                      </a:r>
                      <a:r>
                        <a:rPr lang="nb-NO" sz="1600" dirty="0">
                          <a:solidFill>
                            <a:schemeClr val="tx1">
                              <a:lumMod val="50000"/>
                            </a:schemeClr>
                          </a:solidFill>
                        </a:rPr>
                        <a:t> </a:t>
                      </a:r>
                      <a:r>
                        <a:rPr lang="nb-NO" sz="1600" dirty="0" err="1">
                          <a:solidFill>
                            <a:schemeClr val="tx1">
                              <a:lumMod val="50000"/>
                            </a:schemeClr>
                          </a:solidFill>
                        </a:rPr>
                        <a:t>thanks</a:t>
                      </a:r>
                      <a:r>
                        <a:rPr lang="nb-NO" sz="1600" dirty="0">
                          <a:solidFill>
                            <a:schemeClr val="tx1">
                              <a:lumMod val="50000"/>
                            </a:schemeClr>
                          </a:solidFill>
                        </a:rPr>
                        <a:t> to </a:t>
                      </a:r>
                      <a:r>
                        <a:rPr lang="nb-NO" sz="1600" dirty="0" err="1">
                          <a:solidFill>
                            <a:schemeClr val="tx1">
                              <a:lumMod val="50000"/>
                            </a:schemeClr>
                          </a:solidFill>
                        </a:rPr>
                        <a:t>population</a:t>
                      </a:r>
                      <a:r>
                        <a:rPr lang="nb-NO" sz="1600" dirty="0">
                          <a:solidFill>
                            <a:schemeClr val="tx1">
                              <a:lumMod val="50000"/>
                            </a:schemeClr>
                          </a:solidFill>
                        </a:rPr>
                        <a:t> </a:t>
                      </a:r>
                      <a:r>
                        <a:rPr lang="nb-NO" sz="1600" dirty="0" err="1">
                          <a:solidFill>
                            <a:schemeClr val="tx1">
                              <a:lumMod val="50000"/>
                            </a:schemeClr>
                          </a:solidFill>
                        </a:rPr>
                        <a:t>growth</a:t>
                      </a:r>
                      <a:r>
                        <a:rPr lang="nb-NO" sz="1600" dirty="0">
                          <a:solidFill>
                            <a:schemeClr val="tx1">
                              <a:lumMod val="50000"/>
                            </a:schemeClr>
                          </a:solidFill>
                        </a:rPr>
                        <a:t>»</a:t>
                      </a:r>
                    </a:p>
                  </a:txBody>
                  <a:tcPr/>
                </a:tc>
                <a:extLst>
                  <a:ext uri="{0D108BD9-81ED-4DB2-BD59-A6C34878D82A}">
                    <a16:rowId xmlns:a16="http://schemas.microsoft.com/office/drawing/2014/main" val="116448891"/>
                  </a:ext>
                </a:extLst>
              </a:tr>
              <a:tr h="370840">
                <a:tc>
                  <a:txBody>
                    <a:bodyPr/>
                    <a:lstStyle/>
                    <a:p>
                      <a:r>
                        <a:rPr lang="nb-NO" sz="1600" dirty="0" err="1">
                          <a:solidFill>
                            <a:schemeClr val="tx1">
                              <a:lumMod val="50000"/>
                            </a:schemeClr>
                          </a:solidFill>
                        </a:rPr>
                        <a:t>Defends</a:t>
                      </a:r>
                      <a:r>
                        <a:rPr lang="nb-NO" sz="1600" dirty="0">
                          <a:solidFill>
                            <a:schemeClr val="tx1">
                              <a:lumMod val="50000"/>
                            </a:schemeClr>
                          </a:solidFill>
                        </a:rPr>
                        <a:t> </a:t>
                      </a:r>
                      <a:r>
                        <a:rPr lang="nb-NO" sz="1600" dirty="0" err="1">
                          <a:solidFill>
                            <a:schemeClr val="tx1">
                              <a:lumMod val="50000"/>
                            </a:schemeClr>
                          </a:solidFill>
                        </a:rPr>
                        <a:t>the</a:t>
                      </a:r>
                      <a:r>
                        <a:rPr lang="nb-NO" sz="1600" dirty="0">
                          <a:solidFill>
                            <a:schemeClr val="tx1">
                              <a:lumMod val="50000"/>
                            </a:schemeClr>
                          </a:solidFill>
                        </a:rPr>
                        <a:t> </a:t>
                      </a:r>
                      <a:r>
                        <a:rPr lang="nb-NO" sz="1600" dirty="0" err="1">
                          <a:solidFill>
                            <a:schemeClr val="tx1">
                              <a:lumMod val="50000"/>
                            </a:schemeClr>
                          </a:solidFill>
                        </a:rPr>
                        <a:t>old</a:t>
                      </a:r>
                      <a:r>
                        <a:rPr lang="nb-NO" sz="1600" dirty="0">
                          <a:solidFill>
                            <a:schemeClr val="tx1">
                              <a:lumMod val="50000"/>
                            </a:schemeClr>
                          </a:solidFill>
                        </a:rPr>
                        <a:t> </a:t>
                      </a:r>
                      <a:r>
                        <a:rPr lang="nb-NO" sz="1600" dirty="0" err="1">
                          <a:solidFill>
                            <a:schemeClr val="tx1">
                              <a:lumMod val="50000"/>
                            </a:schemeClr>
                          </a:solidFill>
                        </a:rPr>
                        <a:t>paradigm</a:t>
                      </a:r>
                      <a:r>
                        <a:rPr lang="nb-NO" sz="1600" dirty="0">
                          <a:solidFill>
                            <a:schemeClr val="tx1">
                              <a:lumMod val="50000"/>
                            </a:schemeClr>
                          </a:solidFill>
                        </a:rPr>
                        <a:t>, </a:t>
                      </a:r>
                      <a:r>
                        <a:rPr lang="nb-NO" sz="1600" dirty="0" err="1">
                          <a:solidFill>
                            <a:schemeClr val="tx1">
                              <a:lumMod val="50000"/>
                            </a:schemeClr>
                          </a:solidFill>
                        </a:rPr>
                        <a:t>overlooks</a:t>
                      </a:r>
                      <a:r>
                        <a:rPr lang="nb-NO" sz="1600" dirty="0">
                          <a:solidFill>
                            <a:schemeClr val="tx1">
                              <a:lumMod val="50000"/>
                            </a:schemeClr>
                          </a:solidFill>
                        </a:rPr>
                        <a:t> </a:t>
                      </a:r>
                      <a:r>
                        <a:rPr lang="nb-NO" sz="1600" dirty="0" err="1">
                          <a:solidFill>
                            <a:schemeClr val="tx1">
                              <a:lumMod val="50000"/>
                            </a:schemeClr>
                          </a:solidFill>
                        </a:rPr>
                        <a:t>new</a:t>
                      </a:r>
                      <a:r>
                        <a:rPr lang="nb-NO" sz="1600" dirty="0">
                          <a:solidFill>
                            <a:schemeClr val="tx1">
                              <a:lumMod val="50000"/>
                            </a:schemeClr>
                          </a:solidFill>
                        </a:rPr>
                        <a:t> business </a:t>
                      </a:r>
                      <a:r>
                        <a:rPr lang="nb-NO" sz="1600" dirty="0" err="1">
                          <a:solidFill>
                            <a:schemeClr val="tx1">
                              <a:lumMod val="50000"/>
                            </a:schemeClr>
                          </a:solidFill>
                        </a:rPr>
                        <a:t>models</a:t>
                      </a:r>
                      <a:endParaRPr lang="nb-NO" sz="1600" dirty="0">
                        <a:solidFill>
                          <a:schemeClr val="tx1">
                            <a:lumMod val="50000"/>
                          </a:schemeClr>
                        </a:solidFill>
                      </a:endParaRPr>
                    </a:p>
                  </a:txBody>
                  <a:tcPr/>
                </a:tc>
                <a:tc>
                  <a:txBody>
                    <a:bodyPr/>
                    <a:lstStyle/>
                    <a:p>
                      <a:r>
                        <a:rPr lang="nb-NO" sz="1600" dirty="0">
                          <a:solidFill>
                            <a:schemeClr val="tx1">
                              <a:lumMod val="50000"/>
                            </a:schemeClr>
                          </a:solidFill>
                        </a:rPr>
                        <a:t>«</a:t>
                      </a:r>
                      <a:r>
                        <a:rPr lang="nb-NO" sz="1600" dirty="0" err="1">
                          <a:solidFill>
                            <a:schemeClr val="tx1">
                              <a:lumMod val="50000"/>
                            </a:schemeClr>
                          </a:solidFill>
                        </a:rPr>
                        <a:t>Spotify</a:t>
                      </a:r>
                      <a:r>
                        <a:rPr lang="nb-NO" sz="1600" dirty="0">
                          <a:solidFill>
                            <a:schemeClr val="tx1">
                              <a:lumMod val="50000"/>
                            </a:schemeClr>
                          </a:solidFill>
                        </a:rPr>
                        <a:t> </a:t>
                      </a:r>
                      <a:r>
                        <a:rPr lang="nb-NO" sz="1600" dirty="0" err="1">
                          <a:solidFill>
                            <a:schemeClr val="tx1">
                              <a:lumMod val="50000"/>
                            </a:schemeClr>
                          </a:solidFill>
                        </a:rPr>
                        <a:t>barely</a:t>
                      </a:r>
                      <a:r>
                        <a:rPr lang="nb-NO" sz="1600" dirty="0">
                          <a:solidFill>
                            <a:schemeClr val="tx1">
                              <a:lumMod val="50000"/>
                            </a:schemeClr>
                          </a:solidFill>
                        </a:rPr>
                        <a:t> </a:t>
                      </a:r>
                      <a:r>
                        <a:rPr lang="nb-NO" sz="1600" dirty="0" err="1">
                          <a:solidFill>
                            <a:schemeClr val="tx1">
                              <a:lumMod val="50000"/>
                            </a:schemeClr>
                          </a:solidFill>
                        </a:rPr>
                        <a:t>pays</a:t>
                      </a:r>
                      <a:r>
                        <a:rPr lang="nb-NO" sz="1600" dirty="0">
                          <a:solidFill>
                            <a:schemeClr val="tx1">
                              <a:lumMod val="50000"/>
                            </a:schemeClr>
                          </a:solidFill>
                        </a:rPr>
                        <a:t> </a:t>
                      </a:r>
                      <a:r>
                        <a:rPr lang="nb-NO" sz="1600" dirty="0" err="1">
                          <a:solidFill>
                            <a:schemeClr val="tx1">
                              <a:lumMod val="50000"/>
                            </a:schemeClr>
                          </a:solidFill>
                        </a:rPr>
                        <a:t>the</a:t>
                      </a:r>
                      <a:r>
                        <a:rPr lang="nb-NO" sz="1600" dirty="0">
                          <a:solidFill>
                            <a:schemeClr val="tx1">
                              <a:lumMod val="50000"/>
                            </a:schemeClr>
                          </a:solidFill>
                        </a:rPr>
                        <a:t> artists </a:t>
                      </a:r>
                      <a:r>
                        <a:rPr lang="nb-NO" sz="1600" dirty="0" err="1">
                          <a:solidFill>
                            <a:schemeClr val="tx1">
                              <a:lumMod val="50000"/>
                            </a:schemeClr>
                          </a:solidFill>
                        </a:rPr>
                        <a:t>anything</a:t>
                      </a:r>
                      <a:r>
                        <a:rPr lang="nb-NO" sz="1600" dirty="0">
                          <a:solidFill>
                            <a:schemeClr val="tx1">
                              <a:lumMod val="50000"/>
                            </a:schemeClr>
                          </a:solidFill>
                        </a:rPr>
                        <a:t>, and </a:t>
                      </a:r>
                      <a:r>
                        <a:rPr lang="nb-NO" sz="1600" dirty="0" err="1">
                          <a:solidFill>
                            <a:schemeClr val="tx1">
                              <a:lumMod val="50000"/>
                            </a:schemeClr>
                          </a:solidFill>
                        </a:rPr>
                        <a:t>that</a:t>
                      </a:r>
                      <a:r>
                        <a:rPr lang="nb-NO" sz="1600" dirty="0">
                          <a:solidFill>
                            <a:schemeClr val="tx1">
                              <a:lumMod val="50000"/>
                            </a:schemeClr>
                          </a:solidFill>
                        </a:rPr>
                        <a:t> </a:t>
                      </a:r>
                      <a:r>
                        <a:rPr lang="nb-NO" sz="1600" dirty="0" err="1">
                          <a:solidFill>
                            <a:schemeClr val="tx1">
                              <a:lumMod val="50000"/>
                            </a:schemeClr>
                          </a:solidFill>
                        </a:rPr>
                        <a:t>will</a:t>
                      </a:r>
                      <a:r>
                        <a:rPr lang="nb-NO" sz="1600" dirty="0">
                          <a:solidFill>
                            <a:schemeClr val="tx1">
                              <a:lumMod val="50000"/>
                            </a:schemeClr>
                          </a:solidFill>
                        </a:rPr>
                        <a:t> </a:t>
                      </a:r>
                      <a:r>
                        <a:rPr lang="nb-NO" sz="1600" dirty="0" err="1">
                          <a:solidFill>
                            <a:schemeClr val="tx1">
                              <a:lumMod val="50000"/>
                            </a:schemeClr>
                          </a:solidFill>
                        </a:rPr>
                        <a:t>eventually</a:t>
                      </a:r>
                      <a:r>
                        <a:rPr lang="nb-NO" sz="1600" dirty="0">
                          <a:solidFill>
                            <a:schemeClr val="tx1">
                              <a:lumMod val="50000"/>
                            </a:schemeClr>
                          </a:solidFill>
                        </a:rPr>
                        <a:t> </a:t>
                      </a:r>
                      <a:r>
                        <a:rPr lang="nb-NO" sz="1600" dirty="0" err="1">
                          <a:solidFill>
                            <a:schemeClr val="tx1">
                              <a:lumMod val="50000"/>
                            </a:schemeClr>
                          </a:solidFill>
                        </a:rPr>
                        <a:t>backfire</a:t>
                      </a:r>
                      <a:r>
                        <a:rPr lang="nb-NO" sz="1600" dirty="0">
                          <a:solidFill>
                            <a:schemeClr val="tx1">
                              <a:lumMod val="50000"/>
                            </a:schemeClr>
                          </a:solidFill>
                        </a:rPr>
                        <a:t> </a:t>
                      </a:r>
                      <a:r>
                        <a:rPr lang="nb-NO" sz="1600" dirty="0" err="1">
                          <a:solidFill>
                            <a:schemeClr val="tx1">
                              <a:lumMod val="50000"/>
                            </a:schemeClr>
                          </a:solidFill>
                        </a:rPr>
                        <a:t>on</a:t>
                      </a:r>
                      <a:r>
                        <a:rPr lang="nb-NO" sz="1600" dirty="0">
                          <a:solidFill>
                            <a:schemeClr val="tx1">
                              <a:lumMod val="50000"/>
                            </a:schemeClr>
                          </a:solidFill>
                        </a:rPr>
                        <a:t> </a:t>
                      </a:r>
                      <a:r>
                        <a:rPr lang="nb-NO" sz="1600" dirty="0" err="1">
                          <a:solidFill>
                            <a:schemeClr val="tx1">
                              <a:lumMod val="50000"/>
                            </a:schemeClr>
                          </a:solidFill>
                        </a:rPr>
                        <a:t>them</a:t>
                      </a:r>
                      <a:r>
                        <a:rPr lang="nb-NO" sz="1600" dirty="0">
                          <a:solidFill>
                            <a:schemeClr val="tx1">
                              <a:lumMod val="50000"/>
                            </a:schemeClr>
                          </a:solidFill>
                        </a:rPr>
                        <a:t>»</a:t>
                      </a:r>
                    </a:p>
                  </a:txBody>
                  <a:tcPr/>
                </a:tc>
                <a:tc>
                  <a:txBody>
                    <a:bodyPr/>
                    <a:lstStyle/>
                    <a:p>
                      <a:r>
                        <a:rPr lang="nb-NO" sz="1600" dirty="0">
                          <a:solidFill>
                            <a:schemeClr val="tx1">
                              <a:lumMod val="50000"/>
                            </a:schemeClr>
                          </a:solidFill>
                        </a:rPr>
                        <a:t>«Norwegian </a:t>
                      </a:r>
                      <a:r>
                        <a:rPr lang="en-GB" sz="1600" noProof="0" dirty="0">
                          <a:solidFill>
                            <a:schemeClr val="tx1">
                              <a:lumMod val="50000"/>
                            </a:schemeClr>
                          </a:solidFill>
                        </a:rPr>
                        <a:t>hydro</a:t>
                      </a:r>
                      <a:r>
                        <a:rPr lang="nb-NO" sz="1600" dirty="0">
                          <a:solidFill>
                            <a:schemeClr val="tx1">
                              <a:lumMod val="50000"/>
                            </a:schemeClr>
                          </a:solidFill>
                        </a:rPr>
                        <a:t> </a:t>
                      </a:r>
                      <a:r>
                        <a:rPr lang="en-GB" sz="1600" noProof="0" dirty="0">
                          <a:solidFill>
                            <a:schemeClr val="tx1">
                              <a:lumMod val="50000"/>
                            </a:schemeClr>
                          </a:solidFill>
                        </a:rPr>
                        <a:t>power</a:t>
                      </a:r>
                      <a:r>
                        <a:rPr lang="nb-NO" sz="1600" dirty="0">
                          <a:solidFill>
                            <a:schemeClr val="tx1">
                              <a:lumMod val="50000"/>
                            </a:schemeClr>
                          </a:solidFill>
                        </a:rPr>
                        <a:t> is </a:t>
                      </a:r>
                      <a:r>
                        <a:rPr lang="en-GB" sz="1600" noProof="0" dirty="0">
                          <a:solidFill>
                            <a:schemeClr val="tx1">
                              <a:lumMod val="50000"/>
                            </a:schemeClr>
                          </a:solidFill>
                        </a:rPr>
                        <a:t>the</a:t>
                      </a:r>
                      <a:r>
                        <a:rPr lang="nb-NO" sz="1600" dirty="0">
                          <a:solidFill>
                            <a:schemeClr val="tx1">
                              <a:lumMod val="50000"/>
                            </a:schemeClr>
                          </a:solidFill>
                        </a:rPr>
                        <a:t> </a:t>
                      </a:r>
                      <a:r>
                        <a:rPr lang="en-GB" sz="1600" noProof="0" dirty="0">
                          <a:solidFill>
                            <a:schemeClr val="tx1">
                              <a:lumMod val="50000"/>
                            </a:schemeClr>
                          </a:solidFill>
                        </a:rPr>
                        <a:t>only</a:t>
                      </a:r>
                      <a:r>
                        <a:rPr lang="nb-NO" sz="1600" dirty="0">
                          <a:solidFill>
                            <a:schemeClr val="tx1">
                              <a:lumMod val="50000"/>
                            </a:schemeClr>
                          </a:solidFill>
                        </a:rPr>
                        <a:t> </a:t>
                      </a:r>
                      <a:r>
                        <a:rPr lang="nb-NO" sz="1600" dirty="0" err="1">
                          <a:solidFill>
                            <a:schemeClr val="tx1">
                              <a:lumMod val="50000"/>
                            </a:schemeClr>
                          </a:solidFill>
                        </a:rPr>
                        <a:t>credible</a:t>
                      </a:r>
                      <a:r>
                        <a:rPr lang="nb-NO" sz="1600" dirty="0">
                          <a:solidFill>
                            <a:schemeClr val="tx1">
                              <a:lumMod val="50000"/>
                            </a:schemeClr>
                          </a:solidFill>
                        </a:rPr>
                        <a:t> alternative as </a:t>
                      </a:r>
                      <a:r>
                        <a:rPr lang="nb-NO" sz="1600" dirty="0" err="1">
                          <a:solidFill>
                            <a:schemeClr val="tx1">
                              <a:lumMod val="50000"/>
                            </a:schemeClr>
                          </a:solidFill>
                        </a:rPr>
                        <a:t>Europe’s</a:t>
                      </a:r>
                      <a:r>
                        <a:rPr lang="nb-NO" sz="1600" dirty="0">
                          <a:solidFill>
                            <a:schemeClr val="tx1">
                              <a:lumMod val="50000"/>
                            </a:schemeClr>
                          </a:solidFill>
                        </a:rPr>
                        <a:t> green </a:t>
                      </a:r>
                      <a:r>
                        <a:rPr lang="nb-NO" sz="1600" dirty="0" err="1">
                          <a:solidFill>
                            <a:schemeClr val="tx1">
                              <a:lumMod val="50000"/>
                            </a:schemeClr>
                          </a:solidFill>
                        </a:rPr>
                        <a:t>battery</a:t>
                      </a:r>
                      <a:r>
                        <a:rPr lang="nb-NO" sz="1600" dirty="0">
                          <a:solidFill>
                            <a:schemeClr val="tx1">
                              <a:lumMod val="50000"/>
                            </a:schemeClr>
                          </a:solidFill>
                        </a:rPr>
                        <a:t>»</a:t>
                      </a:r>
                    </a:p>
                  </a:txBody>
                  <a:tcPr/>
                </a:tc>
                <a:extLst>
                  <a:ext uri="{0D108BD9-81ED-4DB2-BD59-A6C34878D82A}">
                    <a16:rowId xmlns:a16="http://schemas.microsoft.com/office/drawing/2014/main" val="246472362"/>
                  </a:ext>
                </a:extLst>
              </a:tr>
            </a:tbl>
          </a:graphicData>
        </a:graphic>
      </p:graphicFrame>
      <p:sp>
        <p:nvSpPr>
          <p:cNvPr id="4" name="Plassholder for lysbildenummer 3">
            <a:extLst>
              <a:ext uri="{FF2B5EF4-FFF2-40B4-BE49-F238E27FC236}">
                <a16:creationId xmlns:a16="http://schemas.microsoft.com/office/drawing/2014/main" id="{F91C28FB-AE38-417D-B2C5-4D5EA3CBE64A}"/>
              </a:ext>
            </a:extLst>
          </p:cNvPr>
          <p:cNvSpPr>
            <a:spLocks noGrp="1"/>
          </p:cNvSpPr>
          <p:nvPr>
            <p:ph type="sldNum" sz="quarter" idx="12"/>
          </p:nvPr>
        </p:nvSpPr>
        <p:spPr/>
        <p:txBody>
          <a:bodyPr/>
          <a:lstStyle/>
          <a:p>
            <a:fld id="{CB5DC95F-CC9E-42B9-BFE4-A015B12872CC}" type="slidenum">
              <a:rPr lang="nb-NO" noProof="0" smtClean="0"/>
              <a:t>6</a:t>
            </a:fld>
            <a:endParaRPr lang="nb-NO" noProof="0" dirty="0"/>
          </a:p>
        </p:txBody>
      </p:sp>
      <p:sp>
        <p:nvSpPr>
          <p:cNvPr id="5" name="Plassholder for tekst 4">
            <a:extLst>
              <a:ext uri="{FF2B5EF4-FFF2-40B4-BE49-F238E27FC236}">
                <a16:creationId xmlns:a16="http://schemas.microsoft.com/office/drawing/2014/main" id="{81C331D9-BF3C-42F4-A76D-F3D29C882F3F}"/>
              </a:ext>
            </a:extLst>
          </p:cNvPr>
          <p:cNvSpPr>
            <a:spLocks noGrp="1"/>
          </p:cNvSpPr>
          <p:nvPr>
            <p:ph type="body" sz="quarter" idx="17"/>
          </p:nvPr>
        </p:nvSpPr>
        <p:spPr/>
        <p:txBody>
          <a:bodyPr/>
          <a:lstStyle/>
          <a:p>
            <a:endParaRPr lang="nb-NO" dirty="0"/>
          </a:p>
        </p:txBody>
      </p:sp>
      <p:sp>
        <p:nvSpPr>
          <p:cNvPr id="7" name="TekstSylinder 6">
            <a:extLst>
              <a:ext uri="{FF2B5EF4-FFF2-40B4-BE49-F238E27FC236}">
                <a16:creationId xmlns:a16="http://schemas.microsoft.com/office/drawing/2014/main" id="{E5FB7590-050E-4BF9-95E9-3DFD18734EC3}"/>
              </a:ext>
            </a:extLst>
          </p:cNvPr>
          <p:cNvSpPr txBox="1"/>
          <p:nvPr/>
        </p:nvSpPr>
        <p:spPr>
          <a:xfrm>
            <a:off x="1926776" y="6409679"/>
            <a:ext cx="9665223" cy="276999"/>
          </a:xfrm>
          <a:prstGeom prst="rect">
            <a:avLst/>
          </a:prstGeom>
          <a:noFill/>
        </p:spPr>
        <p:txBody>
          <a:bodyPr wrap="square" rtlCol="0">
            <a:spAutoFit/>
          </a:bodyPr>
          <a:lstStyle/>
          <a:p>
            <a:r>
              <a:rPr lang="nb-NO" sz="1200" dirty="0"/>
              <a:t>*</a:t>
            </a:r>
            <a:r>
              <a:rPr lang="nb-NO" sz="1200" dirty="0" err="1"/>
              <a:t>Thanks</a:t>
            </a:r>
            <a:r>
              <a:rPr lang="nb-NO" sz="1200" dirty="0"/>
              <a:t> Andreas </a:t>
            </a:r>
            <a:r>
              <a:rPr lang="nb-NO" sz="1200" dirty="0" err="1"/>
              <a:t>Thorsheim</a:t>
            </a:r>
            <a:r>
              <a:rPr lang="nb-NO" sz="1200" dirty="0"/>
              <a:t>/</a:t>
            </a:r>
            <a:r>
              <a:rPr lang="nb-NO" sz="1200" dirty="0" err="1"/>
              <a:t>Otovo</a:t>
            </a:r>
            <a:r>
              <a:rPr lang="nb-NO" sz="1200" dirty="0"/>
              <a:t> for </a:t>
            </a:r>
            <a:r>
              <a:rPr lang="nb-NO" sz="1200" dirty="0" err="1"/>
              <a:t>the</a:t>
            </a:r>
            <a:r>
              <a:rPr lang="nb-NO" sz="1200" dirty="0"/>
              <a:t> </a:t>
            </a:r>
            <a:r>
              <a:rPr lang="nb-NO" sz="1200" dirty="0" err="1"/>
              <a:t>idea</a:t>
            </a:r>
            <a:r>
              <a:rPr lang="nb-NO" sz="1200" dirty="0"/>
              <a:t>: </a:t>
            </a:r>
            <a:r>
              <a:rPr lang="nb-NO" sz="1200" dirty="0">
                <a:hlinkClick r:id="rId2"/>
              </a:rPr>
              <a:t>http://energiogklima.no/kommentar/desentral-og-disruptiv-energisektoren-rives-i-fillebiter/</a:t>
            </a:r>
            <a:r>
              <a:rPr lang="nb-NO" sz="1200" dirty="0"/>
              <a:t> </a:t>
            </a:r>
          </a:p>
        </p:txBody>
      </p:sp>
      <p:pic>
        <p:nvPicPr>
          <p:cNvPr id="8" name="Bilde 7">
            <a:extLst>
              <a:ext uri="{FF2B5EF4-FFF2-40B4-BE49-F238E27FC236}">
                <a16:creationId xmlns:a16="http://schemas.microsoft.com/office/drawing/2014/main" id="{54C734CC-8194-4313-95DB-C7CD92B1F5DB}"/>
              </a:ext>
            </a:extLst>
          </p:cNvPr>
          <p:cNvPicPr>
            <a:picLocks noChangeAspect="1"/>
          </p:cNvPicPr>
          <p:nvPr/>
        </p:nvPicPr>
        <p:blipFill>
          <a:blip r:embed="rId3"/>
          <a:stretch>
            <a:fillRect/>
          </a:stretch>
        </p:blipFill>
        <p:spPr>
          <a:xfrm>
            <a:off x="8964607" y="229197"/>
            <a:ext cx="2906135" cy="1683554"/>
          </a:xfrm>
          <a:prstGeom prst="rect">
            <a:avLst/>
          </a:prstGeom>
        </p:spPr>
      </p:pic>
    </p:spTree>
    <p:extLst>
      <p:ext uri="{BB962C8B-B14F-4D97-AF65-F5344CB8AC3E}">
        <p14:creationId xmlns:p14="http://schemas.microsoft.com/office/powerpoint/2010/main" val="11946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8088" t="14367" r="10054" b="13353"/>
          <a:stretch/>
        </p:blipFill>
        <p:spPr>
          <a:xfrm>
            <a:off x="421883" y="2286834"/>
            <a:ext cx="5246197" cy="4107412"/>
          </a:xfrm>
          <a:ln>
            <a:noFill/>
          </a:ln>
        </p:spPr>
      </p:pic>
      <p:sp>
        <p:nvSpPr>
          <p:cNvPr id="9" name="Ellipse 8"/>
          <p:cNvSpPr/>
          <p:nvPr/>
        </p:nvSpPr>
        <p:spPr>
          <a:xfrm>
            <a:off x="2346566" y="4421016"/>
            <a:ext cx="785007" cy="76092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nb-NO" sz="1799">
              <a:solidFill>
                <a:srgbClr val="FFFFFF"/>
              </a:solidFill>
              <a:latin typeface="Segoe UI"/>
            </a:endParaRPr>
          </a:p>
        </p:txBody>
      </p:sp>
      <p:pic>
        <p:nvPicPr>
          <p:cNvPr id="1026" name="Picture 2" descr="Bilderesultat for 5th avenue new york city april 1913"/>
          <p:cNvPicPr>
            <a:picLocks noChangeAspect="1" noChangeArrowheads="1"/>
          </p:cNvPicPr>
          <p:nvPr/>
        </p:nvPicPr>
        <p:blipFill rotWithShape="1">
          <a:blip r:embed="rId4">
            <a:extLst>
              <a:ext uri="{28A0092B-C50C-407E-A947-70E740481C1C}">
                <a14:useLocalDpi xmlns:a14="http://schemas.microsoft.com/office/drawing/2010/main" val="0"/>
              </a:ext>
            </a:extLst>
          </a:blip>
          <a:srcRect l="3659" t="5719" r="5427" b="5760"/>
          <a:stretch/>
        </p:blipFill>
        <p:spPr bwMode="auto">
          <a:xfrm>
            <a:off x="6073565" y="2286833"/>
            <a:ext cx="5763003" cy="4103259"/>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p:cNvSpPr/>
          <p:nvPr/>
        </p:nvSpPr>
        <p:spPr>
          <a:xfrm>
            <a:off x="8667924" y="4219605"/>
            <a:ext cx="1208495" cy="118783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nb-NO" sz="1799">
              <a:solidFill>
                <a:srgbClr val="FFFFFF"/>
              </a:solidFill>
              <a:latin typeface="Segoe UI"/>
            </a:endParaRPr>
          </a:p>
        </p:txBody>
      </p:sp>
      <p:sp>
        <p:nvSpPr>
          <p:cNvPr id="12" name="TekstSylinder 11"/>
          <p:cNvSpPr txBox="1"/>
          <p:nvPr/>
        </p:nvSpPr>
        <p:spPr>
          <a:xfrm>
            <a:off x="834504" y="1594135"/>
            <a:ext cx="3832625" cy="646331"/>
          </a:xfrm>
          <a:prstGeom prst="rect">
            <a:avLst/>
          </a:prstGeom>
          <a:noFill/>
        </p:spPr>
        <p:txBody>
          <a:bodyPr wrap="square" rtlCol="0">
            <a:spAutoFit/>
          </a:bodyPr>
          <a:lstStyle/>
          <a:p>
            <a:pPr defTabSz="914103"/>
            <a:r>
              <a:rPr lang="nb-NO" dirty="0">
                <a:solidFill>
                  <a:srgbClr val="FFFFFF"/>
                </a:solidFill>
                <a:latin typeface="Museo Sans 300" panose="02000000000000000000" pitchFamily="50" charset="0"/>
              </a:rPr>
              <a:t>New York City, 1900: </a:t>
            </a:r>
          </a:p>
          <a:p>
            <a:pPr defTabSz="914103"/>
            <a:r>
              <a:rPr lang="nb-NO" b="1" dirty="0" err="1">
                <a:solidFill>
                  <a:srgbClr val="FFFFFF"/>
                </a:solidFill>
                <a:latin typeface="Museo Sans 300" panose="02000000000000000000" pitchFamily="50" charset="0"/>
              </a:rPr>
              <a:t>Muscle</a:t>
            </a:r>
            <a:r>
              <a:rPr lang="nb-NO" b="1" dirty="0">
                <a:solidFill>
                  <a:srgbClr val="FFFFFF"/>
                </a:solidFill>
                <a:latin typeface="Museo Sans 300" panose="02000000000000000000" pitchFamily="50" charset="0"/>
              </a:rPr>
              <a:t> </a:t>
            </a:r>
            <a:r>
              <a:rPr lang="nb-NO" b="1" dirty="0" err="1">
                <a:solidFill>
                  <a:srgbClr val="FFFFFF"/>
                </a:solidFill>
                <a:latin typeface="Museo Sans 300" panose="02000000000000000000" pitchFamily="50" charset="0"/>
              </a:rPr>
              <a:t>power</a:t>
            </a:r>
            <a:r>
              <a:rPr lang="nb-NO" b="1" dirty="0">
                <a:solidFill>
                  <a:srgbClr val="FFFFFF"/>
                </a:solidFill>
                <a:latin typeface="Museo Sans 300" panose="02000000000000000000" pitchFamily="50" charset="0"/>
              </a:rPr>
              <a:t> by horse </a:t>
            </a:r>
            <a:r>
              <a:rPr lang="nb-NO" b="1" dirty="0" err="1">
                <a:solidFill>
                  <a:srgbClr val="FFFFFF"/>
                </a:solidFill>
                <a:latin typeface="Museo Sans 300" panose="02000000000000000000" pitchFamily="50" charset="0"/>
              </a:rPr>
              <a:t>carriage</a:t>
            </a:r>
            <a:endParaRPr lang="nb-NO" b="1" dirty="0">
              <a:solidFill>
                <a:srgbClr val="FFFFFF"/>
              </a:solidFill>
              <a:latin typeface="Museo Sans 300" panose="02000000000000000000" pitchFamily="50" charset="0"/>
            </a:endParaRPr>
          </a:p>
        </p:txBody>
      </p:sp>
      <p:sp>
        <p:nvSpPr>
          <p:cNvPr id="13" name="TekstSylinder 12"/>
          <p:cNvSpPr txBox="1"/>
          <p:nvPr/>
        </p:nvSpPr>
        <p:spPr>
          <a:xfrm>
            <a:off x="6519528" y="1577922"/>
            <a:ext cx="4296792" cy="646331"/>
          </a:xfrm>
          <a:prstGeom prst="rect">
            <a:avLst/>
          </a:prstGeom>
          <a:noFill/>
        </p:spPr>
        <p:txBody>
          <a:bodyPr wrap="square" rtlCol="0">
            <a:spAutoFit/>
          </a:bodyPr>
          <a:lstStyle/>
          <a:p>
            <a:pPr defTabSz="914103"/>
            <a:r>
              <a:rPr lang="nb-NO" dirty="0">
                <a:solidFill>
                  <a:srgbClr val="FFFFFF"/>
                </a:solidFill>
                <a:latin typeface="Museo Sans 300" panose="02000000000000000000" pitchFamily="50" charset="0"/>
              </a:rPr>
              <a:t>New York City, 1913: </a:t>
            </a:r>
          </a:p>
          <a:p>
            <a:pPr defTabSz="914103"/>
            <a:r>
              <a:rPr lang="nb-NO" b="1" dirty="0" err="1">
                <a:solidFill>
                  <a:srgbClr val="FFFFFF"/>
                </a:solidFill>
                <a:latin typeface="Museo Sans 300" panose="02000000000000000000" pitchFamily="50" charset="0"/>
              </a:rPr>
              <a:t>Mechanical</a:t>
            </a:r>
            <a:r>
              <a:rPr lang="nb-NO" b="1" dirty="0">
                <a:solidFill>
                  <a:srgbClr val="FFFFFF"/>
                </a:solidFill>
                <a:latin typeface="Museo Sans 300" panose="02000000000000000000" pitchFamily="50" charset="0"/>
              </a:rPr>
              <a:t> </a:t>
            </a:r>
            <a:r>
              <a:rPr lang="nb-NO" b="1" dirty="0" err="1">
                <a:solidFill>
                  <a:srgbClr val="FFFFFF"/>
                </a:solidFill>
                <a:latin typeface="Museo Sans 300" panose="02000000000000000000" pitchFamily="50" charset="0"/>
              </a:rPr>
              <a:t>power</a:t>
            </a:r>
            <a:r>
              <a:rPr lang="nb-NO" b="1" dirty="0">
                <a:solidFill>
                  <a:srgbClr val="FFFFFF"/>
                </a:solidFill>
                <a:latin typeface="Museo Sans 300" panose="02000000000000000000" pitchFamily="50" charset="0"/>
              </a:rPr>
              <a:t> by </a:t>
            </a:r>
            <a:r>
              <a:rPr lang="nb-NO" b="1" dirty="0" err="1">
                <a:solidFill>
                  <a:srgbClr val="FFFFFF"/>
                </a:solidFill>
                <a:latin typeface="Museo Sans 300" panose="02000000000000000000" pitchFamily="50" charset="0"/>
              </a:rPr>
              <a:t>gasoline</a:t>
            </a:r>
            <a:r>
              <a:rPr lang="nb-NO" b="1" dirty="0">
                <a:solidFill>
                  <a:srgbClr val="FFFFFF"/>
                </a:solidFill>
                <a:latin typeface="Museo Sans 300" panose="02000000000000000000" pitchFamily="50" charset="0"/>
              </a:rPr>
              <a:t> </a:t>
            </a:r>
            <a:r>
              <a:rPr lang="nb-NO" b="1" dirty="0" err="1">
                <a:solidFill>
                  <a:srgbClr val="FFFFFF"/>
                </a:solidFill>
                <a:latin typeface="Museo Sans 300" panose="02000000000000000000" pitchFamily="50" charset="0"/>
              </a:rPr>
              <a:t>cars</a:t>
            </a:r>
            <a:endParaRPr lang="nb-NO" b="1" dirty="0">
              <a:solidFill>
                <a:srgbClr val="FFFFFF"/>
              </a:solidFill>
              <a:latin typeface="Museo Sans 300" panose="02000000000000000000" pitchFamily="50" charset="0"/>
            </a:endParaRPr>
          </a:p>
        </p:txBody>
      </p:sp>
      <p:sp>
        <p:nvSpPr>
          <p:cNvPr id="10" name="Plassholder for tekst 2"/>
          <p:cNvSpPr>
            <a:spLocks noGrp="1"/>
          </p:cNvSpPr>
          <p:nvPr>
            <p:ph type="body" sz="quarter" idx="17"/>
          </p:nvPr>
        </p:nvSpPr>
        <p:spPr>
          <a:xfrm>
            <a:off x="368620" y="324940"/>
            <a:ext cx="9054349" cy="565169"/>
          </a:xfrm>
        </p:spPr>
        <p:txBody>
          <a:bodyPr>
            <a:noAutofit/>
          </a:bodyPr>
          <a:lstStyle/>
          <a:p>
            <a:r>
              <a:rPr lang="nb-NO" sz="2400" dirty="0" err="1"/>
              <a:t>Technological</a:t>
            </a:r>
            <a:r>
              <a:rPr lang="nb-NO" sz="2400" dirty="0"/>
              <a:t> </a:t>
            </a:r>
            <a:r>
              <a:rPr lang="nb-NO" sz="2400" dirty="0" err="1"/>
              <a:t>shifts</a:t>
            </a:r>
            <a:r>
              <a:rPr lang="nb-NO" sz="2400" dirty="0"/>
              <a:t> </a:t>
            </a:r>
            <a:r>
              <a:rPr lang="nb-NO" sz="2400" dirty="0" err="1"/>
              <a:t>combining</a:t>
            </a:r>
            <a:r>
              <a:rPr lang="nb-NO" sz="2400" dirty="0"/>
              <a:t> </a:t>
            </a:r>
            <a:r>
              <a:rPr lang="nb-NO" sz="2400" dirty="0" err="1"/>
              <a:t>two</a:t>
            </a:r>
            <a:r>
              <a:rPr lang="nb-NO" sz="2400" dirty="0"/>
              <a:t> or more </a:t>
            </a:r>
            <a:r>
              <a:rPr lang="nb-NO" sz="2400" dirty="0" err="1"/>
              <a:t>reinforcing</a:t>
            </a:r>
            <a:r>
              <a:rPr lang="nb-NO" sz="2400" dirty="0"/>
              <a:t> </a:t>
            </a:r>
            <a:r>
              <a:rPr lang="nb-NO" sz="2400" dirty="0" err="1"/>
              <a:t>technologies</a:t>
            </a:r>
            <a:r>
              <a:rPr lang="nb-NO" sz="2400" dirty="0"/>
              <a:t> </a:t>
            </a:r>
            <a:r>
              <a:rPr lang="nb-NO" sz="2400" dirty="0" err="1"/>
              <a:t>are</a:t>
            </a:r>
            <a:r>
              <a:rPr lang="nb-NO" sz="2400" dirty="0"/>
              <a:t> </a:t>
            </a:r>
            <a:r>
              <a:rPr lang="nb-NO" sz="2400" dirty="0" err="1"/>
              <a:t>usually</a:t>
            </a:r>
            <a:r>
              <a:rPr lang="nb-NO" sz="2400" dirty="0"/>
              <a:t> </a:t>
            </a:r>
            <a:r>
              <a:rPr lang="nb-NO" sz="2400" dirty="0" err="1"/>
              <a:t>swift</a:t>
            </a:r>
            <a:r>
              <a:rPr lang="nb-NO" sz="2400" dirty="0"/>
              <a:t> – </a:t>
            </a:r>
            <a:r>
              <a:rPr lang="nb-NO" sz="2400" dirty="0" err="1"/>
              <a:t>the</a:t>
            </a:r>
            <a:r>
              <a:rPr lang="nb-NO" sz="2400" dirty="0"/>
              <a:t> </a:t>
            </a:r>
            <a:r>
              <a:rPr lang="nb-NO" sz="2400" dirty="0" err="1"/>
              <a:t>next</a:t>
            </a:r>
            <a:r>
              <a:rPr lang="nb-NO" sz="2400" dirty="0"/>
              <a:t> </a:t>
            </a:r>
            <a:r>
              <a:rPr lang="nb-NO" sz="2400" dirty="0" err="1"/>
              <a:t>shift</a:t>
            </a:r>
            <a:r>
              <a:rPr lang="nb-NO" sz="2400" dirty="0"/>
              <a:t> </a:t>
            </a:r>
            <a:r>
              <a:rPr lang="nb-NO" sz="2400" dirty="0" err="1"/>
              <a:t>will</a:t>
            </a:r>
            <a:r>
              <a:rPr lang="nb-NO" sz="2400" dirty="0"/>
              <a:t> </a:t>
            </a:r>
            <a:r>
              <a:rPr lang="nb-NO" sz="2400" dirty="0" err="1"/>
              <a:t>involve</a:t>
            </a:r>
            <a:r>
              <a:rPr lang="nb-NO" sz="2400" dirty="0"/>
              <a:t> AI, </a:t>
            </a:r>
            <a:r>
              <a:rPr lang="nb-NO" sz="2400" dirty="0" err="1"/>
              <a:t>IoT</a:t>
            </a:r>
            <a:r>
              <a:rPr lang="nb-NO" sz="2400" dirty="0"/>
              <a:t>, </a:t>
            </a:r>
            <a:r>
              <a:rPr lang="nb-NO" sz="2400" dirty="0" err="1"/>
              <a:t>electrification</a:t>
            </a:r>
            <a:r>
              <a:rPr lang="nb-NO" sz="2400" dirty="0"/>
              <a:t>, </a:t>
            </a:r>
            <a:r>
              <a:rPr lang="nb-NO" sz="2400" dirty="0" err="1"/>
              <a:t>energy</a:t>
            </a:r>
            <a:r>
              <a:rPr lang="nb-NO" sz="2400" dirty="0"/>
              <a:t> </a:t>
            </a:r>
            <a:r>
              <a:rPr lang="nb-NO" sz="2400" dirty="0" err="1"/>
              <a:t>storage</a:t>
            </a:r>
            <a:r>
              <a:rPr lang="nb-NO" sz="2400" dirty="0"/>
              <a:t> and </a:t>
            </a:r>
            <a:r>
              <a:rPr lang="nb-NO" sz="2400" dirty="0" err="1"/>
              <a:t>autonomy</a:t>
            </a:r>
            <a:r>
              <a:rPr lang="nb-NO" sz="2400" dirty="0"/>
              <a:t> </a:t>
            </a:r>
          </a:p>
        </p:txBody>
      </p:sp>
      <p:sp>
        <p:nvSpPr>
          <p:cNvPr id="14" name="TekstSylinder 13"/>
          <p:cNvSpPr txBox="1"/>
          <p:nvPr/>
        </p:nvSpPr>
        <p:spPr>
          <a:xfrm>
            <a:off x="4713799" y="1833750"/>
            <a:ext cx="2267745" cy="400110"/>
          </a:xfrm>
          <a:prstGeom prst="rect">
            <a:avLst/>
          </a:prstGeom>
          <a:noFill/>
        </p:spPr>
        <p:txBody>
          <a:bodyPr wrap="square" rtlCol="0">
            <a:spAutoFit/>
          </a:bodyPr>
          <a:lstStyle/>
          <a:p>
            <a:pPr algn="ctr" defTabSz="914103"/>
            <a:r>
              <a:rPr lang="nb-NO" sz="2000" dirty="0">
                <a:solidFill>
                  <a:srgbClr val="FFFFFF"/>
                </a:solidFill>
                <a:latin typeface="Museo Sans 300" panose="02000000000000000000" pitchFamily="50" charset="0"/>
              </a:rPr>
              <a:t>vs.</a:t>
            </a:r>
          </a:p>
        </p:txBody>
      </p:sp>
    </p:spTree>
    <p:extLst>
      <p:ext uri="{BB962C8B-B14F-4D97-AF65-F5344CB8AC3E}">
        <p14:creationId xmlns:p14="http://schemas.microsoft.com/office/powerpoint/2010/main" val="34888477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600962-BEE7-4B0D-A0B1-A42480126E6C}"/>
              </a:ext>
            </a:extLst>
          </p:cNvPr>
          <p:cNvSpPr>
            <a:spLocks noGrp="1"/>
          </p:cNvSpPr>
          <p:nvPr>
            <p:ph type="title"/>
          </p:nvPr>
        </p:nvSpPr>
        <p:spPr/>
        <p:txBody>
          <a:bodyPr/>
          <a:lstStyle/>
          <a:p>
            <a:r>
              <a:rPr lang="nb-NO" dirty="0"/>
              <a:t>The </a:t>
            </a:r>
            <a:r>
              <a:rPr lang="nb-NO" dirty="0" err="1"/>
              <a:t>next</a:t>
            </a:r>
            <a:r>
              <a:rPr lang="nb-NO" dirty="0"/>
              <a:t> 13 </a:t>
            </a:r>
            <a:r>
              <a:rPr lang="nb-NO" dirty="0" err="1"/>
              <a:t>years</a:t>
            </a:r>
            <a:r>
              <a:rPr lang="nb-NO" dirty="0"/>
              <a:t>… </a:t>
            </a:r>
            <a:r>
              <a:rPr lang="nb-NO" dirty="0" err="1"/>
              <a:t>according</a:t>
            </a:r>
            <a:r>
              <a:rPr lang="nb-NO" dirty="0"/>
              <a:t> to Tony Seba</a:t>
            </a:r>
          </a:p>
        </p:txBody>
      </p:sp>
      <p:pic>
        <p:nvPicPr>
          <p:cNvPr id="6" name="Plassholder for innhold 5">
            <a:extLst>
              <a:ext uri="{FF2B5EF4-FFF2-40B4-BE49-F238E27FC236}">
                <a16:creationId xmlns:a16="http://schemas.microsoft.com/office/drawing/2014/main" id="{7648AB3E-E7D5-4AAA-A197-EF40882FD6DE}"/>
              </a:ext>
            </a:extLst>
          </p:cNvPr>
          <p:cNvPicPr>
            <a:picLocks noGrp="1" noChangeAspect="1"/>
          </p:cNvPicPr>
          <p:nvPr>
            <p:ph idx="1"/>
          </p:nvPr>
        </p:nvPicPr>
        <p:blipFill>
          <a:blip r:embed="rId2"/>
          <a:stretch>
            <a:fillRect/>
          </a:stretch>
        </p:blipFill>
        <p:spPr>
          <a:xfrm>
            <a:off x="599999" y="2103845"/>
            <a:ext cx="7640725" cy="3279831"/>
          </a:xfrm>
          <a:prstGeom prst="rect">
            <a:avLst/>
          </a:prstGeom>
        </p:spPr>
      </p:pic>
      <p:sp>
        <p:nvSpPr>
          <p:cNvPr id="4" name="Plassholder for lysbildenummer 3">
            <a:extLst>
              <a:ext uri="{FF2B5EF4-FFF2-40B4-BE49-F238E27FC236}">
                <a16:creationId xmlns:a16="http://schemas.microsoft.com/office/drawing/2014/main" id="{B33EABFE-9AF7-4984-8353-862D93EF29A9}"/>
              </a:ext>
            </a:extLst>
          </p:cNvPr>
          <p:cNvSpPr>
            <a:spLocks noGrp="1"/>
          </p:cNvSpPr>
          <p:nvPr>
            <p:ph type="sldNum" sz="quarter" idx="12"/>
          </p:nvPr>
        </p:nvSpPr>
        <p:spPr/>
        <p:txBody>
          <a:bodyPr/>
          <a:lstStyle/>
          <a:p>
            <a:fld id="{CB5DC95F-CC9E-42B9-BFE4-A015B12872CC}" type="slidenum">
              <a:rPr lang="nb-NO" noProof="0" smtClean="0"/>
              <a:t>8</a:t>
            </a:fld>
            <a:endParaRPr lang="nb-NO" noProof="0" dirty="0"/>
          </a:p>
        </p:txBody>
      </p:sp>
      <p:sp>
        <p:nvSpPr>
          <p:cNvPr id="5" name="Plassholder for tekst 4">
            <a:extLst>
              <a:ext uri="{FF2B5EF4-FFF2-40B4-BE49-F238E27FC236}">
                <a16:creationId xmlns:a16="http://schemas.microsoft.com/office/drawing/2014/main" id="{6B8166AC-47F6-4D74-80A6-E0894BFCCBFB}"/>
              </a:ext>
            </a:extLst>
          </p:cNvPr>
          <p:cNvSpPr>
            <a:spLocks noGrp="1"/>
          </p:cNvSpPr>
          <p:nvPr>
            <p:ph type="body" sz="quarter" idx="17"/>
          </p:nvPr>
        </p:nvSpPr>
        <p:spPr/>
        <p:txBody>
          <a:bodyPr/>
          <a:lstStyle/>
          <a:p>
            <a:endParaRPr lang="nb-NO"/>
          </a:p>
        </p:txBody>
      </p:sp>
      <p:sp>
        <p:nvSpPr>
          <p:cNvPr id="7" name="TekstSylinder 6">
            <a:extLst>
              <a:ext uri="{FF2B5EF4-FFF2-40B4-BE49-F238E27FC236}">
                <a16:creationId xmlns:a16="http://schemas.microsoft.com/office/drawing/2014/main" id="{6F17BC3E-489C-49D2-B578-A9FA91E5B3B3}"/>
              </a:ext>
            </a:extLst>
          </p:cNvPr>
          <p:cNvSpPr txBox="1"/>
          <p:nvPr/>
        </p:nvSpPr>
        <p:spPr>
          <a:xfrm>
            <a:off x="599999" y="5998388"/>
            <a:ext cx="9665223" cy="369332"/>
          </a:xfrm>
          <a:prstGeom prst="rect">
            <a:avLst/>
          </a:prstGeom>
          <a:noFill/>
        </p:spPr>
        <p:txBody>
          <a:bodyPr wrap="square" rtlCol="0">
            <a:spAutoFit/>
          </a:bodyPr>
          <a:lstStyle/>
          <a:p>
            <a:r>
              <a:rPr lang="nb-NO" b="1" dirty="0"/>
              <a:t>Source: </a:t>
            </a:r>
            <a:r>
              <a:rPr lang="nb-NO" dirty="0" err="1"/>
              <a:t>Clean</a:t>
            </a:r>
            <a:r>
              <a:rPr lang="nb-NO" dirty="0"/>
              <a:t> </a:t>
            </a:r>
            <a:r>
              <a:rPr lang="nb-NO" dirty="0" err="1"/>
              <a:t>Disruption</a:t>
            </a:r>
            <a:r>
              <a:rPr lang="nb-NO" dirty="0"/>
              <a:t> </a:t>
            </a:r>
            <a:r>
              <a:rPr lang="nb-NO" dirty="0" err="1"/>
              <a:t>of</a:t>
            </a:r>
            <a:r>
              <a:rPr lang="nb-NO" dirty="0"/>
              <a:t> Energy and </a:t>
            </a:r>
            <a:r>
              <a:rPr lang="nb-NO" dirty="0" err="1"/>
              <a:t>Transportation</a:t>
            </a:r>
            <a:r>
              <a:rPr lang="nb-NO" dirty="0"/>
              <a:t>, Tony Seba, 2014</a:t>
            </a:r>
            <a:r>
              <a:rPr lang="nb-NO" b="1" dirty="0"/>
              <a:t> </a:t>
            </a:r>
          </a:p>
        </p:txBody>
      </p:sp>
    </p:spTree>
    <p:extLst>
      <p:ext uri="{BB962C8B-B14F-4D97-AF65-F5344CB8AC3E}">
        <p14:creationId xmlns:p14="http://schemas.microsoft.com/office/powerpoint/2010/main" val="232135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49AD1DE6-6D9F-4D4E-8225-6F35FC5E2CA4}"/>
              </a:ext>
            </a:extLst>
          </p:cNvPr>
          <p:cNvSpPr>
            <a:spLocks noGrp="1"/>
          </p:cNvSpPr>
          <p:nvPr>
            <p:ph type="title"/>
          </p:nvPr>
        </p:nvSpPr>
        <p:spPr/>
        <p:txBody>
          <a:bodyPr>
            <a:normAutofit/>
          </a:bodyPr>
          <a:lstStyle/>
          <a:p>
            <a:r>
              <a:rPr lang="nb-NO" sz="3200" dirty="0"/>
              <a:t>New </a:t>
            </a:r>
            <a:r>
              <a:rPr lang="nb-NO" sz="3200" dirty="0" err="1"/>
              <a:t>startups</a:t>
            </a:r>
            <a:r>
              <a:rPr lang="nb-NO" sz="3200" dirty="0"/>
              <a:t> </a:t>
            </a:r>
            <a:r>
              <a:rPr lang="nb-NO" sz="3200" dirty="0" err="1"/>
              <a:t>squeeze</a:t>
            </a:r>
            <a:r>
              <a:rPr lang="nb-NO" sz="3200" dirty="0"/>
              <a:t> in </a:t>
            </a:r>
            <a:r>
              <a:rPr lang="nb-NO" sz="3200" dirty="0" err="1"/>
              <a:t>between</a:t>
            </a:r>
            <a:r>
              <a:rPr lang="nb-NO" sz="3200" dirty="0"/>
              <a:t> </a:t>
            </a:r>
            <a:r>
              <a:rPr lang="nb-NO" sz="3200" dirty="0" err="1"/>
              <a:t>you</a:t>
            </a:r>
            <a:r>
              <a:rPr lang="nb-NO" sz="3200" dirty="0"/>
              <a:t> and </a:t>
            </a:r>
            <a:r>
              <a:rPr lang="nb-NO" sz="3200" dirty="0" err="1"/>
              <a:t>your</a:t>
            </a:r>
            <a:r>
              <a:rPr lang="nb-NO" sz="3200" dirty="0"/>
              <a:t> </a:t>
            </a:r>
            <a:r>
              <a:rPr lang="nb-NO" sz="3200" dirty="0" err="1"/>
              <a:t>customers</a:t>
            </a:r>
            <a:r>
              <a:rPr lang="nb-NO" sz="3200" dirty="0"/>
              <a:t> – </a:t>
            </a:r>
            <a:r>
              <a:rPr lang="nb-NO" sz="3200" dirty="0" err="1"/>
              <a:t>collecting</a:t>
            </a:r>
            <a:r>
              <a:rPr lang="nb-NO" sz="3200" dirty="0"/>
              <a:t> </a:t>
            </a:r>
            <a:r>
              <a:rPr lang="nb-NO" sz="3200" dirty="0" err="1"/>
              <a:t>datadriven</a:t>
            </a:r>
            <a:r>
              <a:rPr lang="nb-NO" sz="3200" dirty="0"/>
              <a:t> </a:t>
            </a:r>
            <a:r>
              <a:rPr lang="nb-NO" sz="3200" dirty="0" err="1"/>
              <a:t>insights</a:t>
            </a:r>
            <a:r>
              <a:rPr lang="nb-NO" sz="3200" dirty="0"/>
              <a:t> and </a:t>
            </a:r>
            <a:r>
              <a:rPr lang="nb-NO" sz="3200" dirty="0" err="1"/>
              <a:t>offering</a:t>
            </a:r>
            <a:r>
              <a:rPr lang="nb-NO" sz="3200" dirty="0"/>
              <a:t> </a:t>
            </a:r>
            <a:r>
              <a:rPr lang="nb-NO" sz="3200" dirty="0" err="1"/>
              <a:t>new</a:t>
            </a:r>
            <a:r>
              <a:rPr lang="nb-NO" sz="3200" dirty="0"/>
              <a:t> services</a:t>
            </a:r>
          </a:p>
        </p:txBody>
      </p:sp>
      <p:sp>
        <p:nvSpPr>
          <p:cNvPr id="4" name="Plassholder for lysbildenummer 3">
            <a:extLst>
              <a:ext uri="{FF2B5EF4-FFF2-40B4-BE49-F238E27FC236}">
                <a16:creationId xmlns:a16="http://schemas.microsoft.com/office/drawing/2014/main" id="{FF405292-6D31-4904-9DCE-5971594E5E45}"/>
              </a:ext>
            </a:extLst>
          </p:cNvPr>
          <p:cNvSpPr>
            <a:spLocks noGrp="1"/>
          </p:cNvSpPr>
          <p:nvPr>
            <p:ph type="sldNum" sz="quarter" idx="12"/>
          </p:nvPr>
        </p:nvSpPr>
        <p:spPr/>
        <p:txBody>
          <a:bodyPr/>
          <a:lstStyle/>
          <a:p>
            <a:fld id="{CB5DC95F-CC9E-42B9-BFE4-A015B12872CC}" type="slidenum">
              <a:rPr lang="nb-NO" noProof="0" smtClean="0"/>
              <a:t>9</a:t>
            </a:fld>
            <a:endParaRPr lang="nb-NO" noProof="0" dirty="0"/>
          </a:p>
        </p:txBody>
      </p:sp>
      <p:pic>
        <p:nvPicPr>
          <p:cNvPr id="11" name="Plassholder for innhold 10">
            <a:extLst>
              <a:ext uri="{FF2B5EF4-FFF2-40B4-BE49-F238E27FC236}">
                <a16:creationId xmlns:a16="http://schemas.microsoft.com/office/drawing/2014/main" id="{381FEF03-3900-4A36-9DEC-6107348090CA}"/>
              </a:ext>
            </a:extLst>
          </p:cNvPr>
          <p:cNvPicPr>
            <a:picLocks noGrp="1" noChangeAspect="1"/>
          </p:cNvPicPr>
          <p:nvPr>
            <p:ph idx="13"/>
          </p:nvPr>
        </p:nvPicPr>
        <p:blipFill>
          <a:blip r:embed="rId2"/>
          <a:stretch>
            <a:fillRect/>
          </a:stretch>
        </p:blipFill>
        <p:spPr>
          <a:xfrm>
            <a:off x="6824784" y="2255896"/>
            <a:ext cx="4052060" cy="4324334"/>
          </a:xfrm>
          <a:prstGeom prst="rect">
            <a:avLst/>
          </a:prstGeom>
        </p:spPr>
      </p:pic>
      <p:sp>
        <p:nvSpPr>
          <p:cNvPr id="9" name="Plassholder for tekst 8">
            <a:extLst>
              <a:ext uri="{FF2B5EF4-FFF2-40B4-BE49-F238E27FC236}">
                <a16:creationId xmlns:a16="http://schemas.microsoft.com/office/drawing/2014/main" id="{66E71EBC-9313-475B-A9D8-B4790B082846}"/>
              </a:ext>
            </a:extLst>
          </p:cNvPr>
          <p:cNvSpPr>
            <a:spLocks noGrp="1"/>
          </p:cNvSpPr>
          <p:nvPr>
            <p:ph type="body" sz="quarter" idx="17"/>
          </p:nvPr>
        </p:nvSpPr>
        <p:spPr/>
        <p:txBody>
          <a:bodyPr/>
          <a:lstStyle/>
          <a:p>
            <a:endParaRPr lang="nb-NO" dirty="0"/>
          </a:p>
        </p:txBody>
      </p:sp>
      <p:sp>
        <p:nvSpPr>
          <p:cNvPr id="12" name="TekstSylinder 11">
            <a:extLst>
              <a:ext uri="{FF2B5EF4-FFF2-40B4-BE49-F238E27FC236}">
                <a16:creationId xmlns:a16="http://schemas.microsoft.com/office/drawing/2014/main" id="{750F7498-232E-45B1-A95C-8FC6A9A3B746}"/>
              </a:ext>
            </a:extLst>
          </p:cNvPr>
          <p:cNvSpPr txBox="1"/>
          <p:nvPr/>
        </p:nvSpPr>
        <p:spPr>
          <a:xfrm>
            <a:off x="1145428" y="2924224"/>
            <a:ext cx="4092606" cy="2031325"/>
          </a:xfrm>
          <a:prstGeom prst="rect">
            <a:avLst/>
          </a:prstGeom>
          <a:noFill/>
        </p:spPr>
        <p:txBody>
          <a:bodyPr wrap="square" rtlCol="0">
            <a:spAutoFit/>
          </a:bodyPr>
          <a:lstStyle/>
          <a:p>
            <a:r>
              <a:rPr lang="nb-NO" dirty="0">
                <a:solidFill>
                  <a:srgbClr val="00090C"/>
                </a:solidFill>
                <a:latin typeface="Times New Roman" panose="02020603050405020304" pitchFamily="18" charset="0"/>
                <a:cs typeface="Times New Roman" panose="02020603050405020304" pitchFamily="18" charset="0"/>
              </a:rPr>
              <a:t>- The </a:t>
            </a:r>
            <a:r>
              <a:rPr lang="nb-NO" dirty="0" err="1">
                <a:solidFill>
                  <a:srgbClr val="00090C"/>
                </a:solidFill>
                <a:latin typeface="Times New Roman" panose="02020603050405020304" pitchFamily="18" charset="0"/>
                <a:cs typeface="Times New Roman" panose="02020603050405020304" pitchFamily="18" charset="0"/>
              </a:rPr>
              <a:t>energy</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sector</a:t>
            </a:r>
            <a:r>
              <a:rPr lang="nb-NO" dirty="0">
                <a:solidFill>
                  <a:srgbClr val="00090C"/>
                </a:solidFill>
                <a:latin typeface="Times New Roman" panose="02020603050405020304" pitchFamily="18" charset="0"/>
                <a:cs typeface="Times New Roman" panose="02020603050405020304" pitchFamily="18" charset="0"/>
              </a:rPr>
              <a:t> is </a:t>
            </a:r>
            <a:r>
              <a:rPr lang="nb-NO" dirty="0" err="1">
                <a:solidFill>
                  <a:srgbClr val="00090C"/>
                </a:solidFill>
                <a:latin typeface="Times New Roman" panose="02020603050405020304" pitchFamily="18" charset="0"/>
                <a:cs typeface="Times New Roman" panose="02020603050405020304" pitchFamily="18" charset="0"/>
              </a:rPr>
              <a:t>really</a:t>
            </a:r>
            <a:r>
              <a:rPr lang="nb-NO" dirty="0">
                <a:solidFill>
                  <a:srgbClr val="00090C"/>
                </a:solidFill>
                <a:latin typeface="Times New Roman" panose="02020603050405020304" pitchFamily="18" charset="0"/>
                <a:cs typeface="Times New Roman" panose="02020603050405020304" pitchFamily="18" charset="0"/>
              </a:rPr>
              <a:t> just </a:t>
            </a:r>
            <a:r>
              <a:rPr lang="nb-NO" dirty="0" err="1">
                <a:solidFill>
                  <a:srgbClr val="00090C"/>
                </a:solidFill>
                <a:latin typeface="Times New Roman" panose="02020603050405020304" pitchFamily="18" charset="0"/>
                <a:cs typeface="Times New Roman" panose="02020603050405020304" pitchFamily="18" charset="0"/>
              </a:rPr>
              <a:t>another</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variation</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on</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the</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financial</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sector</a:t>
            </a:r>
            <a:r>
              <a:rPr lang="nb-NO" dirty="0">
                <a:solidFill>
                  <a:srgbClr val="00090C"/>
                </a:solidFill>
                <a:latin typeface="Times New Roman" panose="02020603050405020304" pitchFamily="18" charset="0"/>
                <a:cs typeface="Times New Roman" panose="02020603050405020304" pitchFamily="18" charset="0"/>
              </a:rPr>
              <a:t>. It has all </a:t>
            </a:r>
            <a:r>
              <a:rPr lang="nb-NO" dirty="0" err="1">
                <a:solidFill>
                  <a:srgbClr val="00090C"/>
                </a:solidFill>
                <a:latin typeface="Times New Roman" panose="02020603050405020304" pitchFamily="18" charset="0"/>
                <a:cs typeface="Times New Roman" panose="02020603050405020304" pitchFamily="18" charset="0"/>
              </a:rPr>
              <a:t>the</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characteristics</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of</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something</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that</a:t>
            </a:r>
            <a:r>
              <a:rPr lang="nb-NO" dirty="0">
                <a:solidFill>
                  <a:srgbClr val="00090C"/>
                </a:solidFill>
                <a:latin typeface="Times New Roman" panose="02020603050405020304" pitchFamily="18" charset="0"/>
                <a:cs typeface="Times New Roman" panose="02020603050405020304" pitchFamily="18" charset="0"/>
              </a:rPr>
              <a:t> is </a:t>
            </a:r>
            <a:r>
              <a:rPr lang="nb-NO" dirty="0" err="1">
                <a:solidFill>
                  <a:srgbClr val="00090C"/>
                </a:solidFill>
                <a:latin typeface="Times New Roman" panose="02020603050405020304" pitchFamily="18" charset="0"/>
                <a:cs typeface="Times New Roman" panose="02020603050405020304" pitchFamily="18" charset="0"/>
              </a:rPr>
              <a:t>ready</a:t>
            </a:r>
            <a:r>
              <a:rPr lang="nb-NO" dirty="0">
                <a:solidFill>
                  <a:srgbClr val="00090C"/>
                </a:solidFill>
                <a:latin typeface="Times New Roman" panose="02020603050405020304" pitchFamily="18" charset="0"/>
                <a:cs typeface="Times New Roman" panose="02020603050405020304" pitchFamily="18" charset="0"/>
              </a:rPr>
              <a:t> to be </a:t>
            </a:r>
            <a:r>
              <a:rPr lang="nb-NO" dirty="0" err="1">
                <a:solidFill>
                  <a:srgbClr val="00090C"/>
                </a:solidFill>
                <a:latin typeface="Times New Roman" panose="02020603050405020304" pitchFamily="18" charset="0"/>
                <a:cs typeface="Times New Roman" panose="02020603050405020304" pitchFamily="18" charset="0"/>
              </a:rPr>
              <a:t>challenged</a:t>
            </a:r>
            <a:r>
              <a:rPr lang="nb-NO" dirty="0">
                <a:solidFill>
                  <a:srgbClr val="00090C"/>
                </a:solidFill>
                <a:latin typeface="Times New Roman" panose="02020603050405020304" pitchFamily="18" charset="0"/>
                <a:cs typeface="Times New Roman" panose="02020603050405020304" pitchFamily="18" charset="0"/>
              </a:rPr>
              <a:t>: 99 % </a:t>
            </a:r>
            <a:r>
              <a:rPr lang="nb-NO" dirty="0" err="1">
                <a:solidFill>
                  <a:srgbClr val="00090C"/>
                </a:solidFill>
                <a:latin typeface="Times New Roman" panose="02020603050405020304" pitchFamily="18" charset="0"/>
                <a:cs typeface="Times New Roman" panose="02020603050405020304" pitchFamily="18" charset="0"/>
              </a:rPr>
              <a:t>of</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the</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players</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are</a:t>
            </a:r>
            <a:r>
              <a:rPr lang="nb-NO" dirty="0">
                <a:solidFill>
                  <a:srgbClr val="00090C"/>
                </a:solidFill>
                <a:latin typeface="Times New Roman" panose="02020603050405020304" pitchFamily="18" charset="0"/>
                <a:cs typeface="Times New Roman" panose="02020603050405020304" pitchFamily="18" charset="0"/>
              </a:rPr>
              <a:t> more </a:t>
            </a:r>
            <a:r>
              <a:rPr lang="nb-NO" dirty="0" err="1">
                <a:solidFill>
                  <a:srgbClr val="00090C"/>
                </a:solidFill>
                <a:latin typeface="Times New Roman" panose="02020603050405020304" pitchFamily="18" charset="0"/>
                <a:cs typeface="Times New Roman" panose="02020603050405020304" pitchFamily="18" charset="0"/>
              </a:rPr>
              <a:t>than</a:t>
            </a:r>
            <a:r>
              <a:rPr lang="nb-NO" dirty="0">
                <a:solidFill>
                  <a:srgbClr val="00090C"/>
                </a:solidFill>
                <a:latin typeface="Times New Roman" panose="02020603050405020304" pitchFamily="18" charset="0"/>
                <a:cs typeface="Times New Roman" panose="02020603050405020304" pitchFamily="18" charset="0"/>
              </a:rPr>
              <a:t> a </a:t>
            </a:r>
            <a:r>
              <a:rPr lang="nb-NO" dirty="0" err="1">
                <a:solidFill>
                  <a:srgbClr val="00090C"/>
                </a:solidFill>
                <a:latin typeface="Times New Roman" panose="02020603050405020304" pitchFamily="18" charset="0"/>
                <a:cs typeface="Times New Roman" panose="02020603050405020304" pitchFamily="18" charset="0"/>
              </a:rPr>
              <a:t>hundred</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years</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old</a:t>
            </a:r>
            <a:r>
              <a:rPr lang="nb-NO" dirty="0">
                <a:solidFill>
                  <a:srgbClr val="00090C"/>
                </a:solidFill>
                <a:latin typeface="Times New Roman" panose="02020603050405020304" pitchFamily="18" charset="0"/>
                <a:cs typeface="Times New Roman" panose="02020603050405020304" pitchFamily="18" charset="0"/>
              </a:rPr>
              <a:t> and still </a:t>
            </a:r>
            <a:r>
              <a:rPr lang="nb-NO" dirty="0" err="1">
                <a:solidFill>
                  <a:srgbClr val="00090C"/>
                </a:solidFill>
                <a:latin typeface="Times New Roman" panose="02020603050405020304" pitchFamily="18" charset="0"/>
                <a:cs typeface="Times New Roman" panose="02020603050405020304" pitchFamily="18" charset="0"/>
              </a:rPr>
              <a:t>operates</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using</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the</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old</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playbook</a:t>
            </a:r>
            <a:r>
              <a:rPr lang="nb-NO" dirty="0">
                <a:solidFill>
                  <a:srgbClr val="00090C"/>
                </a:solidFill>
                <a:latin typeface="Times New Roman" panose="02020603050405020304" pitchFamily="18" charset="0"/>
                <a:cs typeface="Times New Roman" panose="02020603050405020304" pitchFamily="18" charset="0"/>
              </a:rPr>
              <a:t>, </a:t>
            </a:r>
            <a:r>
              <a:rPr lang="nb-NO" dirty="0" err="1">
                <a:solidFill>
                  <a:srgbClr val="00090C"/>
                </a:solidFill>
                <a:latin typeface="Times New Roman" panose="02020603050405020304" pitchFamily="18" charset="0"/>
                <a:cs typeface="Times New Roman" panose="02020603050405020304" pitchFamily="18" charset="0"/>
              </a:rPr>
              <a:t>says</a:t>
            </a:r>
            <a:r>
              <a:rPr lang="nb-NO" dirty="0">
                <a:solidFill>
                  <a:srgbClr val="00090C"/>
                </a:solidFill>
                <a:latin typeface="Times New Roman" panose="02020603050405020304" pitchFamily="18" charset="0"/>
                <a:cs typeface="Times New Roman" panose="02020603050405020304" pitchFamily="18" charset="0"/>
              </a:rPr>
              <a:t> Aksnes  </a:t>
            </a:r>
          </a:p>
        </p:txBody>
      </p:sp>
      <p:sp>
        <p:nvSpPr>
          <p:cNvPr id="15" name="TekstSylinder 14">
            <a:extLst>
              <a:ext uri="{FF2B5EF4-FFF2-40B4-BE49-F238E27FC236}">
                <a16:creationId xmlns:a16="http://schemas.microsoft.com/office/drawing/2014/main" id="{6CD8B002-6C55-47CC-85BC-F7028B866974}"/>
              </a:ext>
            </a:extLst>
          </p:cNvPr>
          <p:cNvSpPr txBox="1"/>
          <p:nvPr/>
        </p:nvSpPr>
        <p:spPr>
          <a:xfrm>
            <a:off x="496466" y="5998388"/>
            <a:ext cx="9665223" cy="369332"/>
          </a:xfrm>
          <a:prstGeom prst="rect">
            <a:avLst/>
          </a:prstGeom>
          <a:noFill/>
        </p:spPr>
        <p:txBody>
          <a:bodyPr wrap="square" rtlCol="0">
            <a:spAutoFit/>
          </a:bodyPr>
          <a:lstStyle/>
          <a:p>
            <a:r>
              <a:rPr lang="nb-NO" b="1" dirty="0"/>
              <a:t>Source: </a:t>
            </a:r>
            <a:r>
              <a:rPr lang="nb-NO" dirty="0"/>
              <a:t>DN.no</a:t>
            </a:r>
            <a:endParaRPr lang="nb-NO" b="1" dirty="0"/>
          </a:p>
        </p:txBody>
      </p:sp>
    </p:spTree>
    <p:extLst>
      <p:ext uri="{BB962C8B-B14F-4D97-AF65-F5344CB8AC3E}">
        <p14:creationId xmlns:p14="http://schemas.microsoft.com/office/powerpoint/2010/main" val="1878197748"/>
      </p:ext>
    </p:extLst>
  </p:cSld>
  <p:clrMapOvr>
    <a:masterClrMapping/>
  </p:clrMapOvr>
</p:sld>
</file>

<file path=ppt/theme/theme1.xml><?xml version="1.0" encoding="utf-8"?>
<a:theme xmlns:a="http://schemas.openxmlformats.org/drawingml/2006/main" name="1_Office-tema">
  <a:themeElements>
    <a:clrScheme name="Abelia grafisk profil">
      <a:dk1>
        <a:srgbClr val="008DB1"/>
      </a:dk1>
      <a:lt1>
        <a:srgbClr val="FFFFFF"/>
      </a:lt1>
      <a:dk2>
        <a:srgbClr val="008DB1"/>
      </a:dk2>
      <a:lt2>
        <a:srgbClr val="FFFFFF"/>
      </a:lt2>
      <a:accent1>
        <a:srgbClr val="5BD0E6"/>
      </a:accent1>
      <a:accent2>
        <a:srgbClr val="928D88"/>
      </a:accent2>
      <a:accent3>
        <a:srgbClr val="FFAC2A"/>
      </a:accent3>
      <a:accent4>
        <a:srgbClr val="DBE200"/>
      </a:accent4>
      <a:accent5>
        <a:srgbClr val="EE536B"/>
      </a:accent5>
      <a:accent6>
        <a:srgbClr val="008DB1"/>
      </a:accent6>
      <a:hlink>
        <a:srgbClr val="002060"/>
      </a:hlink>
      <a:folHlink>
        <a:srgbClr val="954F72"/>
      </a:folHlink>
    </a:clrScheme>
    <a:fontScheme name="NHO">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elia_2016" id="{99197F47-72A0-47F0-A022-6599FB22F1FB}" vid="{D40D5512-3D6B-4783-8253-F9CA1C10A1A0}"/>
    </a:ext>
  </a:extLst>
</a:theme>
</file>

<file path=ppt/theme/theme2.xml><?xml version="1.0" encoding="utf-8"?>
<a:theme xmlns:a="http://schemas.openxmlformats.org/drawingml/2006/main" name="2_Office-tema">
  <a:themeElements>
    <a:clrScheme name="Abelia grafisk profil">
      <a:dk1>
        <a:srgbClr val="008DB1"/>
      </a:dk1>
      <a:lt1>
        <a:srgbClr val="FFFFFF"/>
      </a:lt1>
      <a:dk2>
        <a:srgbClr val="008DB1"/>
      </a:dk2>
      <a:lt2>
        <a:srgbClr val="FFFFFF"/>
      </a:lt2>
      <a:accent1>
        <a:srgbClr val="5BD0E6"/>
      </a:accent1>
      <a:accent2>
        <a:srgbClr val="928D88"/>
      </a:accent2>
      <a:accent3>
        <a:srgbClr val="FFAC2A"/>
      </a:accent3>
      <a:accent4>
        <a:srgbClr val="DBE200"/>
      </a:accent4>
      <a:accent5>
        <a:srgbClr val="EE536B"/>
      </a:accent5>
      <a:accent6>
        <a:srgbClr val="008DB1"/>
      </a:accent6>
      <a:hlink>
        <a:srgbClr val="002060"/>
      </a:hlink>
      <a:folHlink>
        <a:srgbClr val="954F72"/>
      </a:folHlink>
    </a:clrScheme>
    <a:fontScheme name="NHO">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Abelia-MAL" id="{42BE0081-F54B-3046-B362-C0F8CD281568}" vid="{8EF216DB-CD5E-2B42-A6ED-5AFFF2BDD40C}"/>
    </a:ext>
  </a:extLst>
</a:theme>
</file>

<file path=ppt/theme/theme3.xml><?xml version="1.0" encoding="utf-8"?>
<a:theme xmlns:a="http://schemas.openxmlformats.org/drawingml/2006/main" name="Office-tema">
  <a:themeElements>
    <a:clrScheme name="Abelia grafisk profil">
      <a:dk1>
        <a:srgbClr val="008DB1"/>
      </a:dk1>
      <a:lt1>
        <a:srgbClr val="FFFFFF"/>
      </a:lt1>
      <a:dk2>
        <a:srgbClr val="008DB1"/>
      </a:dk2>
      <a:lt2>
        <a:srgbClr val="FFFFFF"/>
      </a:lt2>
      <a:accent1>
        <a:srgbClr val="5BD0E6"/>
      </a:accent1>
      <a:accent2>
        <a:srgbClr val="928D88"/>
      </a:accent2>
      <a:accent3>
        <a:srgbClr val="FFAC2A"/>
      </a:accent3>
      <a:accent4>
        <a:srgbClr val="DBE200"/>
      </a:accent4>
      <a:accent5>
        <a:srgbClr val="EE536B"/>
      </a:accent5>
      <a:accent6>
        <a:srgbClr val="008DB1"/>
      </a:accent6>
      <a:hlink>
        <a:srgbClr val="002060"/>
      </a:hlink>
      <a:folHlink>
        <a:srgbClr val="954F72"/>
      </a:folHlink>
    </a:clrScheme>
    <a:fontScheme name="NHO">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Abelia-MAL" id="{42BE0081-F54B-3046-B362-C0F8CD281568}" vid="{8EF216DB-CD5E-2B42-A6ED-5AFFF2BDD40C}"/>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1376</Words>
  <Application>Microsoft Office PowerPoint</Application>
  <PresentationFormat>Widescreen</PresentationFormat>
  <Paragraphs>135</Paragraphs>
  <Slides>15</Slides>
  <Notes>6</Notes>
  <HiddenSlides>0</HiddenSlides>
  <MMClips>0</MMClips>
  <ScaleCrop>false</ScaleCrop>
  <HeadingPairs>
    <vt:vector size="6" baseType="variant">
      <vt:variant>
        <vt:lpstr>Brukte skrifter</vt:lpstr>
      </vt:variant>
      <vt:variant>
        <vt:i4>6</vt:i4>
      </vt:variant>
      <vt:variant>
        <vt:lpstr>Tema</vt:lpstr>
      </vt:variant>
      <vt:variant>
        <vt:i4>3</vt:i4>
      </vt:variant>
      <vt:variant>
        <vt:lpstr>Lysbildetitler</vt:lpstr>
      </vt:variant>
      <vt:variant>
        <vt:i4>15</vt:i4>
      </vt:variant>
    </vt:vector>
  </HeadingPairs>
  <TitlesOfParts>
    <vt:vector size="24" baseType="lpstr">
      <vt:lpstr>Arial</vt:lpstr>
      <vt:lpstr>Calibri</vt:lpstr>
      <vt:lpstr>Museo Sans 300</vt:lpstr>
      <vt:lpstr>Segoe UI</vt:lpstr>
      <vt:lpstr>Segoe UI Semibold</vt:lpstr>
      <vt:lpstr>Times New Roman</vt:lpstr>
      <vt:lpstr>1_Office-tema</vt:lpstr>
      <vt:lpstr>2_Office-tema</vt:lpstr>
      <vt:lpstr>Office-tema</vt:lpstr>
      <vt:lpstr>Innovation in established companies – what is needed? </vt:lpstr>
      <vt:lpstr>Exciting times in energy &amp; transportation </vt:lpstr>
      <vt:lpstr>Norway: in need of new growth areas and a dominant energy sector in transition</vt:lpstr>
      <vt:lpstr>The organizational chart – a function of leadership curiousity, outlook and business priorities… </vt:lpstr>
      <vt:lpstr>PowerPoint-presentasjon</vt:lpstr>
      <vt:lpstr>Try the Living in-denial check list*</vt:lpstr>
      <vt:lpstr>PowerPoint-presentasjon</vt:lpstr>
      <vt:lpstr>The next 13 years… according to Tony Seba</vt:lpstr>
      <vt:lpstr>New startups squeeze in between you and your customers – collecting datadriven insights and offering new services</vt:lpstr>
      <vt:lpstr>What should a «boring», established company do?</vt:lpstr>
      <vt:lpstr>“Large companies execute a known business model - Startups search for them”*</vt:lpstr>
      <vt:lpstr>PowerPoint-presentasjon</vt:lpstr>
      <vt:lpstr>Abelia</vt:lpstr>
      <vt:lpstr>Våre medlemmer</vt:lpstr>
      <vt:lpstr>Ta fornektelsestesten*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Åpenlys disrupsjon - hva som skjer når digitaliseringen brer om seg &amp; why it matters!</dc:title>
  <dc:creator>Daniel Ras-Vidal</dc:creator>
  <cp:lastModifiedBy>Daniel Ras-Vidal</cp:lastModifiedBy>
  <cp:revision>39</cp:revision>
  <dcterms:created xsi:type="dcterms:W3CDTF">2017-11-20T09:13:25Z</dcterms:created>
  <dcterms:modified xsi:type="dcterms:W3CDTF">2017-11-20T21:08:55Z</dcterms:modified>
</cp:coreProperties>
</file>