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slideLayouts/slideLayout86.xml" ContentType="application/vnd.openxmlformats-officedocument.presentationml.slideLayout+xml"/>
  <Override PartName="/ppt/theme/theme4.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8.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9.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10.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11.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12.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13.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14.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15.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7FFFED91_EC182BC6.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7FFFEA97_2FFAFF11.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933" r:id="rId5"/>
    <p:sldMasterId id="2147485466" r:id="rId6"/>
    <p:sldMasterId id="2147485467" r:id="rId7"/>
    <p:sldMasterId id="2147485543" r:id="rId8"/>
    <p:sldMasterId id="2147485545" r:id="rId9"/>
    <p:sldMasterId id="2147485551" r:id="rId10"/>
    <p:sldMasterId id="2147485576" r:id="rId11"/>
    <p:sldMasterId id="2147485654" r:id="rId12"/>
    <p:sldMasterId id="2147485658" r:id="rId13"/>
    <p:sldMasterId id="2147485664" r:id="rId14"/>
    <p:sldMasterId id="2147485742" r:id="rId15"/>
    <p:sldMasterId id="2147485757" r:id="rId16"/>
    <p:sldMasterId id="2147485766" r:id="rId17"/>
    <p:sldMasterId id="2147485843" r:id="rId18"/>
    <p:sldMasterId id="2147485892" r:id="rId19"/>
    <p:sldMasterId id="2147486021" r:id="rId20"/>
  </p:sldMasterIdLst>
  <p:notesMasterIdLst>
    <p:notesMasterId r:id="rId54"/>
  </p:notesMasterIdLst>
  <p:handoutMasterIdLst>
    <p:handoutMasterId r:id="rId55"/>
  </p:handoutMasterIdLst>
  <p:sldIdLst>
    <p:sldId id="2147478169" r:id="rId21"/>
    <p:sldId id="2145705800" r:id="rId22"/>
    <p:sldId id="2147477233" r:id="rId23"/>
    <p:sldId id="2076137114" r:id="rId24"/>
    <p:sldId id="2146847252" r:id="rId25"/>
    <p:sldId id="2145705857" r:id="rId26"/>
    <p:sldId id="2147477977" r:id="rId27"/>
    <p:sldId id="2147477232" r:id="rId28"/>
    <p:sldId id="2147477234" r:id="rId29"/>
    <p:sldId id="2147477877" r:id="rId30"/>
    <p:sldId id="2147478929" r:id="rId31"/>
    <p:sldId id="2147477982" r:id="rId32"/>
    <p:sldId id="2147477237" r:id="rId33"/>
    <p:sldId id="2147477780" r:id="rId34"/>
    <p:sldId id="2147478930" r:id="rId35"/>
    <p:sldId id="2147478931" r:id="rId36"/>
    <p:sldId id="2147478933" r:id="rId37"/>
    <p:sldId id="2147478444" r:id="rId38"/>
    <p:sldId id="2147478927" r:id="rId39"/>
    <p:sldId id="2147470440" r:id="rId40"/>
    <p:sldId id="2147478167" r:id="rId41"/>
    <p:sldId id="2147470473" r:id="rId42"/>
    <p:sldId id="2147470475" r:id="rId43"/>
    <p:sldId id="2147478156" r:id="rId44"/>
    <p:sldId id="2145705984" r:id="rId45"/>
    <p:sldId id="2147478165" r:id="rId46"/>
    <p:sldId id="2147470511" r:id="rId47"/>
    <p:sldId id="2147478183" r:id="rId48"/>
    <p:sldId id="2147478928" r:id="rId49"/>
    <p:sldId id="2147478189" r:id="rId50"/>
    <p:sldId id="2147478153" r:id="rId51"/>
    <p:sldId id="2147478054" r:id="rId52"/>
    <p:sldId id="2147478078" r:id="rId53"/>
  </p:sldIdLst>
  <p:sldSz cx="12192000" cy="6858000"/>
  <p:notesSz cx="7102475" cy="9388475"/>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C70114F6-8B73-4DA7-94E7-6EDC32B5E85C}">
          <p14:sldIdLst>
            <p14:sldId id="2147478169"/>
            <p14:sldId id="2145705800"/>
            <p14:sldId id="2147477233"/>
            <p14:sldId id="2076137114"/>
            <p14:sldId id="2146847252"/>
            <p14:sldId id="2145705857"/>
            <p14:sldId id="2147477977"/>
            <p14:sldId id="2147477232"/>
            <p14:sldId id="2147477234"/>
            <p14:sldId id="2147477877"/>
            <p14:sldId id="2147478929"/>
            <p14:sldId id="2147477982"/>
            <p14:sldId id="2147477237"/>
            <p14:sldId id="2147477780"/>
            <p14:sldId id="2147478930"/>
            <p14:sldId id="2147478931"/>
            <p14:sldId id="2147478933"/>
          </p14:sldIdLst>
        </p14:section>
        <p14:section name="Wave 1" id="{4DDC7640-6446-4C3B-86D6-8AA670F70096}">
          <p14:sldIdLst/>
        </p14:section>
        <p14:section name="Wave 2" id="{6F4CBE5F-F999-4728-86B9-ECF8E9B12E09}">
          <p14:sldIdLst>
            <p14:sldId id="2147478444"/>
            <p14:sldId id="2147478927"/>
          </p14:sldIdLst>
        </p14:section>
        <p14:section name="Appendix" id="{40DDD9DB-94FB-45C2-868A-B0A4B6212397}">
          <p14:sldIdLst>
            <p14:sldId id="2147470440"/>
            <p14:sldId id="2147478167"/>
            <p14:sldId id="2147470473"/>
            <p14:sldId id="2147470475"/>
            <p14:sldId id="2147478156"/>
            <p14:sldId id="2145705984"/>
            <p14:sldId id="2147478165"/>
            <p14:sldId id="2147470511"/>
            <p14:sldId id="2147478183"/>
            <p14:sldId id="2147478928"/>
            <p14:sldId id="2147478189"/>
            <p14:sldId id="2147478153"/>
            <p14:sldId id="2147478054"/>
            <p14:sldId id="2147478078"/>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15262" userDrawn="1">
          <p15:clr>
            <a:srgbClr val="A4A3A4"/>
          </p15:clr>
        </p15:guide>
        <p15:guide id="2" pos="2237"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F25108-9BE1-D6F0-48B4-DC5CAA0D6861}" name="Marc Pisan" initials="MP" userId="S::marcpi@microsoft.com::0303b33f-6d96-4353-857f-f6b074fb04f5" providerId="AD"/>
  <p188:author id="{7EC4DA09-A143-8FFA-254E-10C8880A7B10}" name="Saku Uchikawa" initials="SU" userId="Anonymous_Saku Uchikawa" providerId="None"/>
  <p188:author id="{F6898610-9FE3-A520-AB69-14E306E1ACA4}" name="Heather Wikene" initials="HW" userId="Heather Wikene" providerId="None"/>
  <p188:author id="{129C0E18-C179-F7E1-6704-EFC3166CBF8F}" name="Margaret Au" initials="MA" userId="Margaret Au" providerId="None"/>
  <p188:author id="{7E07B127-5509-774F-C02C-2A54F44001EA}" name="Alejandro Gutierrez" initials="AG" userId="S::algutie@microsoft.com::73ab9d23-e8d1-4319-acef-d83523bb7168" providerId="AD"/>
  <p188:author id="{2EFD172E-C533-0181-99D3-961D485BFB69}" name="Monica Lueder" initials="ML" userId="S-1-5-21-2127521184-1604012920-1887927527-2598260" providerId="AD"/>
  <p188:author id="{57B3232F-2350-1F49-4FB2-1E07D6623F37}" name="Rick Osborne (BRIDGE PARTNERS LLC)" initials="RL" userId="S::v-rosborne@microsoft.com::d7d745a4-9348-44f6-8ee2-7a85698efae7" providerId="AD"/>
  <p188:author id="{68290C36-BC56-0BE1-A23D-ACF46AACAA2C}" name="Alejandro Gutierrez" initials="" userId="algutie@microsoft.com" providerId="O365"/>
  <p188:author id="{3D2E0643-6782-444E-1CC5-37EE2AC5D8EF}" name="Heather Wikene (BRIDGE PARTNERS LLC)" initials="HL" userId="S::v-hwikene@microsoft.com::95bd863d-62de-44cd-a1ac-36063f361652" providerId="AD"/>
  <p188:author id="{2CA14C47-B6FC-DC55-4722-0EFA7115B8E4}" name="Scott Rollins" initials="SR" userId="S::scott.rollins_thespurgroup.com#ext#@microsoft.onmicrosoft.com::3eefb631-fd60-4117-a8a9-300c5636358b" providerId="AD"/>
  <p188:author id="{54EB3251-347F-3319-2B52-8960CDD7AA01}" name="Michelle Devaney" initials="MD" userId="S::midevane@microsoft.com::870baba9-ceb7-47b9-9a0b-318e22f58ac1" providerId="AD"/>
  <p188:author id="{7A61A958-7C62-F562-7351-5B1026730878}" name="Julie McCann" initials="JM" userId="S::jmccann@bridge.partners::cac5e808-1630-48e3-8644-e15c4ddfecfb" providerId="AD"/>
  <p188:author id="{B3D18764-E50E-DF36-9CE8-061B19BE6AF6}" name="Mary Feil-Jacobs" initials="MFJ" userId="Anonymous_Mary Feil-Jacobs" providerId="None"/>
  <p188:author id="{42C60A77-E4CE-A996-B195-B6201820BCE1}" name="Heather Wikene (BRIDGE PARTNERS LLC)" initials="" userId="v-hwikene@microsoft.com" providerId="O365"/>
  <p188:author id="{3582FA7D-27C3-D879-20F7-E121F87DF7B7}" name="Colin Masson" initials="CM" userId="S::cmasson@microsoft.com::1392d32b-659e-4b20-8639-48769e0ec674" providerId="AD"/>
  <p188:author id="{FF4EF182-15FB-C2EB-2376-8C668C6F5D44}" name="Caitlin Pratt (CELA)" initials="CP(" userId="S::caitlinpratt@microsoft.com::99ebf059-19ec-48de-a208-4b6e74b56f11" providerId="AD"/>
  <p188:author id="{100F5E8C-5BAC-5B78-B9B3-DB7A80771C92}" name="Priya Ganadas" initials="PG" userId="S::prganada@microsoft.com::26bacc8b-91fa-470c-a101-ebe6ada94656" providerId="AD"/>
  <p188:author id="{F6D5599D-EAC6-5231-96BC-D021084B2CDB}" name="Aaron Krauss" initials="AK" userId="S::aakrauss@microsoft.com::d87202d1-b84a-4bca-88d2-27d19eddb822" providerId="AD"/>
  <p188:author id="{9946E4A0-F958-008C-C1F2-C422068D2147}" name="Laurie McCormack" initials="LM" userId="S::lmccormack@microsoft.com::f7266959-c800-46fe-aa9b-1cf73da70832" providerId="AD"/>
  <p188:author id="{69B26BA5-3234-05E2-947B-164311777CE2}" name="Alec Saunders (HE/HIM)" initials="AS(" userId="S::alecs@microsoft.com::c91cbf9e-e12d-470b-bb1e-b6b2b2f47bd0" providerId="AD"/>
  <p188:author id="{4FF6D1A7-A751-6A35-FBA8-6819EC18E032}" name="Evangeline Marzec" initials="EM" userId="S::evmarzec@microsoft.com::e5b671b8-351b-411d-9378-c5e0b7ede1a3" providerId="AD"/>
  <p188:author id="{A28D1DBA-C3B1-6C69-4682-7605D336F9C3}" name="Natasha Petroff" initials="NP" userId="S::npetroff@bridge.partners::5868b9d8-c9e3-4541-aa60-b8d1f22eaed7" providerId="AD"/>
  <p188:author id="{5AC1F3BB-0335-FFF2-90AA-716C90024AAA}" name="Brandon Potter" initials="BP" userId="S::brpotter@microsoft.com::e9532f00-6d54-4f15-a578-b04c8cbcd703" providerId="AD"/>
  <p188:author id="{78B711BC-C526-E2F4-CDD9-15F412314331}" name="Heather Wikene" initials="HW" userId="S::hewikene_bridge.partners#ext#@microsoft.onmicrosoft.com::d112b8b1-ebac-46a8-88a8-91033c76b90c" providerId="AD"/>
  <p188:author id="{CAFAAACC-FC51-CC3B-85A0-F7D5C828052F}" name="Brandon Potter" initials="" userId="brpotter@microsoft.com" providerId="O365"/>
  <p188:author id="{6224F0E5-4AFA-9112-1A16-929D00C2330A}" name="Shefy Manayil Kareem" initials="SMK" userId="S::shefym@microsoft.com::7e6fb3e7-c2e8-4bde-ab80-d1bef0146f30" providerId="AD"/>
  <p188:author id="{903D06F5-1E01-5A4A-2E05-DDFB59BD23BB}" name="Mary Feil-Jacobs" initials="MF" userId="S-1-5-21-2127521184-1604012920-1887927527-65006" providerId="AD"/>
  <p188:author id="{0B8A32FE-F1CE-98DE-B0BD-3BDEA804FD72}" name="Tracy Tran" initials="TT" userId="S::tracyt@microsoft.com::7b485f56-8fe8-4efc-a1b3-85e720327ac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 id="5" name="Colin Masson" initials="CM" lastIdx="2" clrIdx="5">
    <p:extLst>
      <p:ext uri="{19B8F6BF-5375-455C-9EA6-DF929625EA0E}">
        <p15:presenceInfo xmlns:p15="http://schemas.microsoft.com/office/powerpoint/2012/main" userId="Colin Masson" providerId="None"/>
      </p:ext>
    </p:extLst>
  </p:cmAuthor>
  <p:cmAuthor id="6" name="Natasha Petroff" initials="NP" lastIdx="105" clrIdx="6">
    <p:extLst>
      <p:ext uri="{19B8F6BF-5375-455C-9EA6-DF929625EA0E}">
        <p15:presenceInfo xmlns:p15="http://schemas.microsoft.com/office/powerpoint/2012/main" userId="S::npetroff@bridge.partners::5868b9d8-c9e3-4541-aa60-b8d1f22eaed7" providerId="AD"/>
      </p:ext>
    </p:extLst>
  </p:cmAuthor>
  <p:cmAuthor id="7" name="Julie McCann" initials="JM" lastIdx="363" clrIdx="7">
    <p:extLst>
      <p:ext uri="{19B8F6BF-5375-455C-9EA6-DF929625EA0E}">
        <p15:presenceInfo xmlns:p15="http://schemas.microsoft.com/office/powerpoint/2012/main" userId="S::jmccann@bridge.partners::cac5e808-1630-48e3-8644-e15c4ddfecfb" providerId="AD"/>
      </p:ext>
    </p:extLst>
  </p:cmAuthor>
  <p:cmAuthor id="8" name="Heather Wikene" initials="HW" lastIdx="23" clrIdx="8">
    <p:extLst>
      <p:ext uri="{19B8F6BF-5375-455C-9EA6-DF929625EA0E}">
        <p15:presenceInfo xmlns:p15="http://schemas.microsoft.com/office/powerpoint/2012/main" userId="S::hewikene@bridge.partners::e95e0efa-a14b-4992-93a3-422c873b4a04" providerId="AD"/>
      </p:ext>
    </p:extLst>
  </p:cmAuthor>
  <p:cmAuthor id="9" name="Heather Wikene" initials="HW [2]" lastIdx="31" clrIdx="9">
    <p:extLst>
      <p:ext uri="{19B8F6BF-5375-455C-9EA6-DF929625EA0E}">
        <p15:presenceInfo xmlns:p15="http://schemas.microsoft.com/office/powerpoint/2012/main" userId="Heather Wikene" providerId="None"/>
      </p:ext>
    </p:extLst>
  </p:cmAuthor>
  <p:cmAuthor id="10" name="Stacy Reilly" initials="SR" lastIdx="13" clrIdx="10">
    <p:extLst>
      <p:ext uri="{19B8F6BF-5375-455C-9EA6-DF929625EA0E}">
        <p15:presenceInfo xmlns:p15="http://schemas.microsoft.com/office/powerpoint/2012/main" userId="Stacy Reilly" providerId="None"/>
      </p:ext>
    </p:extLst>
  </p:cmAuthor>
  <p:cmAuthor id="11" name="Marc Pisan" initials="MP" lastIdx="2" clrIdx="11">
    <p:extLst>
      <p:ext uri="{19B8F6BF-5375-455C-9EA6-DF929625EA0E}">
        <p15:presenceInfo xmlns:p15="http://schemas.microsoft.com/office/powerpoint/2012/main" userId="S::marcpi@microsoft.com::0303b33f-6d96-4353-857f-f6b074fb04f5" providerId="AD"/>
      </p:ext>
    </p:extLst>
  </p:cmAuthor>
  <p:cmAuthor id="12" name="Rick Osborne" initials="RO" lastIdx="1" clrIdx="12">
    <p:extLst>
      <p:ext uri="{19B8F6BF-5375-455C-9EA6-DF929625EA0E}">
        <p15:presenceInfo xmlns:p15="http://schemas.microsoft.com/office/powerpoint/2012/main" userId="S::rosborne@bridge.partners::7b8d1b3d-c1a9-42f6-8e0c-33d010ffd0f3" providerId="AD"/>
      </p:ext>
    </p:extLst>
  </p:cmAuthor>
  <p:cmAuthor id="13" name="Heather Wikene (BRIDGE PARTNERS LLC)" initials="HL" lastIdx="23" clrIdx="13">
    <p:extLst>
      <p:ext uri="{19B8F6BF-5375-455C-9EA6-DF929625EA0E}">
        <p15:presenceInfo xmlns:p15="http://schemas.microsoft.com/office/powerpoint/2012/main" userId="S::v-hwikene@microsoft.com::95bd863d-62de-44cd-a1ac-36063f361652" providerId="AD"/>
      </p:ext>
    </p:extLst>
  </p:cmAuthor>
  <p:cmAuthor id="14" name="Brandon Potter" initials="BP" lastIdx="5" clrIdx="14">
    <p:extLst>
      <p:ext uri="{19B8F6BF-5375-455C-9EA6-DF929625EA0E}">
        <p15:presenceInfo xmlns:p15="http://schemas.microsoft.com/office/powerpoint/2012/main" userId="Brandon Pott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B1D8"/>
    <a:srgbClr val="33A3B4"/>
    <a:srgbClr val="3D6DA7"/>
    <a:srgbClr val="F3D2C4"/>
    <a:srgbClr val="F1DED2"/>
    <a:srgbClr val="9BF00B"/>
    <a:srgbClr val="90A9D2"/>
    <a:srgbClr val="56B60E"/>
    <a:srgbClr val="107C10"/>
    <a:srgbClr val="3399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9BAC7C-9D2E-46D7-B425-78926843CB65}" v="13" dt="2022-10-26T14:48:38.344"/>
    <p1510:client id="{753F5AF0-A142-4EEE-ACAF-E7B33DF2DCAA}" v="1" dt="2022-11-14T08:41:53.8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331" autoAdjust="0"/>
  </p:normalViewPr>
  <p:slideViewPr>
    <p:cSldViewPr snapToGrid="0">
      <p:cViewPr varScale="1">
        <p:scale>
          <a:sx n="85" d="100"/>
          <a:sy n="85" d="100"/>
        </p:scale>
        <p:origin x="896" y="52"/>
      </p:cViewPr>
      <p:guideLst/>
    </p:cSldViewPr>
  </p:slideViewPr>
  <p:notesTextViewPr>
    <p:cViewPr>
      <p:scale>
        <a:sx n="1" d="1"/>
        <a:sy n="1" d="1"/>
      </p:scale>
      <p:origin x="0" y="0"/>
    </p:cViewPr>
  </p:notesTextViewPr>
  <p:sorterViewPr>
    <p:cViewPr>
      <p:scale>
        <a:sx n="100" d="100"/>
        <a:sy n="100" d="100"/>
      </p:scale>
      <p:origin x="0" y="-10132"/>
    </p:cViewPr>
  </p:sorterViewPr>
  <p:notesViewPr>
    <p:cSldViewPr snapToGrid="0">
      <p:cViewPr>
        <p:scale>
          <a:sx n="1" d="2"/>
          <a:sy n="1" d="2"/>
        </p:scale>
        <p:origin x="0" y="0"/>
      </p:cViewPr>
      <p:guideLst>
        <p:guide orient="horz" pos="15262"/>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handoutMaster" Target="handoutMasters/handoutMaster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9.xml"/><Relationship Id="rId11" Type="http://schemas.openxmlformats.org/officeDocument/2006/relationships/slideMaster" Target="slideMasters/slideMaster7.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viewProps" Target="viewProps.xml"/><Relationship Id="rId5" Type="http://schemas.openxmlformats.org/officeDocument/2006/relationships/slideMaster" Target="slideMasters/slideMaster1.xml"/><Relationship Id="rId61" Type="http://schemas.microsoft.com/office/2015/10/relationships/revisionInfo" Target="revisionInfo.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commentAuthors" Target="commentAuthors.xml"/><Relationship Id="rId8" Type="http://schemas.openxmlformats.org/officeDocument/2006/relationships/slideMaster" Target="slideMasters/slideMaster4.xml"/><Relationship Id="rId51" Type="http://schemas.openxmlformats.org/officeDocument/2006/relationships/slide" Target="slides/slide31.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theme" Target="theme/theme1.xml"/><Relationship Id="rId20" Type="http://schemas.openxmlformats.org/officeDocument/2006/relationships/slideMaster" Target="slideMasters/slideMaster16.xml"/><Relationship Id="rId41" Type="http://schemas.openxmlformats.org/officeDocument/2006/relationships/slide" Target="slides/slide21.xml"/><Relationship Id="rId54" Type="http://schemas.openxmlformats.org/officeDocument/2006/relationships/notesMaster" Target="notesMasters/notes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presProps" Target="presProps.xml"/><Relationship Id="rId10" Type="http://schemas.openxmlformats.org/officeDocument/2006/relationships/slideMaster" Target="slideMasters/slideMaster6.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s>
</file>

<file path=ppt/comments/modernComment_7FFFEA97_2FFAFF11.xml><?xml version="1.0" encoding="utf-8"?>
<p188:cmLst xmlns:a="http://schemas.openxmlformats.org/drawingml/2006/main" xmlns:r="http://schemas.openxmlformats.org/officeDocument/2006/relationships" xmlns:p188="http://schemas.microsoft.com/office/powerpoint/2018/8/main">
  <p188:cm id="{68523353-3E17-499B-BFF9-DC1EBB275474}" authorId="{7A61A958-7C62-F562-7351-5B1026730878}" status="resolved" created="2022-08-16T18:46:25.379">
    <pc:sldMkLst xmlns:pc="http://schemas.microsoft.com/office/powerpoint/2013/main/command">
      <pc:docMk/>
      <pc:sldMk cId="804978449" sldId="2147478167"/>
    </pc:sldMkLst>
    <p188:replyLst>
      <p188:reply id="{8E16392F-39AB-41B4-84A3-42DB23E7B7A1}" authorId="{69B26BA5-3234-05E2-947B-164311777CE2}" created="2022-08-16T22:47:24.793">
        <p188:txBody>
          <a:bodyPr/>
          <a:lstStyle/>
          <a:p>
            <a:r>
              <a:rPr lang="en-US"/>
              <a:t>Yes</a:t>
            </a:r>
          </a:p>
        </p188:txBody>
      </p188:reply>
    </p188:replyLst>
    <p188:txBody>
      <a:bodyPr/>
      <a:lstStyle/>
      <a:p>
        <a:r>
          <a:rPr lang="en-US"/>
          <a:t>Alec/Lisa, please note that Synapse was included on an early version of the MCfS solution view (slide 21) but we were asked to remove it. Is it okay to include Synapse here?</a:t>
        </a:r>
      </a:p>
    </p188:txBody>
  </p188:cm>
  <p188:cm id="{4F8AD562-ADEA-4D46-976C-4E9D56711017}" authorId="{7A61A958-7C62-F562-7351-5B1026730878}" created="2022-08-17T22:44:03.658">
    <pc:sldMkLst xmlns:pc="http://schemas.microsoft.com/office/powerpoint/2013/main/command">
      <pc:docMk/>
      <pc:sldMk cId="804978449" sldId="2147478167"/>
    </pc:sldMkLst>
    <p188:txBody>
      <a:bodyPr/>
      <a:lstStyle/>
      <a:p>
        <a:r>
          <a:rPr lang="en-US"/>
          <a:t>Brandon has concerns about including products that aren't officially part of Cloud for Sustainability. Suggests removing: 
- Planetary Computer
- Project Bonsai</a:t>
        </a:r>
      </a:p>
    </p188:txBody>
  </p188:cm>
</p188:cmLst>
</file>

<file path=ppt/comments/modernComment_7FFFED91_EC182BC6.xml><?xml version="1.0" encoding="utf-8"?>
<p188:cmLst xmlns:a="http://schemas.openxmlformats.org/drawingml/2006/main" xmlns:r="http://schemas.openxmlformats.org/officeDocument/2006/relationships" xmlns:p188="http://schemas.microsoft.com/office/powerpoint/2018/8/main">
  <p188:cm id="{D70580BB-F1C1-4345-A27B-D9288EC356EF}" authorId="{7A61A958-7C62-F562-7351-5B1026730878}" status="resolved" created="2022-08-16T18:46:25.379">
    <pc:sldMkLst xmlns:pc="http://schemas.microsoft.com/office/powerpoint/2013/main/command">
      <pc:docMk/>
      <pc:sldMk cId="804978449" sldId="2147478167"/>
    </pc:sldMkLst>
    <p188:replyLst>
      <p188:reply id="{8E16392F-39AB-41B4-84A3-42DB23E7B7A1}" authorId="{69B26BA5-3234-05E2-947B-164311777CE2}" created="2022-08-16T22:47:24.793">
        <p188:txBody>
          <a:bodyPr/>
          <a:lstStyle/>
          <a:p>
            <a:r>
              <a:rPr lang="en-US"/>
              <a:t>Yes</a:t>
            </a:r>
          </a:p>
        </p188:txBody>
      </p188:reply>
    </p188:replyLst>
    <p188:txBody>
      <a:bodyPr/>
      <a:lstStyle/>
      <a:p>
        <a:r>
          <a:rPr lang="en-US"/>
          <a:t>Alec/Lisa, please note that Synapse was included on an early version of the MCfS solution view (slide 21) but we were asked to remove it. Is it okay to include Synapse here?</a:t>
        </a:r>
      </a:p>
    </p188:txBody>
  </p188:cm>
  <p188:cm id="{2834F1C7-142D-4902-B31F-346B6CB3743C}" authorId="{7A61A958-7C62-F562-7351-5B1026730878}" created="2022-08-17T22:44:03.658">
    <pc:sldMkLst xmlns:pc="http://schemas.microsoft.com/office/powerpoint/2013/main/command">
      <pc:docMk/>
      <pc:sldMk cId="804978449" sldId="2147478167"/>
    </pc:sldMkLst>
    <p188:txBody>
      <a:bodyPr/>
      <a:lstStyle/>
      <a:p>
        <a:r>
          <a:rPr lang="en-US"/>
          <a:t>Brandon has concerns about including products that aren't officially part of Cloud for Sustainability. Suggests removing: 
- Planetary Computer
- Project Bonsai</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6" y="-61334"/>
            <a:ext cx="3077739" cy="2422833"/>
          </a:xfrm>
          <a:prstGeom prst="rect">
            <a:avLst/>
          </a:prstGeom>
        </p:spPr>
        <p:txBody>
          <a:bodyPr vert="horz" lIns="174733" tIns="87366" rIns="174733" bIns="87366" rtlCol="0"/>
          <a:lstStyle>
            <a:lvl1pPr algn="l">
              <a:defRPr sz="2300"/>
            </a:lvl1pPr>
          </a:lstStyle>
          <a:p>
            <a:endParaRPr lang="en-US">
              <a:latin typeface="Segoe UI" pitchFamily="34" charset="0"/>
            </a:endParaRPr>
          </a:p>
        </p:txBody>
      </p:sp>
      <p:sp>
        <p:nvSpPr>
          <p:cNvPr id="7" name="Date Placeholder 6"/>
          <p:cNvSpPr>
            <a:spLocks noGrp="1"/>
          </p:cNvSpPr>
          <p:nvPr>
            <p:ph type="dt" sz="quarter" idx="1"/>
          </p:nvPr>
        </p:nvSpPr>
        <p:spPr>
          <a:xfrm>
            <a:off x="4023099" y="0"/>
            <a:ext cx="3077739" cy="2422833"/>
          </a:xfrm>
          <a:prstGeom prst="rect">
            <a:avLst/>
          </a:prstGeom>
        </p:spPr>
        <p:txBody>
          <a:bodyPr vert="horz" lIns="174733" tIns="87366" rIns="174733" bIns="87366" rtlCol="0"/>
          <a:lstStyle>
            <a:lvl1pPr algn="r">
              <a:defRPr sz="2300"/>
            </a:lvl1pPr>
          </a:lstStyle>
          <a:p>
            <a:fld id="{0D8F0CD2-5EC1-4FDB-84D0-00C2C868C5CC}" type="datetime8">
              <a:rPr lang="en-US" smtClean="0">
                <a:latin typeface="Segoe UI" pitchFamily="34" charset="0"/>
              </a:rPr>
              <a:t>11/14/2022 9:40 AM</a:t>
            </a:fld>
            <a:endParaRPr lang="en-US">
              <a:latin typeface="Segoe UI" pitchFamily="34" charset="0"/>
            </a:endParaRPr>
          </a:p>
        </p:txBody>
      </p:sp>
      <p:sp>
        <p:nvSpPr>
          <p:cNvPr id="8" name="Footer Placeholder 7"/>
          <p:cNvSpPr>
            <a:spLocks noGrp="1"/>
          </p:cNvSpPr>
          <p:nvPr>
            <p:ph type="ftr" sz="quarter" idx="2"/>
          </p:nvPr>
        </p:nvSpPr>
        <p:spPr>
          <a:xfrm>
            <a:off x="1" y="46025403"/>
            <a:ext cx="6001590" cy="1761662"/>
          </a:xfrm>
          <a:prstGeom prst="rect">
            <a:avLst/>
          </a:prstGeom>
        </p:spPr>
        <p:txBody>
          <a:bodyPr vert="horz" lIns="174733" tIns="87366" rIns="174733" bIns="87366" rtlCol="0" anchor="b"/>
          <a:lstStyle>
            <a:lvl1pPr algn="l">
              <a:defRPr sz="2300"/>
            </a:lvl1pPr>
          </a:lstStyle>
          <a:p>
            <a:pPr marL="761423" defTabSz="1746752" eaLnBrk="0" hangingPunct="0"/>
            <a:r>
              <a:rPr lang="en-US" sz="8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989759" y="46025403"/>
            <a:ext cx="1111079" cy="2422833"/>
          </a:xfrm>
          <a:prstGeom prst="rect">
            <a:avLst/>
          </a:prstGeom>
        </p:spPr>
        <p:txBody>
          <a:bodyPr vert="horz" lIns="174733" tIns="87366" rIns="174733" bIns="87366" rtlCol="0" anchor="b"/>
          <a:lstStyle>
            <a:lvl1pPr algn="r">
              <a:defRPr sz="23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Image Placeholder 8"/>
          <p:cNvSpPr>
            <a:spLocks noGrp="1" noRot="1" noChangeAspect="1"/>
          </p:cNvSpPr>
          <p:nvPr>
            <p:ph type="sldImg" idx="2"/>
          </p:nvPr>
        </p:nvSpPr>
        <p:spPr>
          <a:xfrm>
            <a:off x="1211561" y="365125"/>
            <a:ext cx="4951114" cy="3400277"/>
          </a:xfrm>
          <a:prstGeom prst="rect">
            <a:avLst/>
          </a:prstGeom>
          <a:noFill/>
          <a:ln w="12700">
            <a:solidFill>
              <a:prstClr val="black"/>
            </a:solidFill>
          </a:ln>
        </p:spPr>
        <p:txBody>
          <a:bodyPr vert="horz" lIns="174733" tIns="87366" rIns="174733" bIns="87366" rtlCol="0" anchor="ctr"/>
          <a:lstStyle/>
          <a:p>
            <a:endParaRPr lang="en-US"/>
          </a:p>
        </p:txBody>
      </p:sp>
      <p:sp>
        <p:nvSpPr>
          <p:cNvPr id="12" name="Notes Placeholder 11"/>
          <p:cNvSpPr>
            <a:spLocks noGrp="1"/>
          </p:cNvSpPr>
          <p:nvPr>
            <p:ph type="body" sz="quarter" idx="3"/>
          </p:nvPr>
        </p:nvSpPr>
        <p:spPr>
          <a:xfrm>
            <a:off x="0" y="3952875"/>
            <a:ext cx="7072014" cy="11623812"/>
          </a:xfrm>
          <a:prstGeom prst="rect">
            <a:avLst/>
          </a:prstGeom>
        </p:spPr>
        <p:txBody>
          <a:bodyPr vert="horz" lIns="174733" tIns="87366" rIns="174733" bIns="8736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6091150" y="15633838"/>
            <a:ext cx="980864" cy="451184"/>
          </a:xfrm>
          <a:prstGeom prst="rect">
            <a:avLst/>
          </a:prstGeom>
        </p:spPr>
        <p:txBody>
          <a:bodyPr vert="horz" lIns="174733" tIns="87366" rIns="174733" bIns="87366" rtlCol="0" anchor="b"/>
          <a:lstStyle>
            <a:lvl1pPr algn="r">
              <a:defRPr sz="23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dt="0"/>
  <p:notesStyle>
    <a:lvl1pPr marL="0" algn="l" defTabSz="914367" rtl="0" eaLnBrk="1" latinLnBrk="0" hangingPunct="1">
      <a:lnSpc>
        <a:spcPct val="90000"/>
      </a:lnSpc>
      <a:spcAft>
        <a:spcPts val="333"/>
      </a:spcAft>
      <a:defRPr sz="1200"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1200"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1200"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1200"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1200"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ka.ms/MSMTria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zure.microsoft.com/"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docs.microsoft.com/azure/cloud-adoption-framework/ready/landing-zon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news.microsoft.com/en-ca/2021/03/30/ontario-power-generation-powering-a-sustainable-future-with-digital-innovatio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ka.ms/msftsustainabilityrepor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azure.microsoft.com/"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docs.microsoft.com/azure/cloud-adoption-framework/ready/landing-zone/"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ustomers.microsoft.com/en-us/story/1459632165188903952-impact-observatory-professional-services-azure-hpc"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news.microsoft.com/en-ca/2021/03/30/ontario-power-generation-powering-a-sustainable-future-with-digital-innovatio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microsoft.com/en-us/sustainability/emissions-impact-dashboard"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microsoft.com/en-us/sustainability/sustainability-guide/sustainability-calculator"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microsoft.com/en-us/sustainability/emissions-impact-dashboard"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iea.blob.core.windows.net/assets/beceb956-0dcf-4d73-89fe-1310e3046d68/NetZeroby2050-ARoadmapfortheGlobalEnergySector_CORR.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5975" y="533400"/>
            <a:ext cx="5502275" cy="3095625"/>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a:xfrm>
            <a:off x="7" y="0"/>
            <a:ext cx="3169920" cy="2477730"/>
          </a:xfrm>
          <a:prstGeom prst="rect">
            <a:avLst/>
          </a:prstGeom>
        </p:spPr>
        <p:txBody>
          <a:bodyPr lIns="93790" tIns="46895" rIns="93790" bIns="46895"/>
          <a:lstStyle/>
          <a:p>
            <a:pPr defTabSz="1792169">
              <a:defRPr/>
            </a:pPr>
            <a:endParaRPr lang="en-US">
              <a:solidFill>
                <a:prstClr val="black"/>
              </a:solidFill>
            </a:endParaRPr>
          </a:p>
        </p:txBody>
      </p:sp>
      <p:sp>
        <p:nvSpPr>
          <p:cNvPr id="5" name="Footer Placeholder 4"/>
          <p:cNvSpPr>
            <a:spLocks noGrp="1"/>
          </p:cNvSpPr>
          <p:nvPr>
            <p:ph type="ftr" sz="quarter" idx="4"/>
          </p:nvPr>
        </p:nvSpPr>
        <p:spPr>
          <a:xfrm>
            <a:off x="11311" y="16005329"/>
            <a:ext cx="6129514" cy="461407"/>
          </a:xfrm>
          <a:prstGeom prst="rect">
            <a:avLst/>
          </a:prstGeom>
        </p:spPr>
        <p:txBody>
          <a:bodyPr lIns="93790" tIns="46895" rIns="93790" bIns="46895"/>
          <a:lstStyle/>
          <a:p>
            <a:pPr defTabSz="1791644" eaLnBrk="0" hangingPunct="0">
              <a:defRPr/>
            </a:pPr>
            <a:r>
              <a:rPr lang="en-US" sz="8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7" name="Slide Number Placeholder 6"/>
          <p:cNvSpPr>
            <a:spLocks noGrp="1"/>
          </p:cNvSpPr>
          <p:nvPr>
            <p:ph type="sldNum" sz="quarter" idx="5"/>
          </p:nvPr>
        </p:nvSpPr>
        <p:spPr/>
        <p:txBody>
          <a:bodyPr/>
          <a:lstStyle/>
          <a:p>
            <a:pPr defTabSz="1792169">
              <a:defRPr/>
            </a:pPr>
            <a:fld id="{B4008EB6-D09E-4580-8CD6-DDB14511944F}" type="slidenum">
              <a:rPr lang="en-US">
                <a:solidFill>
                  <a:prstClr val="black"/>
                </a:solidFill>
              </a:rPr>
              <a:pPr defTabSz="1792169">
                <a:defRPr/>
              </a:pPr>
              <a:t>1</a:t>
            </a:fld>
            <a:endParaRPr lang="en-US">
              <a:solidFill>
                <a:prstClr val="black"/>
              </a:solidFill>
            </a:endParaRPr>
          </a:p>
        </p:txBody>
      </p:sp>
    </p:spTree>
    <p:extLst>
      <p:ext uri="{BB962C8B-B14F-4D97-AF65-F5344CB8AC3E}">
        <p14:creationId xmlns:p14="http://schemas.microsoft.com/office/powerpoint/2010/main" val="1518978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4400" y="3716338"/>
            <a:ext cx="19491325" cy="10963275"/>
          </a:xfrm>
        </p:spPr>
      </p:sp>
      <p:sp>
        <p:nvSpPr>
          <p:cNvPr id="3" name="Notes Placeholder 2"/>
          <p:cNvSpPr>
            <a:spLocks noGrp="1"/>
          </p:cNvSpPr>
          <p:nvPr>
            <p:ph type="body" idx="1"/>
          </p:nvPr>
        </p:nvSpPr>
        <p:spPr/>
        <p:txBody>
          <a:bodyPr/>
          <a:lstStyle/>
          <a:p>
            <a:pPr fontAlgn="base"/>
            <a:r>
              <a:rPr lang="en-US" dirty="0">
                <a:solidFill>
                  <a:srgbClr val="000000"/>
                </a:solidFill>
                <a:latin typeface="Segoe UI"/>
                <a:cs typeface="Segoe UI"/>
              </a:rPr>
              <a:t>NOTES:  Alec to create </a:t>
            </a:r>
            <a:endParaRPr lang="en-US" dirty="0">
              <a:cs typeface="Segoe UI"/>
            </a:endParaRPr>
          </a:p>
        </p:txBody>
      </p:sp>
      <p:sp>
        <p:nvSpPr>
          <p:cNvPr id="4" name="Header Placeholder 3"/>
          <p:cNvSpPr>
            <a:spLocks noGrp="1"/>
          </p:cNvSpPr>
          <p:nvPr>
            <p:ph type="hdr" sz="quarter"/>
          </p:nvPr>
        </p:nvSpPr>
        <p:spPr>
          <a:xfrm>
            <a:off x="7" y="0"/>
            <a:ext cx="3169920" cy="2477730"/>
          </a:xfrm>
          <a:prstGeom prst="rect">
            <a:avLst/>
          </a:prstGeom>
        </p:spPr>
        <p:txBody>
          <a:bodyPr lIns="93790" tIns="46895" rIns="93790" bIns="46895"/>
          <a:lstStyle/>
          <a:p>
            <a:pPr marL="0" marR="0" lvl="0" indent="0" algn="l" defTabSz="937866"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a:xfrm>
            <a:off x="11311" y="16005329"/>
            <a:ext cx="6129514" cy="461407"/>
          </a:xfrm>
          <a:prstGeom prst="rect">
            <a:avLst/>
          </a:prstGeom>
        </p:spPr>
        <p:txBody>
          <a:bodyPr lIns="93790" tIns="46895" rIns="93790" bIns="46895"/>
          <a:lstStyle/>
          <a:p>
            <a:pPr marL="1148933" marR="0" lvl="0" indent="0" algn="l" defTabSz="1837689" rtl="0" eaLnBrk="0"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Slide Number Placeholder 5"/>
          <p:cNvSpPr>
            <a:spLocks noGrp="1"/>
          </p:cNvSpPr>
          <p:nvPr>
            <p:ph type="sldNum" sz="quarter" idx="5"/>
          </p:nvPr>
        </p:nvSpPr>
        <p:spPr/>
        <p:txBody>
          <a:bodyPr/>
          <a:lstStyle/>
          <a:p>
            <a:pPr marL="0" marR="0" lvl="0" indent="0" algn="r" defTabSz="937866" rtl="0" eaLnBrk="1" fontAlgn="auto" latinLnBrk="0" hangingPunct="1">
              <a:lnSpc>
                <a:spcPct val="100000"/>
              </a:lnSpc>
              <a:spcBef>
                <a:spcPts val="0"/>
              </a:spcBef>
              <a:spcAft>
                <a:spcPts val="0"/>
              </a:spcAft>
              <a:buClrTx/>
              <a:buSzTx/>
              <a:buFontTx/>
              <a:buNone/>
              <a:tabLst/>
              <a:defRPr/>
            </a:pPr>
            <a:fld id="{B4008EB6-D09E-4580-8CD6-DDB14511944F}" type="slidenum">
              <a:rPr kumimoji="0" lang="en-US" sz="25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7866" rtl="0" eaLnBrk="1" fontAlgn="auto" latinLnBrk="0" hangingPunct="1">
                <a:lnSpc>
                  <a:spcPct val="100000"/>
                </a:lnSpc>
                <a:spcBef>
                  <a:spcPts val="0"/>
                </a:spcBef>
                <a:spcAft>
                  <a:spcPts val="0"/>
                </a:spcAft>
                <a:buClrTx/>
                <a:buSzTx/>
                <a:buFontTx/>
                <a:buNone/>
                <a:tabLst/>
                <a:defRPr/>
              </a:pPr>
              <a:t>11</a:t>
            </a:fld>
            <a:endParaRPr kumimoji="0" lang="en-US" sz="25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20615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47650"/>
            <a:ext cx="6400800" cy="3600450"/>
          </a:xfrm>
        </p:spPr>
      </p:sp>
      <p:sp>
        <p:nvSpPr>
          <p:cNvPr id="3" name="Notes Placeholder 2"/>
          <p:cNvSpPr>
            <a:spLocks noGrp="1"/>
          </p:cNvSpPr>
          <p:nvPr>
            <p:ph type="body" idx="1"/>
          </p:nvPr>
        </p:nvSpPr>
        <p:spPr/>
        <p:txBody>
          <a:bodyPr/>
          <a:lstStyle/>
          <a:p>
            <a:pPr marL="0" marR="0" algn="l">
              <a:spcBef>
                <a:spcPts val="0"/>
              </a:spcBef>
              <a:spcAft>
                <a:spcPts val="0"/>
              </a:spcAft>
            </a:pPr>
            <a:r>
              <a:rPr lang="en-US" sz="1200" b="1">
                <a:solidFill>
                  <a:srgbClr val="000000"/>
                </a:solidFill>
                <a:effectLst/>
                <a:latin typeface="Segoe UI" panose="020B0502040204020203" pitchFamily="34" charset="0"/>
                <a:ea typeface="Calibri" panose="020F0502020204030204" pitchFamily="34" charset="0"/>
                <a:cs typeface="Segoe UI" panose="020B0502040204020203" pitchFamily="34" charset="0"/>
              </a:rPr>
              <a:t>Microsoft Sustainability Manager</a:t>
            </a:r>
            <a:r>
              <a:rPr lang="en-US" sz="1200">
                <a:solidFill>
                  <a:srgbClr val="000000"/>
                </a:solidFill>
                <a:effectLst/>
                <a:latin typeface="Segoe UI" panose="020B0502040204020203" pitchFamily="34" charset="0"/>
                <a:ea typeface="Calibri" panose="020F0502020204030204" pitchFamily="34" charset="0"/>
                <a:cs typeface="Segoe UI" panose="020B0502040204020203" pitchFamily="34" charset="0"/>
              </a:rPr>
              <a:t> </a:t>
            </a:r>
            <a:r>
              <a:rPr lang="en-US" sz="1200">
                <a:effectLst/>
                <a:latin typeface="Segoe UI" panose="020B0502040204020203" pitchFamily="34" charset="0"/>
                <a:ea typeface="Calibri" panose="020F0502020204030204" pitchFamily="34" charset="0"/>
                <a:cs typeface="Segoe UI" panose="020B0502040204020203" pitchFamily="34" charset="0"/>
              </a:rPr>
              <a:t>enables comprehensive, integrated, and increasingly automated sustainability management for organizations at any stage of their sustainability journey. It reduces reliance on manual processes, enabling organizations to record, report, and reduce their emissions more efficiently.</a:t>
            </a:r>
            <a:r>
              <a:rPr lang="en-US" sz="1200">
                <a:solidFill>
                  <a:srgbClr val="000000"/>
                </a:solidFill>
                <a:effectLst/>
                <a:latin typeface="Segoe UI" panose="020B0502040204020203" pitchFamily="34" charset="0"/>
                <a:ea typeface="Calibri" panose="020F0502020204030204" pitchFamily="34" charset="0"/>
                <a:cs typeface="Segoe UI" panose="020B0502040204020203" pitchFamily="34" charset="0"/>
              </a:rPr>
              <a:t> </a:t>
            </a:r>
            <a:endParaRPr lang="en-US" sz="1200">
              <a:effectLst/>
              <a:latin typeface="Segoe UI" panose="020B0502040204020203" pitchFamily="34" charset="0"/>
              <a:ea typeface="Calibri" panose="020F0502020204030204" pitchFamily="34" charset="0"/>
              <a:cs typeface="Segoe UI" panose="020B0502040204020203" pitchFamily="34" charset="0"/>
            </a:endParaRPr>
          </a:p>
          <a:p>
            <a:pPr marL="0" marR="0" algn="l">
              <a:spcBef>
                <a:spcPts val="0"/>
              </a:spcBef>
              <a:spcAft>
                <a:spcPts val="0"/>
              </a:spcAft>
            </a:pPr>
            <a:r>
              <a:rPr lang="en-US" sz="1200">
                <a:solidFill>
                  <a:srgbClr val="000000"/>
                </a:solidFill>
                <a:effectLst/>
                <a:latin typeface="Segoe UI" panose="020B0502040204020203" pitchFamily="34" charset="0"/>
                <a:ea typeface="Calibri" panose="020F0502020204030204" pitchFamily="34" charset="0"/>
                <a:cs typeface="Segoe UI" panose="020B0502040204020203" pitchFamily="34" charset="0"/>
              </a:rPr>
              <a:t> </a:t>
            </a:r>
            <a:endParaRPr lang="en-US" sz="1200" i="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marL="0" marR="0" algn="l">
              <a:spcBef>
                <a:spcPts val="0"/>
              </a:spcBef>
              <a:spcAft>
                <a:spcPts val="0"/>
              </a:spcAft>
            </a:pPr>
            <a:r>
              <a:rPr lang="en-US" sz="1200" i="0">
                <a:solidFill>
                  <a:srgbClr val="000000"/>
                </a:solidFill>
                <a:effectLst/>
                <a:latin typeface="Segoe UI" panose="020B0502040204020203" pitchFamily="34" charset="0"/>
                <a:cs typeface="Segoe UI" panose="020B0502040204020203" pitchFamily="34" charset="0"/>
              </a:rPr>
              <a:t>It helps organizations </a:t>
            </a:r>
            <a:r>
              <a:rPr lang="en-US" sz="1200" b="1" i="0">
                <a:solidFill>
                  <a:srgbClr val="000000"/>
                </a:solidFill>
                <a:effectLst/>
                <a:latin typeface="Segoe UI" panose="020B0502040204020203" pitchFamily="34" charset="0"/>
                <a:cs typeface="Segoe UI" panose="020B0502040204020203" pitchFamily="34" charset="0"/>
              </a:rPr>
              <a:t>record the emissions footprint</a:t>
            </a:r>
            <a:r>
              <a:rPr lang="en-US" sz="1200" i="0">
                <a:solidFill>
                  <a:srgbClr val="000000"/>
                </a:solidFill>
                <a:effectLst/>
                <a:latin typeface="Segoe UI" panose="020B0502040204020203" pitchFamily="34" charset="0"/>
                <a:cs typeface="Segoe UI" panose="020B0502040204020203" pitchFamily="34" charset="0"/>
              </a:rPr>
              <a:t> of their entire operations and value chain more accurately.</a:t>
            </a:r>
          </a:p>
          <a:p>
            <a:pPr marL="0" marR="0" algn="l">
              <a:spcBef>
                <a:spcPts val="0"/>
              </a:spcBef>
              <a:spcAft>
                <a:spcPts val="0"/>
              </a:spcAft>
            </a:pPr>
            <a:endParaRPr lang="en-US" sz="1200" i="0">
              <a:solidFill>
                <a:srgbClr val="000000"/>
              </a:solidFill>
              <a:effectLst/>
              <a:latin typeface="Segoe UI" panose="020B0502040204020203" pitchFamily="34" charset="0"/>
              <a:cs typeface="Segoe UI" panose="020B0502040204020203" pitchFamily="34" charset="0"/>
            </a:endParaRPr>
          </a:p>
          <a:p>
            <a:pPr marL="0" marR="0" algn="l">
              <a:spcBef>
                <a:spcPts val="0"/>
              </a:spcBef>
              <a:spcAft>
                <a:spcPts val="0"/>
              </a:spcAft>
            </a:pPr>
            <a:r>
              <a:rPr lang="en-US" sz="1200" i="0">
                <a:solidFill>
                  <a:srgbClr val="000000"/>
                </a:solidFill>
                <a:effectLst/>
                <a:latin typeface="Segoe UI" panose="020B0502040204020203" pitchFamily="34" charset="0"/>
                <a:cs typeface="Segoe UI" panose="020B0502040204020203" pitchFamily="34" charset="0"/>
              </a:rPr>
              <a:t>&lt;CLICK&gt;</a:t>
            </a:r>
          </a:p>
          <a:p>
            <a:pPr marL="0" marR="0" algn="l">
              <a:spcBef>
                <a:spcPts val="0"/>
              </a:spcBef>
              <a:spcAft>
                <a:spcPts val="0"/>
              </a:spcAft>
            </a:pPr>
            <a:endParaRPr lang="en-US" sz="1200" i="0">
              <a:solidFill>
                <a:srgbClr val="000000"/>
              </a:solidFill>
              <a:effectLst/>
              <a:latin typeface="Segoe UI" panose="020B0502040204020203" pitchFamily="34" charset="0"/>
              <a:cs typeface="Segoe UI" panose="020B0502040204020203" pitchFamily="34" charset="0"/>
            </a:endParaRPr>
          </a:p>
          <a:p>
            <a:pPr marL="171450" marR="0" indent="-171450" algn="l">
              <a:spcBef>
                <a:spcPts val="0"/>
              </a:spcBef>
              <a:spcAft>
                <a:spcPts val="0"/>
              </a:spcAft>
              <a:buFont typeface="Arial" panose="020B0604020202020204" pitchFamily="34" charset="0"/>
              <a:buChar char="•"/>
            </a:pPr>
            <a:r>
              <a:rPr lang="en-US" sz="1200" i="0">
                <a:solidFill>
                  <a:srgbClr val="000000"/>
                </a:solidFill>
                <a:effectLst/>
                <a:latin typeface="Segoe UI" panose="020B0502040204020203" pitchFamily="34" charset="0"/>
                <a:cs typeface="Segoe UI" panose="020B0502040204020203" pitchFamily="34" charset="0"/>
              </a:rPr>
              <a:t>It includes a growing set of </a:t>
            </a:r>
            <a:r>
              <a:rPr lang="en-US" sz="1200" b="1" i="0">
                <a:solidFill>
                  <a:srgbClr val="000000"/>
                </a:solidFill>
                <a:effectLst/>
                <a:latin typeface="Segoe UI" panose="020B0502040204020203" pitchFamily="34" charset="0"/>
                <a:cs typeface="Segoe UI" panose="020B0502040204020203" pitchFamily="34" charset="0"/>
              </a:rPr>
              <a:t>connectors</a:t>
            </a:r>
            <a:r>
              <a:rPr lang="en-US" sz="1200" i="0">
                <a:solidFill>
                  <a:srgbClr val="000000"/>
                </a:solidFill>
                <a:effectLst/>
                <a:latin typeface="Segoe UI" panose="020B0502040204020203" pitchFamily="34" charset="0"/>
                <a:cs typeface="Segoe UI" panose="020B0502040204020203" pitchFamily="34" charset="0"/>
              </a:rPr>
              <a:t> direct to data sources, while still supporting a blend of data ingestion methods—from manual input or file imports to automated connections to data sources from virtually any system.</a:t>
            </a:r>
          </a:p>
          <a:p>
            <a:pPr marL="171450" marR="0" indent="-171450" algn="l">
              <a:spcBef>
                <a:spcPts val="0"/>
              </a:spcBef>
              <a:spcAft>
                <a:spcPts val="0"/>
              </a:spcAft>
              <a:buFont typeface="Arial" panose="020B0604020202020204" pitchFamily="34" charset="0"/>
              <a:buChar char="•"/>
            </a:pPr>
            <a:endParaRPr lang="en-US" sz="1200" i="0">
              <a:solidFill>
                <a:srgbClr val="000000"/>
              </a:solidFill>
              <a:effectLst/>
              <a:latin typeface="Segoe UI" panose="020B0502040204020203" pitchFamily="34" charset="0"/>
              <a:cs typeface="Segoe UI" panose="020B0502040204020203" pitchFamily="34" charset="0"/>
            </a:endParaRPr>
          </a:p>
          <a:p>
            <a:pPr marL="0" marR="0" algn="l">
              <a:spcBef>
                <a:spcPts val="0"/>
              </a:spcBef>
              <a:spcAft>
                <a:spcPts val="0"/>
              </a:spcAft>
            </a:pPr>
            <a:r>
              <a:rPr lang="en-US" sz="1200" i="0">
                <a:solidFill>
                  <a:srgbClr val="000000"/>
                </a:solidFill>
                <a:effectLst/>
                <a:latin typeface="Segoe UI" panose="020B0502040204020203" pitchFamily="34" charset="0"/>
                <a:cs typeface="Segoe UI" panose="020B0502040204020203" pitchFamily="34" charset="0"/>
              </a:rPr>
              <a:t>&lt;CLICK&gt;</a:t>
            </a:r>
            <a:br>
              <a:rPr lang="en-US" sz="1200" i="0">
                <a:solidFill>
                  <a:srgbClr val="000000"/>
                </a:solidFill>
                <a:effectLst/>
                <a:latin typeface="Segoe UI" panose="020B0502040204020203" pitchFamily="34" charset="0"/>
                <a:cs typeface="Segoe UI" panose="020B0502040204020203" pitchFamily="34" charset="0"/>
              </a:rPr>
            </a:br>
            <a:endParaRPr lang="en-US" sz="1200" i="0">
              <a:solidFill>
                <a:srgbClr val="000000"/>
              </a:solidFill>
              <a:effectLst/>
              <a:latin typeface="Segoe UI" panose="020B0502040204020203" pitchFamily="34" charset="0"/>
              <a:cs typeface="Segoe UI" panose="020B0502040204020203" pitchFamily="34" charset="0"/>
            </a:endParaRPr>
          </a:p>
          <a:p>
            <a:pPr marL="171450" marR="0" indent="-171450" algn="l">
              <a:spcBef>
                <a:spcPts val="0"/>
              </a:spcBef>
              <a:spcAft>
                <a:spcPts val="0"/>
              </a:spcAft>
              <a:buFont typeface="Arial" panose="020B0604020202020204" pitchFamily="34" charset="0"/>
              <a:buChar char="•"/>
            </a:pPr>
            <a:r>
              <a:rPr lang="en-US" sz="1200" i="0">
                <a:solidFill>
                  <a:srgbClr val="000000"/>
                </a:solidFill>
                <a:effectLst/>
                <a:latin typeface="Segoe UI" panose="020B0502040204020203" pitchFamily="34" charset="0"/>
                <a:cs typeface="Segoe UI" panose="020B0502040204020203" pitchFamily="34" charset="0"/>
              </a:rPr>
              <a:t>It uses the </a:t>
            </a:r>
            <a:r>
              <a:rPr lang="en-US" sz="1200" b="1">
                <a:effectLst/>
                <a:latin typeface="Segoe UI" panose="020B0502040204020203" pitchFamily="34" charset="0"/>
                <a:ea typeface="Calibri" panose="020F0502020204030204" pitchFamily="34" charset="0"/>
                <a:cs typeface="Segoe UI" panose="020B0502040204020203" pitchFamily="34" charset="0"/>
              </a:rPr>
              <a:t>Microsoft Cloud for Sustainability data model</a:t>
            </a:r>
            <a:r>
              <a:rPr lang="en-US" sz="1200" b="0" baseline="30000">
                <a:effectLst/>
                <a:latin typeface="Segoe UI" panose="020B0502040204020203" pitchFamily="34" charset="0"/>
                <a:ea typeface="Calibri" panose="020F0502020204030204" pitchFamily="34" charset="0"/>
                <a:cs typeface="Segoe UI" panose="020B0502040204020203" pitchFamily="34" charset="0"/>
              </a:rPr>
              <a:t>1</a:t>
            </a:r>
            <a:r>
              <a:rPr lang="en-US" sz="1200" b="1">
                <a:effectLst/>
                <a:latin typeface="Segoe UI" panose="020B0502040204020203" pitchFamily="34" charset="0"/>
                <a:ea typeface="Calibri" panose="020F0502020204030204" pitchFamily="34" charset="0"/>
                <a:cs typeface="Segoe UI" panose="020B0502040204020203" pitchFamily="34" charset="0"/>
              </a:rPr>
              <a:t> </a:t>
            </a:r>
            <a:r>
              <a:rPr lang="en-US" sz="1200">
                <a:effectLst/>
                <a:latin typeface="Segoe UI" panose="020B0502040204020203" pitchFamily="34" charset="0"/>
                <a:ea typeface="Calibri" panose="020F0502020204030204" pitchFamily="34" charset="0"/>
                <a:cs typeface="Segoe UI" panose="020B0502040204020203" pitchFamily="34" charset="0"/>
              </a:rPr>
              <a:t>to centralize emissions data from various sources—streamlining data ingestion, integration, calculations, and reporting.</a:t>
            </a:r>
          </a:p>
          <a:p>
            <a:pPr marL="171450" marR="0" indent="-171450" algn="l">
              <a:spcBef>
                <a:spcPts val="0"/>
              </a:spcBef>
              <a:spcAft>
                <a:spcPts val="0"/>
              </a:spcAft>
              <a:buFont typeface="Arial" panose="020B0604020202020204" pitchFamily="34" charset="0"/>
              <a:buChar char="•"/>
            </a:pPr>
            <a:endParaRPr lang="en-US" sz="1200">
              <a:effectLst/>
              <a:latin typeface="Segoe UI" panose="020B0502040204020203" pitchFamily="34" charset="0"/>
              <a:ea typeface="Calibri" panose="020F0502020204030204" pitchFamily="34" charset="0"/>
              <a:cs typeface="Segoe UI" panose="020B0502040204020203" pitchFamily="34" charset="0"/>
            </a:endParaRPr>
          </a:p>
          <a:p>
            <a:pPr marL="0" marR="0" algn="l">
              <a:spcBef>
                <a:spcPts val="0"/>
              </a:spcBef>
              <a:spcAft>
                <a:spcPts val="0"/>
              </a:spcAft>
            </a:pPr>
            <a:r>
              <a:rPr lang="en-US" sz="1200" i="0">
                <a:solidFill>
                  <a:srgbClr val="000000"/>
                </a:solidFill>
                <a:effectLst/>
                <a:latin typeface="Segoe UI" panose="020B0502040204020203" pitchFamily="34" charset="0"/>
                <a:cs typeface="Segoe UI" panose="020B0502040204020203" pitchFamily="34" charset="0"/>
              </a:rPr>
              <a:t>&lt;CLICK&gt;</a:t>
            </a:r>
            <a:br>
              <a:rPr lang="en-US" sz="1200">
                <a:effectLst/>
                <a:latin typeface="Segoe UI" panose="020B0502040204020203" pitchFamily="34" charset="0"/>
                <a:ea typeface="Calibri" panose="020F0502020204030204" pitchFamily="34" charset="0"/>
                <a:cs typeface="Segoe UI" panose="020B0502040204020203" pitchFamily="34" charset="0"/>
              </a:rPr>
            </a:br>
            <a:endParaRPr lang="en-US" sz="1200">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200" i="0">
                <a:solidFill>
                  <a:srgbClr val="000000"/>
                </a:solidFill>
                <a:effectLst/>
                <a:latin typeface="Segoe UI" panose="020B0502040204020203" pitchFamily="34" charset="0"/>
                <a:cs typeface="Segoe UI" panose="020B0502040204020203" pitchFamily="34" charset="0"/>
              </a:rPr>
              <a:t>It simplifies the process of </a:t>
            </a:r>
            <a:r>
              <a:rPr lang="en-US" sz="1200" b="1" i="0">
                <a:solidFill>
                  <a:srgbClr val="000000"/>
                </a:solidFill>
                <a:effectLst/>
                <a:latin typeface="Segoe UI" panose="020B0502040204020203" pitchFamily="34" charset="0"/>
                <a:cs typeface="Segoe UI" panose="020B0502040204020203" pitchFamily="34" charset="0"/>
              </a:rPr>
              <a:t>calculating emissions </a:t>
            </a:r>
            <a:r>
              <a:rPr lang="en-US" sz="1200" i="0">
                <a:solidFill>
                  <a:srgbClr val="000000"/>
                </a:solidFill>
                <a:effectLst/>
                <a:latin typeface="Segoe UI" panose="020B0502040204020203" pitchFamily="34" charset="0"/>
                <a:cs typeface="Segoe UI" panose="020B0502040204020203" pitchFamily="34" charset="0"/>
              </a:rPr>
              <a:t>that result from Scope 1, 2, and 3 activities using dynamic calculation models based on the Greenhouse Gas (GHG) Protocol and by allowing organizations to further tailor calculations based on data source, activity, and industry standard coefficients. </a:t>
            </a:r>
            <a:br>
              <a:rPr lang="en-US" sz="1200" i="0">
                <a:solidFill>
                  <a:srgbClr val="000000"/>
                </a:solidFill>
                <a:effectLst/>
                <a:latin typeface="Segoe UI" panose="020B0502040204020203" pitchFamily="34" charset="0"/>
                <a:cs typeface="Segoe UI" panose="020B0502040204020203" pitchFamily="34" charset="0"/>
              </a:rPr>
            </a:br>
            <a:br>
              <a:rPr lang="en-US" sz="1200" i="0">
                <a:solidFill>
                  <a:srgbClr val="000000"/>
                </a:solidFill>
                <a:effectLst/>
                <a:latin typeface="Segoe UI" panose="020B0502040204020203" pitchFamily="34" charset="0"/>
                <a:cs typeface="Segoe UI" panose="020B0502040204020203" pitchFamily="34" charset="0"/>
              </a:rPr>
            </a:br>
            <a:r>
              <a:rPr lang="en-US" sz="1200" i="0">
                <a:solidFill>
                  <a:srgbClr val="000000"/>
                </a:solidFill>
                <a:effectLst/>
                <a:latin typeface="Segoe UI" panose="020B0502040204020203" pitchFamily="34" charset="0"/>
                <a:cs typeface="Segoe UI" panose="020B0502040204020203" pitchFamily="34" charset="0"/>
              </a:rPr>
              <a:t>At GA, the solution includes calculation methodologies for Scopes 1 and 2 and several categories of Scope 3 emissions. Over time, calculation methods for the additional categories of Scope 3 will be added. </a:t>
            </a:r>
            <a:r>
              <a:rPr lang="en-US" sz="12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Customers may bring in </a:t>
            </a:r>
            <a:r>
              <a:rPr lang="en-US" sz="1200" b="1">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precalculated emissions </a:t>
            </a:r>
            <a:r>
              <a:rPr lang="en-US" sz="120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across all scopes and emissions categories, and they can </a:t>
            </a:r>
            <a:r>
              <a:rPr lang="en-US" sz="1200" b="1">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bring their</a:t>
            </a:r>
            <a:r>
              <a:rPr lang="en-US" sz="1200" b="1">
                <a:effectLst/>
                <a:latin typeface="Segoe UI" panose="020B0502040204020203" pitchFamily="34" charset="0"/>
                <a:ea typeface="Calibri" panose="020F0502020204030204" pitchFamily="34" charset="0"/>
                <a:cs typeface="Segoe UI" panose="020B0502040204020203" pitchFamily="34" charset="0"/>
              </a:rPr>
              <a:t> own factor libraries </a:t>
            </a:r>
            <a:r>
              <a:rPr lang="en-US" sz="1200">
                <a:effectLst/>
                <a:latin typeface="Segoe UI" panose="020B0502040204020203" pitchFamily="34" charset="0"/>
                <a:ea typeface="Calibri" panose="020F0502020204030204" pitchFamily="34" charset="0"/>
                <a:cs typeface="Segoe UI" panose="020B0502040204020203" pitchFamily="34" charset="0"/>
              </a:rPr>
              <a:t>to tailor calculations to business needs and maintain consistent emissions calculation and reporting over time.</a:t>
            </a:r>
          </a:p>
          <a:p>
            <a:pPr marL="0" marR="0" lvl="0" indent="0" algn="l" defTabSz="914367"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1200" i="0">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1200" i="0">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1200" i="0">
                <a:latin typeface="Segoe UI" panose="020B0502040204020203" pitchFamily="34" charset="0"/>
                <a:cs typeface="Segoe UI" panose="020B0502040204020203" pitchFamily="34" charset="0"/>
              </a:rPr>
              <a:t>Sustainability Manager enables organizations to analyze, visualize, and </a:t>
            </a:r>
            <a:r>
              <a:rPr lang="en-US" sz="1200" b="1" i="0">
                <a:latin typeface="Segoe UI" panose="020B0502040204020203" pitchFamily="34" charset="0"/>
                <a:cs typeface="Segoe UI" panose="020B0502040204020203" pitchFamily="34" charset="0"/>
              </a:rPr>
              <a:t>report</a:t>
            </a:r>
            <a:r>
              <a:rPr lang="en-US" sz="1200" i="0">
                <a:latin typeface="Segoe UI" panose="020B0502040204020203" pitchFamily="34" charset="0"/>
                <a:cs typeface="Segoe UI" panose="020B0502040204020203" pitchFamily="34" charset="0"/>
              </a:rPr>
              <a:t> their resource consumption, their environmental impact, and their sustainability progress.</a:t>
            </a:r>
          </a:p>
          <a:p>
            <a:pPr marL="0" marR="0" lvl="0" indent="0" algn="l" defTabSz="914367"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1200" i="0">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1200" i="0">
                <a:solidFill>
                  <a:srgbClr val="000000"/>
                </a:solidFill>
                <a:effectLst/>
                <a:latin typeface="Segoe UI" panose="020B0502040204020203" pitchFamily="34" charset="0"/>
                <a:cs typeface="Segoe UI" panose="020B0502040204020203" pitchFamily="34" charset="0"/>
              </a:rPr>
              <a:t>&lt;CLICK&gt;</a:t>
            </a:r>
            <a:endParaRPr lang="en-US" sz="1200" i="0">
              <a:latin typeface="Segoe UI" panose="020B0502040204020203" pitchFamily="34" charset="0"/>
              <a:cs typeface="Segoe UI" panose="020B0502040204020203" pitchFamily="34" charset="0"/>
            </a:endParaRP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sz="1200" i="0">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200">
                <a:effectLst/>
                <a:latin typeface="Segoe UI" panose="020B0502040204020203" pitchFamily="34" charset="0"/>
                <a:ea typeface="Calibri" panose="020F0502020204030204" pitchFamily="34" charset="0"/>
                <a:cs typeface="Segoe UI" panose="020B0502040204020203" pitchFamily="34" charset="0"/>
              </a:rPr>
              <a:t>Powerful </a:t>
            </a:r>
            <a:r>
              <a:rPr lang="en-US" sz="1200" b="1">
                <a:effectLst/>
                <a:latin typeface="Segoe UI" panose="020B0502040204020203" pitchFamily="34" charset="0"/>
                <a:ea typeface="Calibri" panose="020F0502020204030204" pitchFamily="34" charset="0"/>
                <a:cs typeface="Segoe UI" panose="020B0502040204020203" pitchFamily="34" charset="0"/>
              </a:rPr>
              <a:t>data visualizations and dashboards </a:t>
            </a:r>
            <a:r>
              <a:rPr lang="en-US" sz="1200">
                <a:effectLst/>
                <a:latin typeface="Segoe UI" panose="020B0502040204020203" pitchFamily="34" charset="0"/>
                <a:ea typeface="Calibri" panose="020F0502020204030204" pitchFamily="34" charset="0"/>
                <a:cs typeface="Segoe UI" panose="020B0502040204020203" pitchFamily="34" charset="0"/>
              </a:rPr>
              <a:t>help organizations easily gain a comprehensive view of emissions patterns and trends. </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sz="1200">
              <a:effectLst/>
              <a:latin typeface="Segoe UI" panose="020B0502040204020203" pitchFamily="34" charset="0"/>
              <a:ea typeface="Calibri" panose="020F0502020204030204" pitchFamily="34" charset="0"/>
              <a:cs typeface="Segoe UI" panose="020B0502040204020203" pitchFamily="34" charset="0"/>
            </a:endParaRPr>
          </a:p>
          <a:p>
            <a:pPr marL="0" marR="0" algn="l">
              <a:spcBef>
                <a:spcPts val="0"/>
              </a:spcBef>
              <a:spcAft>
                <a:spcPts val="0"/>
              </a:spcAft>
            </a:pPr>
            <a:r>
              <a:rPr lang="en-US" sz="1200" i="0">
                <a:solidFill>
                  <a:srgbClr val="000000"/>
                </a:solidFill>
                <a:effectLst/>
                <a:latin typeface="Segoe UI" panose="020B0502040204020203" pitchFamily="34" charset="0"/>
                <a:cs typeface="Segoe UI" panose="020B0502040204020203" pitchFamily="34" charset="0"/>
              </a:rPr>
              <a:t>&lt;CLICK&gt;</a:t>
            </a:r>
            <a:endParaRPr lang="en-US" sz="1200">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sz="120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200">
                <a:solidFill>
                  <a:srgbClr val="000000"/>
                </a:solidFill>
                <a:effectLst/>
                <a:latin typeface="Segoe UI" panose="020B0502040204020203" pitchFamily="34" charset="0"/>
                <a:ea typeface="Calibri" panose="020F0502020204030204" pitchFamily="34" charset="0"/>
                <a:cs typeface="Segoe UI" panose="020B0502040204020203" pitchFamily="34" charset="0"/>
              </a:rPr>
              <a:t>The solution </a:t>
            </a:r>
            <a:r>
              <a:rPr lang="en-US" sz="1200">
                <a:effectLst/>
                <a:latin typeface="Segoe UI" panose="020B0502040204020203" pitchFamily="34" charset="0"/>
                <a:ea typeface="Calibri" panose="020F0502020204030204" pitchFamily="34" charset="0"/>
                <a:cs typeface="Segoe UI" panose="020B0502040204020203" pitchFamily="34" charset="0"/>
              </a:rPr>
              <a:t>delivers </a:t>
            </a:r>
            <a:r>
              <a:rPr lang="en-US" sz="1200" b="1">
                <a:effectLst/>
                <a:latin typeface="Segoe UI" panose="020B0502040204020203" pitchFamily="34" charset="0"/>
                <a:ea typeface="Calibri" panose="020F0502020204030204" pitchFamily="34" charset="0"/>
                <a:cs typeface="Segoe UI" panose="020B0502040204020203" pitchFamily="34" charset="0"/>
              </a:rPr>
              <a:t>actionable</a:t>
            </a:r>
            <a:r>
              <a:rPr lang="en-US" sz="1200">
                <a:effectLst/>
                <a:latin typeface="Segoe UI" panose="020B0502040204020203" pitchFamily="34" charset="0"/>
                <a:ea typeface="Calibri" panose="020F0502020204030204" pitchFamily="34" charset="0"/>
                <a:cs typeface="Segoe UI" panose="020B0502040204020203" pitchFamily="34" charset="0"/>
              </a:rPr>
              <a:t> </a:t>
            </a:r>
            <a:r>
              <a:rPr lang="en-US" sz="1200" b="1">
                <a:effectLst/>
                <a:latin typeface="Segoe UI" panose="020B0502040204020203" pitchFamily="34" charset="0"/>
                <a:ea typeface="Calibri" panose="020F0502020204030204" pitchFamily="34" charset="0"/>
                <a:cs typeface="Segoe UI" panose="020B0502040204020203" pitchFamily="34" charset="0"/>
              </a:rPr>
              <a:t>insights</a:t>
            </a:r>
            <a:r>
              <a:rPr lang="en-US" sz="1200">
                <a:effectLst/>
                <a:latin typeface="Segoe UI" panose="020B0502040204020203" pitchFamily="34" charset="0"/>
                <a:ea typeface="Calibri" panose="020F0502020204030204" pitchFamily="34" charset="0"/>
                <a:cs typeface="Segoe UI" panose="020B0502040204020203" pitchFamily="34" charset="0"/>
              </a:rPr>
              <a:t> at-a-glance that track the progress of active sustainability initiatives and inform improvements. </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sz="1200">
              <a:effectLst/>
              <a:latin typeface="Segoe UI" panose="020B0502040204020203" pitchFamily="34" charset="0"/>
              <a:ea typeface="Calibri" panose="020F0502020204030204" pitchFamily="34" charset="0"/>
              <a:cs typeface="Segoe UI" panose="020B0502040204020203" pitchFamily="34" charset="0"/>
            </a:endParaRPr>
          </a:p>
          <a:p>
            <a:pPr marL="0" marR="0" algn="l">
              <a:spcBef>
                <a:spcPts val="0"/>
              </a:spcBef>
              <a:spcAft>
                <a:spcPts val="0"/>
              </a:spcAft>
            </a:pPr>
            <a:r>
              <a:rPr lang="en-US" sz="1200" i="0">
                <a:solidFill>
                  <a:srgbClr val="000000"/>
                </a:solidFill>
                <a:effectLst/>
                <a:latin typeface="Segoe UI" panose="020B0502040204020203" pitchFamily="34" charset="0"/>
                <a:cs typeface="Segoe UI" panose="020B0502040204020203" pitchFamily="34" charset="0"/>
              </a:rPr>
              <a:t>&lt;CLICK&gt;</a:t>
            </a:r>
            <a:endParaRPr lang="en-US" sz="1200">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sz="1200">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200">
                <a:effectLst/>
                <a:latin typeface="Segoe UI" panose="020B0502040204020203" pitchFamily="34" charset="0"/>
                <a:ea typeface="Calibri" panose="020F0502020204030204" pitchFamily="34" charset="0"/>
                <a:cs typeface="Segoe UI" panose="020B0502040204020203" pitchFamily="34" charset="0"/>
              </a:rPr>
              <a:t>It streamlines the delivery of more accurate and comprehensive </a:t>
            </a:r>
            <a:r>
              <a:rPr lang="en-US" sz="1200" b="1">
                <a:effectLst/>
                <a:latin typeface="Segoe UI" panose="020B0502040204020203" pitchFamily="34" charset="0"/>
                <a:ea typeface="Calibri" panose="020F0502020204030204" pitchFamily="34" charset="0"/>
                <a:cs typeface="Segoe UI" panose="020B0502040204020203" pitchFamily="34" charset="0"/>
              </a:rPr>
              <a:t>sustainability reports </a:t>
            </a:r>
            <a:r>
              <a:rPr lang="en-US" sz="1200">
                <a:effectLst/>
                <a:latin typeface="Segoe UI" panose="020B0502040204020203" pitchFamily="34" charset="0"/>
                <a:ea typeface="Calibri" panose="020F0502020204030204" pitchFamily="34" charset="0"/>
                <a:cs typeface="Segoe UI" panose="020B0502040204020203" pitchFamily="34" charset="0"/>
              </a:rPr>
              <a:t>for your teams, and eases preparation for audits and quantitative public reporting. </a:t>
            </a:r>
            <a:endParaRPr lang="en-US" sz="1200" i="0">
              <a:latin typeface="Segoe UI" panose="020B0502040204020203" pitchFamily="34" charset="0"/>
              <a:cs typeface="Segoe UI" panose="020B0502040204020203" pitchFamily="34" charset="0"/>
            </a:endParaRPr>
          </a:p>
          <a:p>
            <a:pPr marL="0" marR="0" indent="0">
              <a:spcBef>
                <a:spcPts val="0"/>
              </a:spcBef>
              <a:spcAft>
                <a:spcPts val="0"/>
              </a:spcAft>
              <a:buFont typeface="Arial" panose="020B0604020202020204" pitchFamily="34" charset="0"/>
              <a:buNone/>
            </a:pPr>
            <a:endParaRPr lang="en-US" sz="1200" i="0">
              <a:latin typeface="Segoe UI" panose="020B0502040204020203" pitchFamily="34" charset="0"/>
              <a:cs typeface="Segoe UI" panose="020B0502040204020203" pitchFamily="34" charset="0"/>
            </a:endParaRPr>
          </a:p>
          <a:p>
            <a:pPr marL="0" marR="0" algn="l">
              <a:spcBef>
                <a:spcPts val="0"/>
              </a:spcBef>
              <a:spcAft>
                <a:spcPts val="0"/>
              </a:spcAft>
            </a:pPr>
            <a:endParaRPr lang="en-US" sz="1200" i="0">
              <a:latin typeface="Segoe UI" panose="020B0502040204020203" pitchFamily="34" charset="0"/>
              <a:cs typeface="Segoe UI" panose="020B0502040204020203" pitchFamily="34" charset="0"/>
            </a:endParaRPr>
          </a:p>
          <a:p>
            <a:pPr marL="0" marR="0" algn="l">
              <a:spcBef>
                <a:spcPts val="0"/>
              </a:spcBef>
              <a:spcAft>
                <a:spcPts val="0"/>
              </a:spcAft>
            </a:pPr>
            <a:r>
              <a:rPr lang="en-US" sz="1200" i="0">
                <a:latin typeface="Segoe UI" panose="020B0502040204020203" pitchFamily="34" charset="0"/>
                <a:cs typeface="Segoe UI" panose="020B0502040204020203" pitchFamily="34" charset="0"/>
              </a:rPr>
              <a:t>And Sustainability Manager enables organizations to </a:t>
            </a:r>
            <a:r>
              <a:rPr lang="en-US" sz="1200" b="0" i="0">
                <a:latin typeface="Segoe UI" panose="020B0502040204020203" pitchFamily="34" charset="0"/>
                <a:cs typeface="Segoe UI" panose="020B0502040204020203" pitchFamily="34" charset="0"/>
              </a:rPr>
              <a:t>set goals and take action </a:t>
            </a:r>
            <a:r>
              <a:rPr lang="en-US" sz="1200" i="0">
                <a:latin typeface="Segoe UI" panose="020B0502040204020203" pitchFamily="34" charset="0"/>
                <a:cs typeface="Segoe UI" panose="020B0502040204020203" pitchFamily="34" charset="0"/>
              </a:rPr>
              <a:t>to </a:t>
            </a:r>
            <a:r>
              <a:rPr lang="en-US" sz="1200" b="1" i="0">
                <a:latin typeface="Segoe UI" panose="020B0502040204020203" pitchFamily="34" charset="0"/>
                <a:cs typeface="Segoe UI" panose="020B0502040204020203" pitchFamily="34" charset="0"/>
              </a:rPr>
              <a:t>reduce</a:t>
            </a:r>
            <a:r>
              <a:rPr lang="en-US" sz="1200" i="0">
                <a:latin typeface="Segoe UI" panose="020B0502040204020203" pitchFamily="34" charset="0"/>
                <a:cs typeface="Segoe UI" panose="020B0502040204020203" pitchFamily="34" charset="0"/>
              </a:rPr>
              <a:t> their emissions footprint and transform their business.</a:t>
            </a:r>
            <a:br>
              <a:rPr lang="en-US" sz="1200" i="0">
                <a:latin typeface="Segoe UI" panose="020B0502040204020203" pitchFamily="34" charset="0"/>
                <a:cs typeface="Segoe UI" panose="020B0502040204020203" pitchFamily="34" charset="0"/>
              </a:rPr>
            </a:br>
            <a:br>
              <a:rPr lang="en-US" sz="1200" i="0">
                <a:latin typeface="Segoe UI" panose="020B0502040204020203" pitchFamily="34" charset="0"/>
                <a:cs typeface="Segoe UI" panose="020B0502040204020203" pitchFamily="34" charset="0"/>
              </a:rPr>
            </a:br>
            <a:r>
              <a:rPr lang="en-US" sz="1200" i="0">
                <a:solidFill>
                  <a:srgbClr val="000000"/>
                </a:solidFill>
                <a:effectLst/>
                <a:latin typeface="Segoe UI" panose="020B0502040204020203" pitchFamily="34" charset="0"/>
                <a:cs typeface="Segoe UI" panose="020B0502040204020203" pitchFamily="34" charset="0"/>
              </a:rPr>
              <a:t>&lt;CLICK&gt;</a:t>
            </a:r>
            <a:endParaRPr lang="en-US" sz="1200" i="0">
              <a:latin typeface="Segoe UI" panose="020B0502040204020203" pitchFamily="34" charset="0"/>
              <a:cs typeface="Segoe UI" panose="020B0502040204020203" pitchFamily="34" charset="0"/>
            </a:endParaRPr>
          </a:p>
          <a:p>
            <a:pPr marL="0" marR="0" indent="0">
              <a:spcBef>
                <a:spcPts val="0"/>
              </a:spcBef>
              <a:spcAft>
                <a:spcPts val="0"/>
              </a:spcAft>
              <a:buFont typeface="Arial" panose="020B0604020202020204" pitchFamily="34" charset="0"/>
              <a:buNone/>
            </a:pPr>
            <a:endParaRPr lang="en-US" sz="1200" i="0">
              <a:latin typeface="Segoe UI" panose="020B0502040204020203" pitchFamily="34" charset="0"/>
              <a:cs typeface="Segoe UI" panose="020B0502040204020203" pitchFamily="34" charset="0"/>
            </a:endParaRPr>
          </a:p>
          <a:p>
            <a:pPr marL="171450" marR="0" indent="-171450">
              <a:spcBef>
                <a:spcPts val="0"/>
              </a:spcBef>
              <a:spcAft>
                <a:spcPts val="0"/>
              </a:spcAft>
              <a:buFont typeface="Arial" panose="020B0604020202020204" pitchFamily="34" charset="0"/>
              <a:buChar char="•"/>
            </a:pPr>
            <a:r>
              <a:rPr lang="en-US" sz="1200">
                <a:effectLst/>
                <a:latin typeface="Segoe UI" panose="020B0502040204020203" pitchFamily="34" charset="0"/>
                <a:ea typeface="Calibri" panose="020F0502020204030204" pitchFamily="34" charset="0"/>
                <a:cs typeface="Segoe UI" panose="020B0502040204020203" pitchFamily="34" charset="0"/>
              </a:rPr>
              <a:t>Scorecards and insights will help them stay on track and ensure they have a path to hit their </a:t>
            </a:r>
            <a:r>
              <a:rPr lang="en-US" sz="1200" b="1">
                <a:effectLst/>
                <a:latin typeface="Segoe UI" panose="020B0502040204020203" pitchFamily="34" charset="0"/>
                <a:ea typeface="Calibri" panose="020F0502020204030204" pitchFamily="34" charset="0"/>
                <a:cs typeface="Segoe UI" panose="020B0502040204020203" pitchFamily="34" charset="0"/>
              </a:rPr>
              <a:t>goals</a:t>
            </a:r>
            <a:r>
              <a:rPr lang="en-US" sz="1200">
                <a:effectLst/>
                <a:latin typeface="Segoe UI" panose="020B0502040204020203" pitchFamily="34" charset="0"/>
                <a:ea typeface="Calibri" panose="020F0502020204030204" pitchFamily="34" charset="0"/>
                <a:cs typeface="Segoe UI" panose="020B0502040204020203" pitchFamily="34" charset="0"/>
              </a:rPr>
              <a:t>.</a:t>
            </a:r>
          </a:p>
          <a:p>
            <a:pPr marL="171450" marR="0" indent="-171450">
              <a:spcBef>
                <a:spcPts val="0"/>
              </a:spcBef>
              <a:spcAft>
                <a:spcPts val="0"/>
              </a:spcAft>
              <a:buFont typeface="Arial" panose="020B0604020202020204" pitchFamily="34" charset="0"/>
              <a:buChar char="•"/>
            </a:pPr>
            <a:endParaRPr lang="en-US" sz="1200">
              <a:effectLst/>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a:solidFill>
                  <a:srgbClr val="000000"/>
                </a:solidFill>
                <a:effectLst/>
                <a:latin typeface="Segoe UI" panose="020B0502040204020203" pitchFamily="34" charset="0"/>
                <a:cs typeface="Segoe UI" panose="020B0502040204020203" pitchFamily="34" charset="0"/>
              </a:rPr>
              <a:t>&lt;CLICK&gt;</a:t>
            </a:r>
            <a:br>
              <a:rPr lang="en-US" sz="1200">
                <a:effectLst/>
                <a:latin typeface="Segoe UI" panose="020B0502040204020203" pitchFamily="34" charset="0"/>
                <a:ea typeface="Calibri" panose="020F0502020204030204" pitchFamily="34" charset="0"/>
                <a:cs typeface="Segoe UI" panose="020B0502040204020203" pitchFamily="34" charset="0"/>
              </a:rPr>
            </a:br>
            <a:endParaRPr lang="en-US" sz="1200">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200" b="0">
                <a:effectLst/>
                <a:latin typeface="Segoe UI" panose="020B0502040204020203" pitchFamily="34" charset="0"/>
                <a:ea typeface="Calibri" panose="020F0502020204030204" pitchFamily="34" charset="0"/>
                <a:cs typeface="Segoe UI" panose="020B0502040204020203" pitchFamily="34" charset="0"/>
              </a:rPr>
              <a:t>Microsoft Teams </a:t>
            </a:r>
            <a:r>
              <a:rPr lang="en-US" sz="1200" b="1">
                <a:effectLst/>
                <a:latin typeface="Segoe UI" panose="020B0502040204020203" pitchFamily="34" charset="0"/>
                <a:ea typeface="Calibri" panose="020F0502020204030204" pitchFamily="34" charset="0"/>
                <a:cs typeface="Segoe UI" panose="020B0502040204020203" pitchFamily="34" charset="0"/>
              </a:rPr>
              <a:t>collaboration and chat </a:t>
            </a:r>
            <a:r>
              <a:rPr lang="en-US" sz="1200">
                <a:effectLst/>
                <a:latin typeface="Segoe UI" panose="020B0502040204020203" pitchFamily="34" charset="0"/>
                <a:ea typeface="Calibri" panose="020F0502020204030204" pitchFamily="34" charset="0"/>
                <a:cs typeface="Segoe UI" panose="020B0502040204020203" pitchFamily="34" charset="0"/>
              </a:rPr>
              <a:t>(currently available in preview</a:t>
            </a:r>
            <a:r>
              <a:rPr lang="en-US" sz="1200" baseline="30000">
                <a:effectLst/>
                <a:latin typeface="Segoe UI" panose="020B0502040204020203" pitchFamily="34" charset="0"/>
                <a:ea typeface="Calibri" panose="020F0502020204030204" pitchFamily="34" charset="0"/>
                <a:cs typeface="Segoe UI" panose="020B0502040204020203" pitchFamily="34" charset="0"/>
              </a:rPr>
              <a:t>2</a:t>
            </a:r>
            <a:r>
              <a:rPr lang="en-US" sz="1200">
                <a:effectLst/>
                <a:latin typeface="Segoe UI" panose="020B0502040204020203" pitchFamily="34" charset="0"/>
                <a:ea typeface="Calibri" panose="020F0502020204030204" pitchFamily="34" charset="0"/>
                <a:cs typeface="Segoe UI" panose="020B0502040204020203" pitchFamily="34" charset="0"/>
              </a:rPr>
              <a:t>) in Microsoft Sustainability Manager expedites engagement of sustainability managers with sustainability contributors—accelerating productivity by enabling, tracking, and storing sustainability conversations in context for easy access and reference.</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sz="1200">
              <a:effectLst/>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1200" i="0">
                <a:solidFill>
                  <a:srgbClr val="000000"/>
                </a:solidFill>
                <a:effectLst/>
                <a:latin typeface="Segoe UI" panose="020B0502040204020203" pitchFamily="34" charset="0"/>
                <a:cs typeface="Segoe UI" panose="020B0502040204020203" pitchFamily="34" charset="0"/>
              </a:rPr>
              <a:t>&lt;CLICK&gt;</a:t>
            </a:r>
            <a:br>
              <a:rPr lang="en-US" sz="1200">
                <a:effectLst/>
                <a:latin typeface="Segoe UI" panose="020B0502040204020203" pitchFamily="34" charset="0"/>
                <a:ea typeface="Calibri" panose="020F0502020204030204" pitchFamily="34" charset="0"/>
                <a:cs typeface="Segoe UI" panose="020B0502040204020203" pitchFamily="34" charset="0"/>
              </a:rPr>
            </a:br>
            <a:endParaRPr lang="en-US" sz="1200">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200" i="0">
                <a:effectLst/>
                <a:latin typeface="Segoe UI" panose="020B0502040204020203" pitchFamily="34" charset="0"/>
                <a:cs typeface="Segoe UI" panose="020B0502040204020203" pitchFamily="34" charset="0"/>
              </a:rPr>
              <a:t>And the solution is extensible by partners, who </a:t>
            </a:r>
            <a:r>
              <a:rPr lang="en-US" sz="1200">
                <a:effectLst/>
                <a:latin typeface="Segoe UI" panose="020B0502040204020203" pitchFamily="34" charset="0"/>
                <a:ea typeface="Calibri" panose="020F0502020204030204" pitchFamily="34" charset="0"/>
                <a:cs typeface="Segoe UI" panose="020B0502040204020203" pitchFamily="34" charset="0"/>
              </a:rPr>
              <a:t>are attaching rich and robust digital solutions to Sustainability Manager to support </a:t>
            </a:r>
            <a:r>
              <a:rPr lang="en-US" sz="1200" b="1">
                <a:effectLst/>
                <a:latin typeface="Segoe UI" panose="020B0502040204020203" pitchFamily="34" charset="0"/>
                <a:ea typeface="Calibri" panose="020F0502020204030204" pitchFamily="34" charset="0"/>
                <a:cs typeface="Segoe UI" panose="020B0502040204020203" pitchFamily="34" charset="0"/>
              </a:rPr>
              <a:t>reporting, governance, and emissions reduction initiatives</a:t>
            </a:r>
            <a:r>
              <a:rPr lang="en-US" sz="1200">
                <a:effectLst/>
                <a:latin typeface="Segoe UI" panose="020B0502040204020203" pitchFamily="34" charset="0"/>
                <a:ea typeface="Calibri" panose="020F0502020204030204" pitchFamily="34" charset="0"/>
                <a:cs typeface="Segoe UI" panose="020B0502040204020203" pitchFamily="34" charset="0"/>
              </a:rPr>
              <a:t> with additional analytics, digital twins, and AI-driven automation. Partners are also providing </a:t>
            </a:r>
            <a:r>
              <a:rPr lang="en-US" sz="1200" b="1">
                <a:effectLst/>
                <a:latin typeface="Segoe UI" panose="020B0502040204020203" pitchFamily="34" charset="0"/>
                <a:ea typeface="Calibri" panose="020F0502020204030204" pitchFamily="34" charset="0"/>
                <a:cs typeface="Segoe UI" panose="020B0502040204020203" pitchFamily="34" charset="0"/>
              </a:rPr>
              <a:t>connectors</a:t>
            </a:r>
            <a:r>
              <a:rPr lang="en-US" sz="1200">
                <a:effectLst/>
                <a:latin typeface="Segoe UI" panose="020B0502040204020203" pitchFamily="34" charset="0"/>
                <a:ea typeface="Calibri" panose="020F0502020204030204" pitchFamily="34" charset="0"/>
                <a:cs typeface="Segoe UI" panose="020B0502040204020203" pitchFamily="34" charset="0"/>
              </a:rPr>
              <a:t> to unlock data for organizations on the front end of the solution.</a:t>
            </a:r>
            <a:br>
              <a:rPr lang="en-US" sz="1200">
                <a:effectLst/>
                <a:latin typeface="Segoe UI" panose="020B0502040204020203" pitchFamily="34" charset="0"/>
                <a:ea typeface="Calibri" panose="020F0502020204030204" pitchFamily="34" charset="0"/>
                <a:cs typeface="Segoe UI" panose="020B0502040204020203" pitchFamily="34" charset="0"/>
              </a:rPr>
            </a:br>
            <a:endParaRPr lang="en-US" sz="1200">
              <a:effectLst/>
              <a:latin typeface="Segoe UI" panose="020B0502040204020203" pitchFamily="34" charset="0"/>
              <a:ea typeface="Calibri" panose="020F0502020204030204" pitchFamily="34" charset="0"/>
              <a:cs typeface="Segoe UI" panose="020B0502040204020203" pitchFamily="34" charset="0"/>
            </a:endParaRPr>
          </a:p>
          <a:p>
            <a:pPr defTabSz="1747264">
              <a:lnSpc>
                <a:spcPct val="100000"/>
              </a:lnSpc>
              <a:spcAft>
                <a:spcPts val="1529"/>
              </a:spcAft>
              <a:defRPr/>
            </a:pPr>
            <a:r>
              <a:rPr lang="en-US" sz="1200">
                <a:latin typeface="Segoe UI" panose="020B0502040204020203" pitchFamily="34" charset="0"/>
                <a:ea typeface="Calibri" panose="020F0502020204030204" pitchFamily="34" charset="0"/>
                <a:cs typeface="Segoe UI" panose="020B0502040204020203" pitchFamily="34" charset="0"/>
              </a:rPr>
              <a:t>A free trial of this solution is available at </a:t>
            </a:r>
            <a:r>
              <a:rPr lang="en-US" sz="1200" b="1">
                <a:solidFill>
                  <a:schemeClr val="accent3"/>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aka.ms/</a:t>
            </a:r>
            <a:r>
              <a:rPr lang="en-US" sz="1200" b="1" err="1">
                <a:solidFill>
                  <a:schemeClr val="accent3"/>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MSMTrial</a:t>
            </a:r>
            <a:r>
              <a:rPr lang="en-US" sz="1200" b="1">
                <a:solidFill>
                  <a:schemeClr val="accent3"/>
                </a:solidFill>
                <a:latin typeface="Segoe UI" panose="020B0502040204020203" pitchFamily="34" charset="0"/>
                <a:cs typeface="Segoe UI" panose="020B0502040204020203" pitchFamily="34" charset="0"/>
              </a:rPr>
              <a:t>.</a:t>
            </a:r>
            <a:endParaRPr lang="en-US" sz="1200" i="0">
              <a:latin typeface="Segoe UI" panose="020B0502040204020203" pitchFamily="34" charset="0"/>
              <a:cs typeface="Segoe UI" panose="020B0502040204020203" pitchFamily="34" charset="0"/>
            </a:endParaRPr>
          </a:p>
          <a:p>
            <a:endParaRPr lang="en-US" sz="1200">
              <a:latin typeface="Segoe UI" panose="020B0502040204020203" pitchFamily="34" charset="0"/>
              <a:cs typeface="Segoe UI" panose="020B0502040204020203" pitchFamily="34" charset="0"/>
            </a:endParaRPr>
          </a:p>
          <a:p>
            <a:r>
              <a:rPr lang="en-US" sz="1200">
                <a:latin typeface="Segoe UI" panose="020B0502040204020203" pitchFamily="34" charset="0"/>
                <a:cs typeface="Segoe UI" panose="020B0502040204020203" pitchFamily="34" charset="0"/>
              </a:rPr>
              <a:t>&lt;CLICK&gt;</a:t>
            </a:r>
          </a:p>
          <a:p>
            <a:endParaRPr lang="en-US" sz="1200">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200" baseline="30000">
                <a:latin typeface="Segoe UI" panose="020B0502040204020203" pitchFamily="34" charset="0"/>
                <a:cs typeface="Segoe UI" panose="020B0502040204020203" pitchFamily="34" charset="0"/>
              </a:rPr>
              <a:t>1 </a:t>
            </a:r>
            <a:r>
              <a:rPr lang="en-US" sz="1200">
                <a:effectLst/>
                <a:latin typeface="Segoe UI" panose="020B0502040204020203" pitchFamily="34" charset="0"/>
                <a:ea typeface="Calibri" panose="020F0502020204030204" pitchFamily="34" charset="0"/>
                <a:cs typeface="Segoe UI" panose="020B0502040204020203" pitchFamily="34" charset="0"/>
              </a:rPr>
              <a:t>Microsoft Dataverse is required to use the publicly available Microsoft Cloud for Sustainability data model. </a:t>
            </a:r>
          </a:p>
          <a:p>
            <a:r>
              <a:rPr lang="en-US" sz="1200" baseline="30000">
                <a:latin typeface="Segoe UI" panose="020B0502040204020203" pitchFamily="34" charset="0"/>
                <a:cs typeface="Segoe UI" panose="020B0502040204020203" pitchFamily="34" charset="0"/>
              </a:rPr>
              <a:t>2 </a:t>
            </a:r>
            <a:r>
              <a:rPr lang="en-US" sz="1200">
                <a:effectLst/>
                <a:latin typeface="Segoe UI" panose="020B0502040204020203" pitchFamily="34" charset="0"/>
                <a:ea typeface="Calibri" panose="020F0502020204030204" pitchFamily="34" charset="0"/>
                <a:cs typeface="Segoe UI" panose="020B0502040204020203" pitchFamily="34" charset="0"/>
              </a:rPr>
              <a:t>Microsoft Teams collaboration and chat is currently a preview feature. Collaboration capability requires a Microsoft Teams license.</a:t>
            </a:r>
            <a:endParaRPr lang="en-US" sz="1200" baseline="30000">
              <a:latin typeface="Segoe UI" panose="020B0502040204020203" pitchFamily="34" charset="0"/>
              <a:cs typeface="Segoe UI" panose="020B0502040204020203" pitchFamily="34" charset="0"/>
            </a:endParaRPr>
          </a:p>
          <a:p>
            <a:pPr>
              <a:lnSpc>
                <a:spcPct val="107000"/>
              </a:lnSpc>
              <a:spcAft>
                <a:spcPts val="1529"/>
              </a:spcAft>
            </a:pPr>
            <a:endParaRPr lang="en-US" sz="1200">
              <a:latin typeface="Segoe UI" panose="020B0502040204020203" pitchFamily="34" charset="0"/>
              <a:ea typeface="Calibri" panose="020F0502020204030204" pitchFamily="34" charset="0"/>
              <a:cs typeface="Segoe UI" panose="020B0502040204020203" pitchFamily="34" charset="0"/>
            </a:endParaRPr>
          </a:p>
          <a:p>
            <a:endParaRPr lang="en-US" sz="120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1747193" rtl="0" eaLnBrk="1" fontAlgn="auto" latinLnBrk="0" hangingPunct="1">
              <a:lnSpc>
                <a:spcPct val="100000"/>
              </a:lnSpc>
              <a:spcBef>
                <a:spcPts val="0"/>
              </a:spcBef>
              <a:spcAft>
                <a:spcPts val="0"/>
              </a:spcAft>
              <a:buClrTx/>
              <a:buSzTx/>
              <a:buFontTx/>
              <a:buNone/>
              <a:tabLst/>
              <a:defRPr/>
            </a:pPr>
            <a:fld id="{6F8E2375-F1B1-284C-A827-B0E603FDBDD8}" type="slidenum">
              <a:rPr kumimoji="0" lang="en-US" sz="2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747193" rtl="0" eaLnBrk="1" fontAlgn="auto" latinLnBrk="0" hangingPunct="1">
                <a:lnSpc>
                  <a:spcPct val="100000"/>
                </a:lnSpc>
                <a:spcBef>
                  <a:spcPts val="0"/>
                </a:spcBef>
                <a:spcAft>
                  <a:spcPts val="0"/>
                </a:spcAft>
                <a:buClrTx/>
                <a:buSzTx/>
                <a:buFontTx/>
                <a:buNone/>
                <a:tabLst/>
                <a:defRPr/>
              </a:pPr>
              <a:t>12</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070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365125"/>
            <a:ext cx="6043612" cy="3400425"/>
          </a:xfrm>
        </p:spPr>
      </p:sp>
      <p:sp>
        <p:nvSpPr>
          <p:cNvPr id="3" name="Notes Placeholder 2"/>
          <p:cNvSpPr>
            <a:spLocks noGrp="1"/>
          </p:cNvSpPr>
          <p:nvPr>
            <p:ph type="body" idx="1"/>
          </p:nvPr>
        </p:nvSpPr>
        <p:spPr>
          <a:xfrm>
            <a:off x="685800" y="4400549"/>
            <a:ext cx="5486400" cy="4284663"/>
          </a:xfrm>
        </p:spPr>
        <p:txBody>
          <a:bodyPr/>
          <a:lstStyle/>
          <a:p>
            <a:r>
              <a:rPr lang="en-US" b="1" dirty="0"/>
              <a:t>Slide title: What makes these offerings unique?</a:t>
            </a:r>
          </a:p>
          <a:p>
            <a:endParaRPr lang="en-US" dirty="0"/>
          </a:p>
          <a:p>
            <a:r>
              <a:rPr lang="en-US" dirty="0"/>
              <a:t>So, what makes Microsoft Cloud for Sustainability and Microsoft Sustainability Manager so unique?</a:t>
            </a:r>
          </a:p>
          <a:p>
            <a:endParaRPr lang="en-US" dirty="0"/>
          </a:p>
          <a:p>
            <a:r>
              <a:rPr lang="en-US" b="1" dirty="0"/>
              <a:t>First, it’s the horizontal approach. </a:t>
            </a:r>
            <a:r>
              <a:rPr lang="en-US" dirty="0"/>
              <a:t>The capabilities of Microsoft Cloud for Sustainability and Microsoft Sustainability Manager are poised to help customers become more mature on their sustainability journey—regardless of their industry or vertical. </a:t>
            </a:r>
          </a:p>
          <a:p>
            <a:endParaRPr lang="en-US" dirty="0"/>
          </a:p>
          <a:p>
            <a:r>
              <a:rPr lang="en-US" b="1" dirty="0"/>
              <a:t>Next is the platform’s extensibility.</a:t>
            </a:r>
            <a:r>
              <a:rPr lang="en-US" dirty="0"/>
              <a:t> Microsoft Cloud for Sustainability is an extensible platform that empowers customers and partners to quickly and easily build custom industry or horizontal sustainability solutions. These solutions can be built so that they are complementary to the Microsoft Sustainability Manager application. </a:t>
            </a:r>
          </a:p>
          <a:p>
            <a:endParaRPr lang="en-US" dirty="0"/>
          </a:p>
          <a:p>
            <a:r>
              <a:rPr lang="en-US" b="1" dirty="0"/>
              <a:t>These offerings also present opportunities for you as a partner to help deliver value to customers.</a:t>
            </a:r>
            <a:r>
              <a:rPr lang="en-US" dirty="0"/>
              <a:t> By attaching rich and robust solutions to Microsoft Sustainability Manager, you have an opportunity to support customers’ reporting, governance, and emissions reduction initiatives with additional analytics, digital twins, and AI-driven automation. You can also help organizations unlock data on the front end of solutions using connectors.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cs typeface="Calibri"/>
              </a:rPr>
              <a:t>&lt;CLICK&gt;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6A6D4-4268-4AA0-9E0C-6E132E8FB2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988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365125"/>
            <a:ext cx="6043612" cy="3400425"/>
          </a:xfrm>
        </p:spPr>
      </p:sp>
      <p:sp>
        <p:nvSpPr>
          <p:cNvPr id="3" name="Notes Placeholder 2"/>
          <p:cNvSpPr>
            <a:spLocks noGrp="1"/>
          </p:cNvSpPr>
          <p:nvPr>
            <p:ph type="body" idx="1"/>
          </p:nvPr>
        </p:nvSpPr>
        <p:spPr/>
        <p:txBody>
          <a:bodyPr/>
          <a:lstStyle/>
          <a:p>
            <a:pPr defTabSz="1747264">
              <a:lnSpc>
                <a:spcPct val="100000"/>
              </a:lnSpc>
              <a:spcAft>
                <a:spcPts val="1529"/>
              </a:spcAft>
              <a:defRPr/>
            </a:pPr>
            <a:r>
              <a:rPr lang="en-US" b="1">
                <a:ea typeface="Calibri" panose="020F0502020204030204" pitchFamily="34" charset="0"/>
                <a:cs typeface="Segoe UI" panose="020B0502040204020203" pitchFamily="34" charset="0"/>
              </a:rPr>
              <a:t>Slide title: Microsoft Cloud for Sustainability strategic launch partners</a:t>
            </a:r>
          </a:p>
          <a:p>
            <a:pPr defTabSz="1747264">
              <a:lnSpc>
                <a:spcPct val="100000"/>
              </a:lnSpc>
              <a:spcAft>
                <a:spcPts val="1529"/>
              </a:spcAft>
              <a:defRPr/>
            </a:pPr>
            <a:endParaRPr lang="en-US" b="1">
              <a:ea typeface="Calibri" panose="020F0502020204030204" pitchFamily="34" charset="0"/>
              <a:cs typeface="Segoe UI" panose="020B0502040204020203" pitchFamily="34" charset="0"/>
            </a:endParaRPr>
          </a:p>
          <a:p>
            <a:pPr defTabSz="1747264">
              <a:lnSpc>
                <a:spcPct val="100000"/>
              </a:lnSpc>
              <a:spcAft>
                <a:spcPts val="1529"/>
              </a:spcAft>
              <a:defRPr/>
            </a:pPr>
            <a:r>
              <a:rPr lang="en-US">
                <a:ea typeface="Calibri" panose="020F0502020204030204" pitchFamily="34" charset="0"/>
                <a:cs typeface="Segoe UI" panose="020B0502040204020203" pitchFamily="34" charset="0"/>
              </a:rPr>
              <a:t>On our own sustainability journey, we have accomplished some great things, but we could not have achieved success without the support of our partner ecosystem who brought unique ideas to the table, collaborated with one another, and executed bold plans to help land our ambitions and transform our business.</a:t>
            </a:r>
          </a:p>
          <a:p>
            <a:pPr defTabSz="1747264">
              <a:lnSpc>
                <a:spcPct val="100000"/>
              </a:lnSpc>
              <a:spcAft>
                <a:spcPts val="1529"/>
              </a:spcAft>
              <a:defRPr/>
            </a:pPr>
            <a:endParaRPr lang="en-US">
              <a:ea typeface="Calibri" panose="020F0502020204030204" pitchFamily="34" charset="0"/>
              <a:cs typeface="Segoe UI" panose="020B0502040204020203" pitchFamily="34" charset="0"/>
            </a:endParaRPr>
          </a:p>
          <a:p>
            <a:pPr defTabSz="1747264">
              <a:lnSpc>
                <a:spcPct val="100000"/>
              </a:lnSpc>
              <a:spcAft>
                <a:spcPts val="1529"/>
              </a:spcAft>
              <a:defRPr/>
            </a:pPr>
            <a:r>
              <a:rPr lang="en-US">
                <a:ea typeface="Calibri" panose="020F0502020204030204" pitchFamily="34" charset="0"/>
                <a:cs typeface="Segoe UI" panose="020B0502040204020203" pitchFamily="34" charset="0"/>
              </a:rPr>
              <a:t>Now I’d like to highlight our strategic launch partners.</a:t>
            </a:r>
          </a:p>
          <a:p>
            <a:pPr defTabSz="1747264">
              <a:lnSpc>
                <a:spcPct val="100000"/>
              </a:lnSpc>
              <a:spcAft>
                <a:spcPts val="1529"/>
              </a:spcAft>
              <a:defRPr/>
            </a:pPr>
            <a:endParaRPr lang="en-US">
              <a:ea typeface="Calibri" panose="020F0502020204030204" pitchFamily="34" charset="0"/>
              <a:cs typeface="Segoe UI" panose="020B0502040204020203" pitchFamily="34" charset="0"/>
            </a:endParaRPr>
          </a:p>
          <a:p>
            <a:pPr defTabSz="1747264">
              <a:lnSpc>
                <a:spcPct val="100000"/>
              </a:lnSpc>
              <a:spcAft>
                <a:spcPts val="1529"/>
              </a:spcAft>
              <a:defRPr/>
            </a:pPr>
            <a:r>
              <a:rPr lang="en-US" b="1" err="1">
                <a:ea typeface="Calibri" panose="020F0502020204030204" pitchFamily="34" charset="0"/>
                <a:cs typeface="Segoe UI" panose="020B0502040204020203" pitchFamily="34" charset="0"/>
              </a:rPr>
              <a:t>BlueYonder</a:t>
            </a:r>
            <a:r>
              <a:rPr lang="en-US" b="1">
                <a:ea typeface="Calibri" panose="020F0502020204030204" pitchFamily="34" charset="0"/>
                <a:cs typeface="Segoe UI" panose="020B0502040204020203" pitchFamily="34" charset="0"/>
              </a:rPr>
              <a:t> </a:t>
            </a:r>
            <a:r>
              <a:rPr lang="en-US">
                <a:ea typeface="Calibri" panose="020F0502020204030204" pitchFamily="34" charset="0"/>
                <a:cs typeface="Segoe UI" panose="020B0502040204020203" pitchFamily="34" charset="0"/>
              </a:rPr>
              <a:t>is offering a Transportation Management solution that aligns to our goal of helping customers unify data intelligence.</a:t>
            </a:r>
          </a:p>
          <a:p>
            <a:pPr defTabSz="1747264">
              <a:lnSpc>
                <a:spcPct val="100000"/>
              </a:lnSpc>
              <a:spcAft>
                <a:spcPts val="1529"/>
              </a:spcAft>
              <a:defRPr/>
            </a:pPr>
            <a:endParaRPr lang="en-US">
              <a:ea typeface="Calibri" panose="020F0502020204030204" pitchFamily="34" charset="0"/>
              <a:cs typeface="Segoe UI" panose="020B0502040204020203" pitchFamily="34" charset="0"/>
            </a:endParaRPr>
          </a:p>
          <a:p>
            <a:pPr defTabSz="1747264">
              <a:lnSpc>
                <a:spcPct val="100000"/>
              </a:lnSpc>
              <a:spcAft>
                <a:spcPts val="1529"/>
              </a:spcAft>
              <a:defRPr/>
            </a:pPr>
            <a:r>
              <a:rPr lang="en-US">
                <a:ea typeface="Calibri" panose="020F0502020204030204" pitchFamily="34" charset="0"/>
                <a:cs typeface="Segoe UI" panose="020B0502040204020203" pitchFamily="34" charset="0"/>
              </a:rPr>
              <a:t>Our </a:t>
            </a:r>
            <a:r>
              <a:rPr lang="en-US" b="1">
                <a:ea typeface="Calibri" panose="020F0502020204030204" pitchFamily="34" charset="0"/>
                <a:cs typeface="Segoe UI" panose="020B0502040204020203" pitchFamily="34" charset="0"/>
              </a:rPr>
              <a:t>cloud migration</a:t>
            </a:r>
            <a:r>
              <a:rPr lang="en-US">
                <a:ea typeface="Calibri" panose="020F0502020204030204" pitchFamily="34" charset="0"/>
                <a:cs typeface="Segoe UI" panose="020B0502040204020203" pitchFamily="34" charset="0"/>
              </a:rPr>
              <a:t> and </a:t>
            </a:r>
            <a:r>
              <a:rPr lang="en-US" b="1">
                <a:ea typeface="Calibri" panose="020F0502020204030204" pitchFamily="34" charset="0"/>
                <a:cs typeface="Segoe UI" panose="020B0502040204020203" pitchFamily="34" charset="0"/>
              </a:rPr>
              <a:t>OEM device </a:t>
            </a:r>
            <a:r>
              <a:rPr lang="en-US">
                <a:ea typeface="Calibri" panose="020F0502020204030204" pitchFamily="34" charset="0"/>
                <a:cs typeface="Segoe UI" panose="020B0502040204020203" pitchFamily="34" charset="0"/>
              </a:rPr>
              <a:t>partners are providing support and capabilities necessary for customers to build a sustainable IT infrastructure.</a:t>
            </a:r>
          </a:p>
          <a:p>
            <a:pPr defTabSz="1747264">
              <a:lnSpc>
                <a:spcPct val="100000"/>
              </a:lnSpc>
              <a:spcAft>
                <a:spcPts val="1529"/>
              </a:spcAft>
              <a:defRPr/>
            </a:pPr>
            <a:endParaRPr lang="en-US">
              <a:ea typeface="Calibri" panose="020F0502020204030204" pitchFamily="34" charset="0"/>
              <a:cs typeface="Segoe UI" panose="020B0502040204020203" pitchFamily="34" charset="0"/>
            </a:endParaRPr>
          </a:p>
          <a:p>
            <a:pPr defTabSz="1747264">
              <a:lnSpc>
                <a:spcPct val="100000"/>
              </a:lnSpc>
              <a:spcAft>
                <a:spcPts val="1529"/>
              </a:spcAft>
              <a:defRPr/>
            </a:pPr>
            <a:r>
              <a:rPr lang="en-US">
                <a:ea typeface="Calibri" panose="020F0502020204030204" pitchFamily="34" charset="0"/>
                <a:cs typeface="Segoe UI" panose="020B0502040204020203" pitchFamily="34" charset="0"/>
              </a:rPr>
              <a:t>When it comes to creating sustainable value chains, </a:t>
            </a:r>
            <a:r>
              <a:rPr lang="en-US" b="1" err="1">
                <a:ea typeface="Calibri" panose="020F0502020204030204" pitchFamily="34" charset="0"/>
                <a:cs typeface="Segoe UI" panose="020B0502040204020203" pitchFamily="34" charset="0"/>
              </a:rPr>
              <a:t>Ecovadis</a:t>
            </a:r>
            <a:r>
              <a:rPr lang="en-US" b="1">
                <a:ea typeface="Calibri" panose="020F0502020204030204" pitchFamily="34" charset="0"/>
                <a:cs typeface="Segoe UI" panose="020B0502040204020203" pitchFamily="34" charset="0"/>
              </a:rPr>
              <a:t> </a:t>
            </a:r>
            <a:r>
              <a:rPr lang="en-US">
                <a:ea typeface="Calibri" panose="020F0502020204030204" pitchFamily="34" charset="0"/>
                <a:cs typeface="Segoe UI" panose="020B0502040204020203" pitchFamily="34" charset="0"/>
              </a:rPr>
              <a:t>is offering a Business Sustainability Ratings solution and </a:t>
            </a:r>
            <a:r>
              <a:rPr lang="en-US" b="1">
                <a:ea typeface="Calibri" panose="020F0502020204030204" pitchFamily="34" charset="0"/>
                <a:cs typeface="Segoe UI" panose="020B0502040204020203" pitchFamily="34" charset="0"/>
              </a:rPr>
              <a:t>Transparency-One </a:t>
            </a:r>
            <a:r>
              <a:rPr lang="en-US">
                <a:ea typeface="Calibri" panose="020F0502020204030204" pitchFamily="34" charset="0"/>
                <a:cs typeface="Segoe UI" panose="020B0502040204020203" pitchFamily="34" charset="0"/>
              </a:rPr>
              <a:t>is providing a supply chain solution that helps businesses source more responsibly.</a:t>
            </a:r>
          </a:p>
          <a:p>
            <a:pPr defTabSz="1747264">
              <a:lnSpc>
                <a:spcPct val="100000"/>
              </a:lnSpc>
              <a:spcAft>
                <a:spcPts val="1529"/>
              </a:spcAft>
              <a:defRPr/>
            </a:pPr>
            <a:endParaRPr lang="en-US">
              <a:ea typeface="Calibri" panose="020F0502020204030204" pitchFamily="34" charset="0"/>
              <a:cs typeface="Segoe UI" panose="020B0502040204020203" pitchFamily="34" charset="0"/>
            </a:endParaRPr>
          </a:p>
          <a:p>
            <a:pPr defTabSz="1747264">
              <a:lnSpc>
                <a:spcPct val="100000"/>
              </a:lnSpc>
              <a:spcAft>
                <a:spcPts val="1529"/>
              </a:spcAft>
              <a:defRPr/>
            </a:pPr>
            <a:r>
              <a:rPr lang="en-US">
                <a:ea typeface="Calibri" panose="020F0502020204030204" pitchFamily="34" charset="0"/>
                <a:cs typeface="Segoe UI" panose="020B0502040204020203" pitchFamily="34" charset="0"/>
              </a:rPr>
              <a:t>We also have several partners providing solutions geared toward helping customers reduce the environmental impact of their operations, including </a:t>
            </a:r>
            <a:r>
              <a:rPr lang="en-US" b="1">
                <a:ea typeface="Calibri" panose="020F0502020204030204" pitchFamily="34" charset="0"/>
                <a:cs typeface="Segoe UI" panose="020B0502040204020203" pitchFamily="34" charset="0"/>
              </a:rPr>
              <a:t>ABB</a:t>
            </a:r>
            <a:r>
              <a:rPr lang="en-US">
                <a:ea typeface="Calibri" panose="020F0502020204030204" pitchFamily="34" charset="0"/>
                <a:cs typeface="Segoe UI" panose="020B0502040204020203" pitchFamily="34" charset="0"/>
              </a:rPr>
              <a:t>, </a:t>
            </a:r>
            <a:r>
              <a:rPr lang="en-US" b="1">
                <a:ea typeface="Calibri" panose="020F0502020204030204" pitchFamily="34" charset="0"/>
                <a:cs typeface="Segoe UI" panose="020B0502040204020203" pitchFamily="34" charset="0"/>
              </a:rPr>
              <a:t>Bentley</a:t>
            </a:r>
            <a:r>
              <a:rPr lang="en-US">
                <a:ea typeface="Calibri" panose="020F0502020204030204" pitchFamily="34" charset="0"/>
                <a:cs typeface="Segoe UI" panose="020B0502040204020203" pitchFamily="34" charset="0"/>
              </a:rPr>
              <a:t>, </a:t>
            </a:r>
            <a:r>
              <a:rPr lang="en-US" b="1">
                <a:ea typeface="Calibri" panose="020F0502020204030204" pitchFamily="34" charset="0"/>
                <a:cs typeface="Segoe UI" panose="020B0502040204020203" pitchFamily="34" charset="0"/>
              </a:rPr>
              <a:t>Honeywell</a:t>
            </a:r>
            <a:r>
              <a:rPr lang="en-US">
                <a:ea typeface="Calibri" panose="020F0502020204030204" pitchFamily="34" charset="0"/>
                <a:cs typeface="Segoe UI" panose="020B0502040204020203" pitchFamily="34" charset="0"/>
              </a:rPr>
              <a:t>, </a:t>
            </a:r>
            <a:r>
              <a:rPr lang="en-US" b="1" err="1">
                <a:ea typeface="Calibri" panose="020F0502020204030204" pitchFamily="34" charset="0"/>
                <a:cs typeface="Segoe UI" panose="020B0502040204020203" pitchFamily="34" charset="0"/>
              </a:rPr>
              <a:t>Iconics</a:t>
            </a:r>
            <a:r>
              <a:rPr lang="en-US">
                <a:ea typeface="Calibri" panose="020F0502020204030204" pitchFamily="34" charset="0"/>
                <a:cs typeface="Segoe UI" panose="020B0502040204020203" pitchFamily="34" charset="0"/>
              </a:rPr>
              <a:t>, and </a:t>
            </a:r>
            <a:r>
              <a:rPr lang="en-US" b="1">
                <a:ea typeface="Calibri" panose="020F0502020204030204" pitchFamily="34" charset="0"/>
                <a:cs typeface="Segoe UI" panose="020B0502040204020203" pitchFamily="34" charset="0"/>
              </a:rPr>
              <a:t>Johnson Controls</a:t>
            </a:r>
            <a:r>
              <a:rPr lang="en-US">
                <a:ea typeface="Calibri" panose="020F0502020204030204" pitchFamily="34" charset="0"/>
                <a:cs typeface="Segoe UI" panose="020B0502040204020203" pitchFamily="34" charset="0"/>
              </a:rPr>
              <a:t>.</a:t>
            </a:r>
          </a:p>
          <a:p>
            <a:pPr defTabSz="1747264">
              <a:lnSpc>
                <a:spcPct val="100000"/>
              </a:lnSpc>
              <a:spcAft>
                <a:spcPts val="1529"/>
              </a:spcAft>
              <a:defRPr/>
            </a:pPr>
            <a:endParaRPr lang="en-US">
              <a:ea typeface="Calibri" panose="020F0502020204030204" pitchFamily="34" charset="0"/>
              <a:cs typeface="Segoe UI" panose="020B0502040204020203" pitchFamily="34" charset="0"/>
            </a:endParaRPr>
          </a:p>
          <a:p>
            <a:pPr defTabSz="1747264">
              <a:lnSpc>
                <a:spcPct val="100000"/>
              </a:lnSpc>
              <a:spcAft>
                <a:spcPts val="1529"/>
              </a:spcAft>
              <a:defRPr/>
            </a:pPr>
            <a:r>
              <a:rPr lang="en-US">
                <a:ea typeface="Calibri" panose="020F0502020204030204" pitchFamily="34" charset="0"/>
                <a:cs typeface="Segoe UI" panose="020B0502040204020203" pitchFamily="34" charset="0"/>
              </a:rPr>
              <a:t>In addition to the ISVs providing these exciting new solutions, we have a number of GSIs and Advisory partners teed up to provide the support customers need to support sustainability transformation and business model transformation, including </a:t>
            </a:r>
            <a:r>
              <a:rPr lang="en-US" b="1">
                <a:ea typeface="Calibri" panose="020F0502020204030204" pitchFamily="34" charset="0"/>
                <a:cs typeface="Segoe UI" panose="020B0502040204020203" pitchFamily="34" charset="0"/>
              </a:rPr>
              <a:t>Accenture</a:t>
            </a:r>
            <a:r>
              <a:rPr lang="en-US">
                <a:ea typeface="Calibri" panose="020F0502020204030204" pitchFamily="34" charset="0"/>
                <a:cs typeface="Segoe UI" panose="020B0502040204020203" pitchFamily="34" charset="0"/>
              </a:rPr>
              <a:t>, </a:t>
            </a:r>
            <a:r>
              <a:rPr lang="en-US" b="1">
                <a:ea typeface="Calibri" panose="020F0502020204030204" pitchFamily="34" charset="0"/>
                <a:cs typeface="Segoe UI" panose="020B0502040204020203" pitchFamily="34" charset="0"/>
              </a:rPr>
              <a:t>Avanade</a:t>
            </a:r>
            <a:r>
              <a:rPr lang="en-US">
                <a:ea typeface="Calibri" panose="020F0502020204030204" pitchFamily="34" charset="0"/>
                <a:cs typeface="Segoe UI" panose="020B0502040204020203" pitchFamily="34" charset="0"/>
              </a:rPr>
              <a:t>, </a:t>
            </a:r>
            <a:r>
              <a:rPr lang="en-US" b="1">
                <a:ea typeface="Calibri" panose="020F0502020204030204" pitchFamily="34" charset="0"/>
                <a:cs typeface="Segoe UI" panose="020B0502040204020203" pitchFamily="34" charset="0"/>
              </a:rPr>
              <a:t>Capgemini</a:t>
            </a:r>
            <a:r>
              <a:rPr lang="en-US">
                <a:ea typeface="Calibri" panose="020F0502020204030204" pitchFamily="34" charset="0"/>
                <a:cs typeface="Segoe UI" panose="020B0502040204020203" pitchFamily="34" charset="0"/>
              </a:rPr>
              <a:t>, </a:t>
            </a:r>
            <a:r>
              <a:rPr lang="en-US" b="1">
                <a:ea typeface="Calibri" panose="020F0502020204030204" pitchFamily="34" charset="0"/>
                <a:cs typeface="Segoe UI" panose="020B0502040204020203" pitchFamily="34" charset="0"/>
              </a:rPr>
              <a:t>EY</a:t>
            </a:r>
            <a:r>
              <a:rPr lang="en-US">
                <a:ea typeface="Calibri" panose="020F0502020204030204" pitchFamily="34" charset="0"/>
                <a:cs typeface="Segoe UI" panose="020B0502040204020203" pitchFamily="34" charset="0"/>
              </a:rPr>
              <a:t>, </a:t>
            </a:r>
            <a:r>
              <a:rPr lang="en-US" b="1">
                <a:ea typeface="Calibri" panose="020F0502020204030204" pitchFamily="34" charset="0"/>
                <a:cs typeface="Segoe UI" panose="020B0502040204020203" pitchFamily="34" charset="0"/>
              </a:rPr>
              <a:t>PWC</a:t>
            </a:r>
            <a:r>
              <a:rPr lang="en-US">
                <a:ea typeface="Calibri" panose="020F0502020204030204" pitchFamily="34" charset="0"/>
                <a:cs typeface="Segoe UI" panose="020B0502040204020203" pitchFamily="34" charset="0"/>
              </a:rPr>
              <a:t>, and </a:t>
            </a:r>
            <a:r>
              <a:rPr lang="en-US" b="1">
                <a:ea typeface="Calibri" panose="020F0502020204030204" pitchFamily="34" charset="0"/>
                <a:cs typeface="Segoe UI" panose="020B0502040204020203" pitchFamily="34" charset="0"/>
              </a:rPr>
              <a:t>Tata Consultancy Services</a:t>
            </a:r>
            <a:r>
              <a:rPr lang="en-US">
                <a:ea typeface="Calibri" panose="020F0502020204030204" pitchFamily="34" charset="0"/>
                <a:cs typeface="Segoe UI" panose="020B0502040204020203" pitchFamily="34" charset="0"/>
              </a:rPr>
              <a:t>.</a:t>
            </a:r>
          </a:p>
          <a:p>
            <a:pPr defTabSz="1747264">
              <a:lnSpc>
                <a:spcPct val="100000"/>
              </a:lnSpc>
              <a:spcAft>
                <a:spcPts val="1529"/>
              </a:spcAft>
              <a:defRPr/>
            </a:pPr>
            <a:endParaRPr lang="en-US">
              <a:ea typeface="Calibri" panose="020F0502020204030204" pitchFamily="34" charset="0"/>
              <a:cs typeface="Segoe UI" panose="020B0502040204020203" pitchFamily="34" charset="0"/>
            </a:endParaRPr>
          </a:p>
          <a:p>
            <a:pPr defTabSz="1747264">
              <a:lnSpc>
                <a:spcPct val="100000"/>
              </a:lnSpc>
              <a:spcAft>
                <a:spcPts val="1529"/>
              </a:spcAft>
              <a:defRPr/>
            </a:pPr>
            <a:r>
              <a:rPr lang="en-US">
                <a:ea typeface="Calibri" panose="020F0502020204030204" pitchFamily="34" charset="0"/>
                <a:cs typeface="Segoe UI" panose="020B0502040204020203" pitchFamily="34" charset="0"/>
              </a:rPr>
              <a:t>&lt;CLICK&gt;</a:t>
            </a:r>
          </a:p>
        </p:txBody>
      </p:sp>
      <p:sp>
        <p:nvSpPr>
          <p:cNvPr id="4" name="Header Placeholder 3"/>
          <p:cNvSpPr>
            <a:spLocks noGrp="1"/>
          </p:cNvSpPr>
          <p:nvPr>
            <p:ph type="hdr" sz="quarter"/>
          </p:nvPr>
        </p:nvSpPr>
        <p:spPr/>
        <p:txBody>
          <a:bodyPr/>
          <a:lstStyle/>
          <a:p>
            <a:pPr marL="0" marR="0" lvl="0" indent="0" algn="l" defTabSz="94211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6735" marR="0" lvl="0" indent="0" algn="l" defTabSz="94184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42117" rtl="0" eaLnBrk="1" fontAlgn="auto" latinLnBrk="0" hangingPunct="1">
              <a:lnSpc>
                <a:spcPct val="100000"/>
              </a:lnSpc>
              <a:spcBef>
                <a:spcPts val="0"/>
              </a:spcBef>
              <a:spcAft>
                <a:spcPts val="0"/>
              </a:spcAft>
              <a:buClrTx/>
              <a:buSzTx/>
              <a:buFontTx/>
              <a:buNone/>
              <a:tabLst/>
              <a:defRPr/>
            </a:pPr>
            <a:fld id="{22FA2CBF-EC70-4271-84FB-8F68075B0BEC}"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2117" rtl="0" eaLnBrk="1" fontAlgn="auto" latinLnBrk="0" hangingPunct="1">
                <a:lnSpc>
                  <a:spcPct val="100000"/>
                </a:lnSpc>
                <a:spcBef>
                  <a:spcPts val="0"/>
                </a:spcBef>
                <a:spcAft>
                  <a:spcPts val="0"/>
                </a:spcAft>
                <a:buClrTx/>
                <a:buSzTx/>
                <a:buFontTx/>
                <a:buNone/>
                <a:tabLst/>
                <a:defRPr/>
              </a:pPr>
              <a:t>11/14/2022 9:40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4211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211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28580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373063"/>
            <a:ext cx="6183312" cy="3478212"/>
          </a:xfrm>
        </p:spPr>
      </p:sp>
      <p:sp>
        <p:nvSpPr>
          <p:cNvPr id="3" name="Notes Placeholder 2"/>
          <p:cNvSpPr>
            <a:spLocks noGrp="1"/>
          </p:cNvSpPr>
          <p:nvPr>
            <p:ph type="body" idx="1"/>
          </p:nvPr>
        </p:nvSpPr>
        <p:spPr/>
        <p:txBody>
          <a:bodyPr/>
          <a:lstStyle/>
          <a:p>
            <a:pPr defTabSz="937900">
              <a:lnSpc>
                <a:spcPct val="100000"/>
              </a:lnSpc>
              <a:spcAft>
                <a:spcPts val="0"/>
              </a:spcAft>
              <a:defRPr/>
            </a:pPr>
            <a:r>
              <a:rPr lang="en-US" b="0" i="0" u="none">
                <a:effectLst/>
                <a:latin typeface="Segoe UI" panose="020B0502040204020203" pitchFamily="34" charset="0"/>
                <a:cs typeface="Segoe UI" panose="020B0502040204020203" pitchFamily="34" charset="0"/>
              </a:rPr>
              <a:t>Let’s look at a customer that recently migrated workloads to the cloud.</a:t>
            </a:r>
          </a:p>
          <a:p>
            <a:pPr defTabSz="937900">
              <a:lnSpc>
                <a:spcPct val="100000"/>
              </a:lnSpc>
              <a:spcAft>
                <a:spcPts val="0"/>
              </a:spcAft>
              <a:defRPr/>
            </a:pPr>
            <a:endParaRPr lang="en-US" b="1" i="0" u="none">
              <a:effectLst/>
              <a:latin typeface="Segoe UI" panose="020B0502040204020203" pitchFamily="34" charset="0"/>
              <a:cs typeface="Segoe UI" panose="020B0502040204020203" pitchFamily="34" charset="0"/>
            </a:endParaRPr>
          </a:p>
          <a:p>
            <a:pPr defTabSz="937900">
              <a:lnSpc>
                <a:spcPct val="100000"/>
              </a:lnSpc>
              <a:spcAft>
                <a:spcPts val="0"/>
              </a:spcAft>
              <a:defRPr/>
            </a:pPr>
            <a:r>
              <a:rPr lang="en-US" b="1" i="0" u="none">
                <a:effectLst/>
                <a:latin typeface="Segoe UI" panose="020B0502040204020203" pitchFamily="34" charset="0"/>
                <a:cs typeface="Segoe UI" panose="020B0502040204020203" pitchFamily="34" charset="0"/>
              </a:rPr>
              <a:t>Situation</a:t>
            </a:r>
          </a:p>
          <a:p>
            <a:pPr defTabSz="937900">
              <a:lnSpc>
                <a:spcPct val="100000"/>
              </a:lnSpc>
              <a:spcAft>
                <a:spcPts val="0"/>
              </a:spcAft>
              <a:defRPr/>
            </a:pPr>
            <a:r>
              <a:rPr lang="en-US" b="0" i="0">
                <a:effectLst/>
                <a:latin typeface="Segoe UI" panose="020B0502040204020203" pitchFamily="34" charset="0"/>
                <a:cs typeface="Segoe UI" panose="020B0502040204020203" pitchFamily="34" charset="0"/>
              </a:rPr>
              <a:t>Since 1951, the International Organization for Migration (IOM) has promoted international cooperation and supported the orderly and humane management of displaced people, refugees, and migrant workers.</a:t>
            </a:r>
          </a:p>
          <a:p>
            <a:pPr defTabSz="937900">
              <a:lnSpc>
                <a:spcPct val="100000"/>
              </a:lnSpc>
              <a:spcAft>
                <a:spcPts val="0"/>
              </a:spcAft>
              <a:defRPr/>
            </a:pPr>
            <a:endParaRPr lang="en-US" b="0" i="0">
              <a:effectLst/>
              <a:latin typeface="Segoe UI" panose="020B0502040204020203" pitchFamily="34" charset="0"/>
              <a:cs typeface="Segoe UI" panose="020B0502040204020203" pitchFamily="34" charset="0"/>
            </a:endParaRPr>
          </a:p>
          <a:p>
            <a:pPr defTabSz="937900">
              <a:lnSpc>
                <a:spcPct val="100000"/>
              </a:lnSpc>
              <a:spcAft>
                <a:spcPts val="0"/>
              </a:spcAft>
              <a:defRPr/>
            </a:pPr>
            <a:r>
              <a:rPr lang="en-US" b="0" i="0">
                <a:effectLst/>
                <a:latin typeface="Segoe UI" panose="020B0502040204020203" pitchFamily="34" charset="0"/>
                <a:cs typeface="Segoe UI" panose="020B0502040204020203" pitchFamily="34" charset="0"/>
              </a:rPr>
              <a:t>IOM decided to position itself as a leader and innovator by strengthening its framework for data governance, resilience, and mobility to become a more agile and sustainable organization. To achieve its vision, IOM resolved to decentralize its operations, make its IT infrastructure highly secure, resilient, and efficient, transform the agency’s internal business processes, and adopt scalable and flexible solutions based on actionable data to speed decision making and meet migrants’ needs in agile, more responsive ways. </a:t>
            </a:r>
          </a:p>
          <a:p>
            <a:pPr defTabSz="937900">
              <a:lnSpc>
                <a:spcPct val="100000"/>
              </a:lnSpc>
              <a:spcAft>
                <a:spcPts val="0"/>
              </a:spcAft>
              <a:defRPr/>
            </a:pPr>
            <a:endParaRPr lang="en-US" b="0" i="0">
              <a:effectLst/>
              <a:latin typeface="Segoe UI" panose="020B0502040204020203" pitchFamily="34" charset="0"/>
              <a:cs typeface="Segoe UI" panose="020B0502040204020203" pitchFamily="34" charset="0"/>
            </a:endParaRPr>
          </a:p>
          <a:p>
            <a:pPr algn="l"/>
            <a:r>
              <a:rPr lang="en-US" b="1" i="0">
                <a:effectLst/>
                <a:latin typeface="Segoe UI" panose="020B0502040204020203" pitchFamily="34" charset="0"/>
                <a:cs typeface="Segoe UI" panose="020B0502040204020203" pitchFamily="34" charset="0"/>
              </a:rPr>
              <a:t>The agency’s aging infrastructure was becoming an issue.</a:t>
            </a:r>
            <a:r>
              <a:rPr lang="en-US" b="0" i="0">
                <a:effectLst/>
                <a:latin typeface="Segoe UI" panose="020B0502040204020203" pitchFamily="34" charset="0"/>
                <a:cs typeface="Segoe UI" panose="020B0502040204020203" pitchFamily="34" charset="0"/>
              </a:rPr>
              <a:t> IOM had three on-premises datacenters and 500 old, overprovisioned virtual machines (VMs). Security, backups, and monitoring relied on systems administrators for oversight and deployment. Networking and hardware problems in IOM datacenters caused unplanned outages, some of which significantly disrupted operations, and data security was a concern. Rising maintenance and renewal costs also made it difficult to update critical components, and by 2019, the agency estimated that 80 percent of its servers needed replacement.</a:t>
            </a:r>
          </a:p>
          <a:p>
            <a:pPr algn="l"/>
            <a:endParaRPr lang="en-US" b="0" i="0">
              <a:effectLst/>
              <a:latin typeface="Segoe UI" panose="020B0502040204020203" pitchFamily="34" charset="0"/>
              <a:cs typeface="Segoe UI" panose="020B0502040204020203" pitchFamily="34" charset="0"/>
            </a:endParaRPr>
          </a:p>
          <a:p>
            <a:pPr algn="l"/>
            <a:r>
              <a:rPr lang="en-US" b="0" i="0">
                <a:effectLst/>
                <a:latin typeface="Segoe UI" panose="020B0502040204020203" pitchFamily="34" charset="0"/>
                <a:cs typeface="Segoe UI" panose="020B0502040204020203" pitchFamily="34" charset="0"/>
              </a:rPr>
              <a:t>IT leaders concluded that IOM should get out of the datacenter business and refocus on its humanitarian mission of supporting end-to-end migrant journeys. </a:t>
            </a:r>
          </a:p>
          <a:p>
            <a:pPr defTabSz="937900">
              <a:lnSpc>
                <a:spcPct val="100000"/>
              </a:lnSpc>
              <a:spcAft>
                <a:spcPts val="0"/>
              </a:spcAft>
              <a:defRPr/>
            </a:pPr>
            <a:endParaRPr lang="en-US" b="1" i="0" u="none">
              <a:effectLst/>
              <a:latin typeface="Segoe UI" panose="020B0502040204020203" pitchFamily="34" charset="0"/>
              <a:cs typeface="Segoe UI" panose="020B0502040204020203" pitchFamily="34" charset="0"/>
            </a:endParaRPr>
          </a:p>
          <a:p>
            <a:pPr defTabSz="937900">
              <a:lnSpc>
                <a:spcPct val="100000"/>
              </a:lnSpc>
              <a:spcAft>
                <a:spcPts val="0"/>
              </a:spcAft>
              <a:defRPr/>
            </a:pPr>
            <a:r>
              <a:rPr lang="en-US" b="1" i="0" u="none">
                <a:effectLst/>
                <a:latin typeface="Segoe UI" panose="020B0502040204020203" pitchFamily="34" charset="0"/>
                <a:cs typeface="Segoe UI" panose="020B0502040204020203" pitchFamily="34" charset="0"/>
              </a:rPr>
              <a:t>Solution</a:t>
            </a:r>
          </a:p>
          <a:p>
            <a:pPr algn="l"/>
            <a:r>
              <a:rPr lang="en-US" b="0" i="0">
                <a:effectLst/>
                <a:latin typeface="Segoe UI" panose="020B0502040204020203" pitchFamily="34" charset="0"/>
                <a:cs typeface="Segoe UI" panose="020B0502040204020203" pitchFamily="34" charset="0"/>
              </a:rPr>
              <a:t>IOM soon realized that it needed strategic partners to achieve its goal, and after careful planning and risk mitigation, the agency chose </a:t>
            </a:r>
            <a:r>
              <a:rPr lang="en-US" b="0" i="0" u="none" strike="noStrike">
                <a:solidFill>
                  <a:srgbClr val="0067B8"/>
                </a:solidFill>
                <a:effectLst/>
                <a:latin typeface="Segoe UI" panose="020B0502040204020203" pitchFamily="34" charset="0"/>
                <a:cs typeface="Segoe UI" panose="020B0502040204020203" pitchFamily="34" charset="0"/>
                <a:hlinkClick r:id="rId3"/>
              </a:rPr>
              <a:t>Microsoft Azure</a:t>
            </a:r>
            <a:r>
              <a:rPr lang="en-US" b="0" i="0">
                <a:effectLst/>
                <a:latin typeface="Segoe UI" panose="020B0502040204020203" pitchFamily="34" charset="0"/>
                <a:cs typeface="Segoe UI" panose="020B0502040204020203" pitchFamily="34" charset="0"/>
              </a:rPr>
              <a:t> as its cloud platform. IOM determined that Microsoft delivered the best value, the maximum level of cloud technology investment, and the most support for its staff throughout the organization’s cloud journey. IOM brought Microsoft Partner Network member </a:t>
            </a:r>
            <a:r>
              <a:rPr lang="en-US" b="0" i="0" err="1">
                <a:effectLst/>
                <a:latin typeface="Segoe UI" panose="020B0502040204020203" pitchFamily="34" charset="0"/>
                <a:cs typeface="Segoe UI" panose="020B0502040204020203" pitchFamily="34" charset="0"/>
              </a:rPr>
              <a:t>Kainos</a:t>
            </a:r>
            <a:r>
              <a:rPr lang="en-US" b="0" i="0">
                <a:effectLst/>
                <a:latin typeface="Segoe UI" panose="020B0502040204020203" pitchFamily="34" charset="0"/>
                <a:cs typeface="Segoe UI" panose="020B0502040204020203" pitchFamily="34" charset="0"/>
              </a:rPr>
              <a:t> onboard because of its broad cloud migration experience in both the private and public sectors and its shared organizational values.</a:t>
            </a:r>
          </a:p>
          <a:p>
            <a:pPr algn="l"/>
            <a:endParaRPr lang="en-US" b="0" i="0">
              <a:effectLst/>
              <a:latin typeface="Segoe UI" panose="020B0502040204020203" pitchFamily="34" charset="0"/>
              <a:cs typeface="Segoe UI" panose="020B0502040204020203" pitchFamily="34" charset="0"/>
            </a:endParaRPr>
          </a:p>
          <a:p>
            <a:pPr algn="l"/>
            <a:r>
              <a:rPr lang="en-US" b="0" i="0">
                <a:effectLst/>
                <a:latin typeface="Segoe UI" panose="020B0502040204020203" pitchFamily="34" charset="0"/>
                <a:cs typeface="Segoe UI" panose="020B0502040204020203" pitchFamily="34" charset="0"/>
              </a:rPr>
              <a:t>A key component of the deployment is </a:t>
            </a:r>
            <a:r>
              <a:rPr lang="en-US" b="0" i="0" u="none" strike="noStrike">
                <a:solidFill>
                  <a:srgbClr val="0067B8"/>
                </a:solidFill>
                <a:effectLst/>
                <a:latin typeface="Segoe UI" panose="020B0502040204020203" pitchFamily="34" charset="0"/>
                <a:cs typeface="Segoe UI" panose="020B0502040204020203" pitchFamily="34" charset="0"/>
                <a:hlinkClick r:id="rId4"/>
              </a:rPr>
              <a:t>Azure landing zones</a:t>
            </a:r>
            <a:r>
              <a:rPr lang="en-US" b="0" i="0">
                <a:effectLst/>
                <a:latin typeface="Segoe UI" panose="020B0502040204020203" pitchFamily="34" charset="0"/>
                <a:cs typeface="Segoe UI" panose="020B0502040204020203" pitchFamily="34" charset="0"/>
              </a:rPr>
              <a:t>, wherein applications and IOM’s development, test, and operations teams, along with other staff, can use Azure services in a standard, policy-driven, monitorable, and highly secure way. Azure landing zones underpin all the agency’s services, taking advantage of automation tooling and continuous integration and continuous delivery pipelines to achieve a repeatable deployment model that supports future expansion of IOM’s global cloud footprint, including the accommodation of multiple remote sites.</a:t>
            </a:r>
          </a:p>
          <a:p>
            <a:pPr defTabSz="937900">
              <a:lnSpc>
                <a:spcPct val="100000"/>
              </a:lnSpc>
              <a:spcAft>
                <a:spcPts val="0"/>
              </a:spcAft>
              <a:defRPr/>
            </a:pPr>
            <a:endParaRPr lang="en-US" b="0" i="0" u="none">
              <a:effectLst/>
              <a:latin typeface="Segoe UI" panose="020B0502040204020203" pitchFamily="34" charset="0"/>
              <a:cs typeface="Segoe UI" panose="020B0502040204020203" pitchFamily="34" charset="0"/>
            </a:endParaRPr>
          </a:p>
          <a:p>
            <a:pPr defTabSz="937900">
              <a:lnSpc>
                <a:spcPct val="100000"/>
              </a:lnSpc>
              <a:spcAft>
                <a:spcPts val="0"/>
              </a:spcAft>
              <a:defRPr/>
            </a:pPr>
            <a:r>
              <a:rPr lang="en-US" b="1" i="0" u="none">
                <a:effectLst/>
                <a:latin typeface="Segoe UI" panose="020B0502040204020203" pitchFamily="34" charset="0"/>
                <a:cs typeface="Segoe UI" panose="020B0502040204020203" pitchFamily="34" charset="0"/>
              </a:rPr>
              <a:t>Impact</a:t>
            </a:r>
          </a:p>
          <a:p>
            <a:pPr defTabSz="937638">
              <a:spcAft>
                <a:spcPts val="1231"/>
              </a:spcAft>
              <a:buClr>
                <a:prstClr val="white"/>
              </a:buClr>
              <a:defRPr/>
            </a:pPr>
            <a:r>
              <a:rPr lang="en-US" b="0" i="0">
                <a:effectLst/>
                <a:latin typeface="Segoe UI" panose="020B0502040204020203" pitchFamily="34" charset="0"/>
                <a:cs typeface="Segoe UI" panose="020B0502040204020203" pitchFamily="34" charset="0"/>
              </a:rPr>
              <a:t>IOM significantly improved its security, risk management, and compliance by transitioning to the cloud. With its VMs now in the cloud, the agency no longer has to manually update operating systems or perform many other tedious, manual systems administration tasks across multiple datacenters and frontline deployments. Data residency was also important, and IOM worked with Microsoft to help ensure that data gets hosted in locations that meet different stakeholders’ requirements.</a:t>
            </a:r>
          </a:p>
          <a:p>
            <a:pPr defTabSz="937638">
              <a:spcAft>
                <a:spcPts val="1231"/>
              </a:spcAft>
              <a:buClr>
                <a:prstClr val="white"/>
              </a:buClr>
              <a:defRPr/>
            </a:pPr>
            <a:endParaRPr lang="en-US" b="0" i="0">
              <a:effectLst/>
              <a:latin typeface="Segoe UI" panose="020B0502040204020203" pitchFamily="34" charset="0"/>
              <a:cs typeface="Segoe UI" panose="020B0502040204020203" pitchFamily="34" charset="0"/>
            </a:endParaRPr>
          </a:p>
          <a:p>
            <a:pPr defTabSz="937638">
              <a:spcAft>
                <a:spcPts val="1231"/>
              </a:spcAft>
              <a:buClr>
                <a:prstClr val="white"/>
              </a:buClr>
              <a:defRPr/>
            </a:pPr>
            <a:r>
              <a:rPr lang="en-US">
                <a:latin typeface="Segoe UI" panose="020B0502040204020203" pitchFamily="34" charset="0"/>
                <a:cs typeface="Segoe UI" panose="020B0502040204020203" pitchFamily="34" charset="0"/>
              </a:rPr>
              <a:t>The agency is not only more flexible, secure, and responsive, but it has also laid the foundation for an ambitious transformation to derive deep insights from its data through advanced analytics and will be able to tell individual migrant stories accurately. </a:t>
            </a:r>
            <a:endParaRPr lang="en-US" b="0" i="0">
              <a:effectLst/>
              <a:latin typeface="Segoe UI" panose="020B0502040204020203" pitchFamily="34" charset="0"/>
              <a:cs typeface="Segoe UI" panose="020B0502040204020203" pitchFamily="34" charset="0"/>
            </a:endParaRPr>
          </a:p>
          <a:p>
            <a:pPr defTabSz="937638">
              <a:spcAft>
                <a:spcPts val="1231"/>
              </a:spcAft>
              <a:buClr>
                <a:prstClr val="white"/>
              </a:buClr>
              <a:defRPr/>
            </a:pPr>
            <a:endParaRPr lang="en-US" b="0" i="0">
              <a:effectLst/>
              <a:latin typeface="Segoe UI" panose="020B0502040204020203" pitchFamily="34" charset="0"/>
              <a:cs typeface="Segoe UI" panose="020B0502040204020203" pitchFamily="34" charset="0"/>
            </a:endParaRPr>
          </a:p>
          <a:p>
            <a:pPr defTabSz="937638">
              <a:spcAft>
                <a:spcPts val="1231"/>
              </a:spcAft>
              <a:buClr>
                <a:prstClr val="white"/>
              </a:buClr>
              <a:defRPr/>
            </a:pPr>
            <a:r>
              <a:rPr lang="en-US" b="0" i="0">
                <a:effectLst/>
                <a:latin typeface="Segoe UI" panose="020B0502040204020203" pitchFamily="34" charset="0"/>
                <a:cs typeface="Segoe UI" panose="020B0502040204020203" pitchFamily="34" charset="0"/>
              </a:rPr>
              <a:t>IOM chose Microsoft and </a:t>
            </a:r>
            <a:r>
              <a:rPr lang="en-US" b="0" i="0" err="1">
                <a:effectLst/>
                <a:latin typeface="Segoe UI" panose="020B0502040204020203" pitchFamily="34" charset="0"/>
                <a:cs typeface="Segoe UI" panose="020B0502040204020203" pitchFamily="34" charset="0"/>
              </a:rPr>
              <a:t>Kainos</a:t>
            </a:r>
            <a:r>
              <a:rPr lang="en-US" b="0" i="0">
                <a:effectLst/>
                <a:latin typeface="Segoe UI" panose="020B0502040204020203" pitchFamily="34" charset="0"/>
                <a:cs typeface="Segoe UI" panose="020B0502040204020203" pitchFamily="34" charset="0"/>
              </a:rPr>
              <a:t> in part because they could help the agency’s IT staff quickly add the skills needed to support the new environment. As of June 2022, almost 100 staff members have completed Azure trainings, and more than 50 have successfully completed Azure certifications. </a:t>
            </a:r>
          </a:p>
          <a:p>
            <a:pPr defTabSz="937638">
              <a:spcAft>
                <a:spcPts val="1231"/>
              </a:spcAft>
              <a:buClr>
                <a:prstClr val="white"/>
              </a:buClr>
              <a:defRPr/>
            </a:pPr>
            <a:endParaRPr lang="en-US">
              <a:solidFill>
                <a:srgbClr val="FFFFFF"/>
              </a:solidFill>
              <a:cs typeface="Segoe UI" panose="020B0502040204020203" pitchFamily="34" charset="0"/>
            </a:endParaRPr>
          </a:p>
          <a:p>
            <a:pPr defTabSz="937638">
              <a:spcAft>
                <a:spcPts val="1231"/>
              </a:spcAft>
              <a:buClr>
                <a:prstClr val="white"/>
              </a:buClr>
              <a:defRPr/>
            </a:pPr>
            <a:r>
              <a:rPr lang="en-US" b="0" i="0">
                <a:effectLst/>
                <a:latin typeface="Segoe UI" panose="020B0502040204020203" pitchFamily="34" charset="0"/>
                <a:cs typeface="Segoe UI" panose="020B0502040204020203" pitchFamily="34" charset="0"/>
              </a:rPr>
              <a:t>The agency also credits its move to the cloud for providing a welcome </a:t>
            </a:r>
            <a:r>
              <a:rPr lang="en-US" b="1" i="0">
                <a:effectLst/>
                <a:latin typeface="Segoe UI" panose="020B0502040204020203" pitchFamily="34" charset="0"/>
                <a:cs typeface="Segoe UI" panose="020B0502040204020203" pitchFamily="34" charset="0"/>
              </a:rPr>
              <a:t>sustainability boost</a:t>
            </a:r>
            <a:r>
              <a:rPr lang="en-US" b="0" i="0">
                <a:effectLst/>
                <a:latin typeface="Segoe UI" panose="020B0502040204020203" pitchFamily="34" charset="0"/>
                <a:cs typeface="Segoe UI" panose="020B0502040204020203" pitchFamily="34" charset="0"/>
              </a:rPr>
              <a:t>. By retiring its on-premises datacenters and diminishing the computational loads stemming from outdated code, IOM reduced power consumption and cut its carbon emissions footprint by 92 percent, or 594 tons of CO2e saved annually.</a:t>
            </a:r>
            <a:endParaRPr lang="en-US">
              <a:solidFill>
                <a:srgbClr val="FFFFFF"/>
              </a:solidFill>
              <a:cs typeface="Segoe UI" panose="020B0502040204020203" pitchFamily="34" charset="0"/>
            </a:endParaRPr>
          </a:p>
          <a:p>
            <a:pPr defTabSz="937638">
              <a:spcAft>
                <a:spcPts val="1231"/>
              </a:spcAft>
              <a:buClr>
                <a:prstClr val="white"/>
              </a:buClr>
              <a:defRPr/>
            </a:pPr>
            <a:endParaRPr lang="en-US" b="0" i="0" u="none">
              <a:effectLst/>
              <a:latin typeface="Segoe UI" panose="020B0502040204020203" pitchFamily="34" charset="0"/>
              <a:cs typeface="Segoe UI" panose="020B0502040204020203" pitchFamily="34" charset="0"/>
            </a:endParaRPr>
          </a:p>
          <a:p>
            <a:pPr defTabSz="937638">
              <a:spcAft>
                <a:spcPts val="1231"/>
              </a:spcAft>
              <a:buClr>
                <a:prstClr val="white"/>
              </a:buClr>
              <a:defRPr/>
            </a:pPr>
            <a:r>
              <a:rPr lang="en-US" b="0" i="0">
                <a:effectLst/>
                <a:latin typeface="Segoe UI" panose="020B0502040204020203" pitchFamily="34" charset="0"/>
                <a:cs typeface="Segoe UI" panose="020B0502040204020203" pitchFamily="34" charset="0"/>
              </a:rPr>
              <a:t>The retirement of its technical debt has removed the need to reinvest in hardware, and IOM can now devote more money to programs and missions, facilitating more agile development and faster time to innovation.</a:t>
            </a:r>
            <a:endParaRPr lang="en-US">
              <a:solidFill>
                <a:srgbClr val="FFFFFF"/>
              </a:solidFill>
              <a:cs typeface="Segoe UI" panose="020B0502040204020203" pitchFamily="34" charset="0"/>
            </a:endParaRPr>
          </a:p>
          <a:p>
            <a:pPr defTabSz="937638">
              <a:spcAft>
                <a:spcPts val="1231"/>
              </a:spcAft>
              <a:buClr>
                <a:prstClr val="white"/>
              </a:buClr>
              <a:defRPr/>
            </a:pPr>
            <a:endParaRPr lang="en-US" b="0" i="0" u="none">
              <a:effectLst/>
              <a:latin typeface="Segoe UI" panose="020B0502040204020203" pitchFamily="34" charset="0"/>
              <a:cs typeface="Segoe UI" panose="020B0502040204020203" pitchFamily="34" charset="0"/>
            </a:endParaRPr>
          </a:p>
          <a:p>
            <a:pPr algn="l"/>
            <a:r>
              <a:rPr lang="en-US" b="0" i="0" u="none">
                <a:effectLst/>
                <a:latin typeface="Segoe UI" panose="020B0502040204020203" pitchFamily="34" charset="0"/>
                <a:cs typeface="Segoe UI" panose="020B0502040204020203" pitchFamily="34" charset="0"/>
              </a:rPr>
              <a:t>&lt;CLICK&gt;</a:t>
            </a:r>
          </a:p>
          <a:p>
            <a:pPr algn="l"/>
            <a:endParaRPr lang="en-US" b="0" i="0" u="sng">
              <a:effectLst/>
              <a:latin typeface="Segoe UI" panose="020B0502040204020203" pitchFamily="34" charset="0"/>
              <a:cs typeface="Segoe UI" panose="020B0502040204020203" pitchFamily="34" charset="0"/>
            </a:endParaRPr>
          </a:p>
          <a:p>
            <a:pPr defTabSz="937866">
              <a:spcAft>
                <a:spcPts val="615"/>
              </a:spcAft>
              <a:defRPr/>
            </a:pPr>
            <a:r>
              <a:rPr lang="en-US" i="1" u="none">
                <a:latin typeface="Segoe UI" panose="020B0502040204020203" pitchFamily="34" charset="0"/>
                <a:cs typeface="Segoe UI" panose="020B0502040204020203" pitchFamily="34" charset="0"/>
              </a:rPr>
              <a:t>For more information:</a:t>
            </a:r>
            <a:br>
              <a:rPr lang="en-US" u="sng">
                <a:latin typeface="Segoe UI" panose="020B0502040204020203" pitchFamily="34" charset="0"/>
                <a:cs typeface="Segoe UI" panose="020B0502040204020203" pitchFamily="34" charset="0"/>
              </a:rPr>
            </a:br>
            <a:r>
              <a:rPr lang="en-US">
                <a:latin typeface="Segoe UI" panose="020B0502040204020203" pitchFamily="34" charset="0"/>
                <a:cs typeface="Segoe UI" panose="020B0502040204020203" pitchFamily="34" charset="0"/>
              </a:rPr>
              <a:t>https://customers.microsoft.com/en-us/story/1505667739375662033-international-organization-for-migration-nonprofit-azure</a:t>
            </a:r>
          </a:p>
          <a:p>
            <a:pPr>
              <a:spcAft>
                <a:spcPts val="615"/>
              </a:spcAft>
            </a:pPr>
            <a:endParaRPr lang="en-US">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37900" rtl="0" eaLnBrk="1" fontAlgn="auto" latinLnBrk="0" hangingPunct="1">
              <a:lnSpc>
                <a:spcPct val="100000"/>
              </a:lnSpc>
              <a:spcBef>
                <a:spcPts val="0"/>
              </a:spcBef>
              <a:spcAft>
                <a:spcPts val="0"/>
              </a:spcAft>
              <a:buClrTx/>
              <a:buSzTx/>
              <a:buFontTx/>
              <a:buNone/>
              <a:tabLst/>
              <a:defRPr/>
            </a:pPr>
            <a:fld id="{13EBDA0C-02E7-4851-939B-E9FBFFDF1F8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79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993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373063"/>
            <a:ext cx="6183312" cy="3478212"/>
          </a:xfrm>
        </p:spPr>
      </p:sp>
      <p:sp>
        <p:nvSpPr>
          <p:cNvPr id="3" name="Notes Placeholder 2"/>
          <p:cNvSpPr>
            <a:spLocks noGrp="1"/>
          </p:cNvSpPr>
          <p:nvPr>
            <p:ph type="body" idx="1"/>
          </p:nvPr>
        </p:nvSpPr>
        <p:spPr/>
        <p:txBody>
          <a:bodyPr/>
          <a:lstStyle/>
          <a:p>
            <a:pPr algn="l"/>
            <a:r>
              <a:rPr lang="en-US" b="0" i="0" u="none">
                <a:solidFill>
                  <a:srgbClr val="000000"/>
                </a:solidFill>
                <a:effectLst/>
                <a:latin typeface="Segoe UI" panose="020B0502040204020203" pitchFamily="34" charset="0"/>
                <a:cs typeface="Segoe UI" panose="020B0502040204020203" pitchFamily="34" charset="0"/>
              </a:rPr>
              <a:t>As customer number one for smart building solutions, Microsoft has learned a lot from our own experience optimizing campus operations.</a:t>
            </a:r>
          </a:p>
          <a:p>
            <a:pPr algn="l"/>
            <a:endParaRPr lang="en-US" b="0" i="0" u="sng">
              <a:solidFill>
                <a:srgbClr val="000000"/>
              </a:solidFill>
              <a:effectLst/>
              <a:latin typeface="Segoe UI" panose="020B0502040204020203" pitchFamily="34" charset="0"/>
              <a:cs typeface="Segoe UI" panose="020B0502040204020203" pitchFamily="34" charset="0"/>
            </a:endParaRPr>
          </a:p>
          <a:p>
            <a:pPr algn="l"/>
            <a:r>
              <a:rPr lang="en-US" b="0" i="0" u="sng">
                <a:solidFill>
                  <a:srgbClr val="000000"/>
                </a:solidFill>
                <a:effectLst/>
                <a:latin typeface="Segoe UI" panose="020B0502040204020203" pitchFamily="34" charset="0"/>
                <a:cs typeface="Segoe UI" panose="020B0502040204020203" pitchFamily="34" charset="0"/>
              </a:rPr>
              <a:t>Situation:</a:t>
            </a:r>
          </a:p>
          <a:p>
            <a:pPr defTabSz="937900">
              <a:lnSpc>
                <a:spcPct val="100000"/>
              </a:lnSpc>
              <a:spcAft>
                <a:spcPts val="0"/>
              </a:spcAft>
              <a:defRPr/>
            </a:pPr>
            <a:r>
              <a:rPr lang="en-US" b="0" i="0">
                <a:effectLst/>
                <a:latin typeface="SegoeUI"/>
              </a:rPr>
              <a:t>When Microsoft set its first carbon emission reduction goal in 2009, we looked across all areas of carbon emission and energy consumption to identify opportunities for optimization. </a:t>
            </a:r>
          </a:p>
          <a:p>
            <a:pPr defTabSz="937900">
              <a:lnSpc>
                <a:spcPct val="100000"/>
              </a:lnSpc>
              <a:spcAft>
                <a:spcPts val="0"/>
              </a:spcAft>
              <a:defRPr/>
            </a:pPr>
            <a:endParaRPr lang="en-US" b="0" i="0">
              <a:solidFill>
                <a:srgbClr val="000000"/>
              </a:solidFill>
              <a:effectLst/>
              <a:latin typeface="SegoeUI"/>
              <a:cs typeface="Segoe UI" panose="020B0502040204020203" pitchFamily="34" charset="0"/>
            </a:endParaRPr>
          </a:p>
          <a:p>
            <a:pPr defTabSz="937900">
              <a:lnSpc>
                <a:spcPct val="100000"/>
              </a:lnSpc>
              <a:spcAft>
                <a:spcPts val="0"/>
              </a:spcAft>
              <a:defRPr/>
            </a:pPr>
            <a:r>
              <a:rPr lang="en-US" b="0" i="0">
                <a:solidFill>
                  <a:srgbClr val="000000"/>
                </a:solidFill>
                <a:effectLst/>
                <a:latin typeface="Segoe UI" panose="020B0502040204020203" pitchFamily="34" charset="0"/>
                <a:cs typeface="Segoe UI" panose="020B0502040204020203" pitchFamily="34" charset="0"/>
              </a:rPr>
              <a:t>Our initial effort to reduce power consumption in our buildings was focused on the Microsoft Redmond campus, which spanned 125 buildings with 15 million square feet of office and lab space on 500 acres serving more than 60,000 people. </a:t>
            </a:r>
            <a:r>
              <a:rPr lang="en-US">
                <a:gradFill>
                  <a:gsLst>
                    <a:gs pos="1250">
                      <a:srgbClr val="000000"/>
                    </a:gs>
                    <a:gs pos="100000">
                      <a:srgbClr val="000000"/>
                    </a:gs>
                  </a:gsLst>
                  <a:lin ang="5400000" scaled="0"/>
                </a:gradFill>
                <a:latin typeface="Segoe UI" panose="020B0502040204020203" pitchFamily="34" charset="0"/>
                <a:cs typeface="Segoe UI" panose="020B0502040204020203" pitchFamily="34" charset="0"/>
              </a:rPr>
              <a:t>Across the campus, there were multiple disparate building systems, with 100mW peak electrical consumption and $60 million annual utility spend. Our challenge was to leverage technologies to manage this more efficiently in order to reduce emissions and energy costs.</a:t>
            </a:r>
            <a:endParaRPr lang="en-US" b="0" i="0">
              <a:solidFill>
                <a:srgbClr val="000000"/>
              </a:solidFill>
              <a:effectLst/>
              <a:latin typeface="Segoe UI" panose="020B0502040204020203" pitchFamily="34" charset="0"/>
              <a:cs typeface="Segoe UI" panose="020B0502040204020203" pitchFamily="34" charset="0"/>
            </a:endParaRPr>
          </a:p>
          <a:p>
            <a:pPr algn="l"/>
            <a:endParaRPr lang="en-US" b="0" i="0">
              <a:solidFill>
                <a:srgbClr val="000000"/>
              </a:solidFill>
              <a:effectLst/>
              <a:latin typeface="Segoe UI" panose="020B0502040204020203" pitchFamily="34" charset="0"/>
              <a:cs typeface="Segoe UI" panose="020B0502040204020203" pitchFamily="34" charset="0"/>
            </a:endParaRPr>
          </a:p>
          <a:p>
            <a:pPr algn="l"/>
            <a:r>
              <a:rPr lang="en-US" b="0" i="0" u="sng">
                <a:solidFill>
                  <a:srgbClr val="000000"/>
                </a:solidFill>
                <a:effectLst/>
                <a:latin typeface="Segoe UI" panose="020B0502040204020203" pitchFamily="34" charset="0"/>
                <a:cs typeface="Segoe UI" panose="020B0502040204020203" pitchFamily="34" charset="0"/>
              </a:rPr>
              <a:t>Solution:</a:t>
            </a:r>
          </a:p>
          <a:p>
            <a:pPr defTabSz="937900">
              <a:lnSpc>
                <a:spcPct val="100000"/>
              </a:lnSpc>
              <a:spcAft>
                <a:spcPts val="0"/>
              </a:spcAft>
              <a:defRPr/>
            </a:pPr>
            <a:r>
              <a:rPr lang="en-US">
                <a:solidFill>
                  <a:prstClr val="black"/>
                </a:solidFill>
                <a:latin typeface="Segoe UI" panose="020B0502040204020203" pitchFamily="34" charset="0"/>
                <a:cs typeface="Segoe UI" panose="020B0502040204020203" pitchFamily="34" charset="0"/>
              </a:rPr>
              <a:t>Microsoft used an ICONICS solution running on Azure—and extended with Power BI, Azure IoT, and Dynamics 365 Field Service—to remotely monitor and manage buildings across the campus and reduce energy consumption, improve building performance, and increase labor efficiency. </a:t>
            </a:r>
          </a:p>
          <a:p>
            <a:pPr defTabSz="937900">
              <a:lnSpc>
                <a:spcPct val="100000"/>
              </a:lnSpc>
              <a:spcAft>
                <a:spcPts val="0"/>
              </a:spcAft>
              <a:defRPr/>
            </a:pPr>
            <a:endParaRPr lang="en-US">
              <a:solidFill>
                <a:prstClr val="black"/>
              </a:solidFill>
              <a:latin typeface="Segoe UI" panose="020B0502040204020203" pitchFamily="34" charset="0"/>
              <a:cs typeface="Segoe UI" panose="020B0502040204020203" pitchFamily="34" charset="0"/>
            </a:endParaRPr>
          </a:p>
          <a:p>
            <a:pPr defTabSz="937900">
              <a:lnSpc>
                <a:spcPct val="100000"/>
              </a:lnSpc>
              <a:spcAft>
                <a:spcPts val="0"/>
              </a:spcAft>
              <a:defRPr/>
            </a:pPr>
            <a:r>
              <a:rPr lang="en-US" b="0" i="0">
                <a:solidFill>
                  <a:srgbClr val="4F4F4F"/>
                </a:solidFill>
                <a:effectLst/>
                <a:latin typeface="Segoe UI" panose="020B0502040204020203" pitchFamily="34" charset="0"/>
                <a:cs typeface="Segoe UI" panose="020B0502040204020203" pitchFamily="34" charset="0"/>
              </a:rPr>
              <a:t>The system allows engineers to get big-picture information at a glance – like how many kilowatts of energy are being consumed across Microsoft headquarters at any one moment. With a few clicks they can also zoom in on one building, one floor or office in that building, or one piece of equipment from a dashboard filled with a colorful collection of maps, dials, lists, and tickers. Now, hundreds of millions of data transactions per day can be accessed from a dashboard rather than requiring workers to crawl through pump rooms or across rooftops to get data. </a:t>
            </a:r>
            <a:endParaRPr lang="en-US">
              <a:solidFill>
                <a:prstClr val="black"/>
              </a:solidFill>
              <a:latin typeface="Segoe UI" panose="020B0502040204020203" pitchFamily="34" charset="0"/>
              <a:cs typeface="Segoe UI" panose="020B0502040204020203" pitchFamily="34" charset="0"/>
            </a:endParaRPr>
          </a:p>
          <a:p>
            <a:pPr defTabSz="937900">
              <a:lnSpc>
                <a:spcPct val="100000"/>
              </a:lnSpc>
              <a:spcAft>
                <a:spcPts val="0"/>
              </a:spcAft>
              <a:defRPr/>
            </a:pPr>
            <a:endParaRPr lang="en-US">
              <a:solidFill>
                <a:prstClr val="black"/>
              </a:solidFill>
              <a:latin typeface="Segoe UI" panose="020B0502040204020203" pitchFamily="34" charset="0"/>
              <a:cs typeface="Segoe UI" panose="020B0502040204020203" pitchFamily="34" charset="0"/>
            </a:endParaRPr>
          </a:p>
          <a:p>
            <a:pPr algn="l"/>
            <a:r>
              <a:rPr lang="en-US" b="0" i="0">
                <a:solidFill>
                  <a:srgbClr val="4F4F4F"/>
                </a:solidFill>
                <a:effectLst/>
                <a:latin typeface="Segoe UI" panose="020B0502040204020203" pitchFamily="34" charset="0"/>
                <a:cs typeface="Segoe UI" panose="020B0502040204020203" pitchFamily="34" charset="0"/>
              </a:rPr>
              <a:t>The software identifies issues large and small and prioritizes them according to the costs they’re incurring. Most problems can be quickly fixed by Microsoft technologists right from their desks. And using predictive maintenance strategies driven by data analytics, the team is able to optimize equipment repair cycles and extend equipment lifespans.</a:t>
            </a:r>
          </a:p>
          <a:p>
            <a:pPr algn="l"/>
            <a:endParaRPr lang="en-US" b="0" i="0">
              <a:solidFill>
                <a:srgbClr val="4F4F4F"/>
              </a:solidFill>
              <a:effectLst/>
              <a:latin typeface="Segoe UI" panose="020B0502040204020203" pitchFamily="34" charset="0"/>
              <a:cs typeface="Segoe UI" panose="020B0502040204020203" pitchFamily="34" charset="0"/>
            </a:endParaRPr>
          </a:p>
          <a:p>
            <a:pPr defTabSz="937900">
              <a:lnSpc>
                <a:spcPct val="100000"/>
              </a:lnSpc>
              <a:spcAft>
                <a:spcPts val="0"/>
              </a:spcAft>
              <a:defRPr/>
            </a:pPr>
            <a:r>
              <a:rPr lang="en-US" b="0" i="0">
                <a:effectLst/>
                <a:latin typeface="SegoeUI"/>
              </a:rPr>
              <a:t>More recently we have used new, cutting edge technology to find greater opportunities for optimization, particularly regarding the energy used to heat and cool Microsoft buildings. Optimizing energy consumption for a building or campus requires the analysis of several layers of variability like controls for cooling towers, water pumps, and chillers. With each layer of complexity, it becomes harder for a human to understand how each variable will impact the outcome of a setting. </a:t>
            </a:r>
          </a:p>
          <a:p>
            <a:pPr algn="l"/>
            <a:endParaRPr lang="en-US" b="0" i="0">
              <a:effectLst/>
              <a:latin typeface="SegoeUI"/>
            </a:endParaRPr>
          </a:p>
          <a:p>
            <a:pPr algn="l"/>
            <a:r>
              <a:rPr lang="en-US" b="0" i="0">
                <a:effectLst/>
                <a:latin typeface="SegoeUI"/>
              </a:rPr>
              <a:t>Microsoft Project Bonsai – available now in preview – is a low code AI development platform that creates intelligence for industrial controls by infusing the knowledge and wisdom from the people closest to the system from the outset. It was developed precisely to help create AI that can support or make decisions in complex systems like a commercial HVAC system. </a:t>
            </a:r>
          </a:p>
          <a:p>
            <a:pPr algn="l"/>
            <a:endParaRPr lang="en-US" b="0" i="0">
              <a:effectLst/>
              <a:latin typeface="SegoeUI"/>
            </a:endParaRPr>
          </a:p>
          <a:p>
            <a:pPr marL="175856" indent="-175856">
              <a:buFont typeface="Arial" panose="020B0604020202020204" pitchFamily="34" charset="0"/>
              <a:buChar char="•"/>
            </a:pPr>
            <a:r>
              <a:rPr lang="en-US" b="0" i="0">
                <a:effectLst/>
                <a:latin typeface="SegoeUI"/>
              </a:rPr>
              <a:t>To teach the AI, the team first had to give it an objective: reduce energy consumption while maintaining a desired temperature. </a:t>
            </a:r>
          </a:p>
          <a:p>
            <a:pPr marL="175856" indent="-175856">
              <a:buFont typeface="Arial" panose="020B0604020202020204" pitchFamily="34" charset="0"/>
              <a:buChar char="•"/>
            </a:pPr>
            <a:r>
              <a:rPr lang="en-US" b="0" i="0">
                <a:effectLst/>
                <a:latin typeface="SegoeUI"/>
              </a:rPr>
              <a:t>From there, the AI had to understand some of the variables and controller options it could change to achieve this goal. </a:t>
            </a:r>
          </a:p>
          <a:p>
            <a:pPr marL="175856" indent="-175856">
              <a:buFont typeface="Arial" panose="020B0604020202020204" pitchFamily="34" charset="0"/>
              <a:buChar char="•"/>
            </a:pPr>
            <a:r>
              <a:rPr lang="en-US" b="0" i="0">
                <a:effectLst/>
                <a:latin typeface="SegoeUI"/>
              </a:rPr>
              <a:t>Next, the AI had to understand restrictions and limitations like manufacturing pre-sets or internal chiller controls. </a:t>
            </a:r>
          </a:p>
          <a:p>
            <a:pPr marL="175856" indent="-175856">
              <a:buFont typeface="Arial" panose="020B0604020202020204" pitchFamily="34" charset="0"/>
              <a:buChar char="•"/>
            </a:pPr>
            <a:r>
              <a:rPr lang="en-US" b="0" i="0">
                <a:effectLst/>
                <a:latin typeface="SegoeUI"/>
              </a:rPr>
              <a:t>Once the HVAC experts shared the </a:t>
            </a:r>
            <a:r>
              <a:rPr lang="en-US" b="1" i="0">
                <a:effectLst/>
                <a:latin typeface="SegoeUI"/>
              </a:rPr>
              <a:t>objective, variables, controllers, and restrictions </a:t>
            </a:r>
            <a:r>
              <a:rPr lang="en-US" b="0" i="0">
                <a:effectLst/>
                <a:latin typeface="SegoeUI"/>
              </a:rPr>
              <a:t>with the AI, the AI practiced in a simulated HVAC system to learn about real-world scenarios it may encounter like heatwaves, winter storms, and equipment variability. </a:t>
            </a:r>
          </a:p>
          <a:p>
            <a:pPr marL="175856" indent="-175856">
              <a:buFont typeface="Arial" panose="020B0604020202020204" pitchFamily="34" charset="0"/>
              <a:buChar char="•"/>
            </a:pPr>
            <a:r>
              <a:rPr lang="en-US" b="0" i="0">
                <a:effectLst/>
                <a:latin typeface="SegoeUI"/>
              </a:rPr>
              <a:t>The AI recommended increasing setpoints at the cooling towers and chillers, while also increasing the speed of the pump delivering the water, in order to achieve the objective of energy reduction while maintaining the desired temperature. According to the team, these are counterintuitive optimizations they would never have come to on their own.</a:t>
            </a:r>
          </a:p>
          <a:p>
            <a:pPr algn="l"/>
            <a:endParaRPr lang="en-US" b="0" i="0">
              <a:solidFill>
                <a:srgbClr val="000000"/>
              </a:solidFill>
              <a:effectLst/>
              <a:latin typeface="Segoe UI" panose="020B0502040204020203" pitchFamily="34" charset="0"/>
              <a:cs typeface="Segoe UI" panose="020B0502040204020203" pitchFamily="34" charset="0"/>
            </a:endParaRPr>
          </a:p>
          <a:p>
            <a:pPr algn="l"/>
            <a:r>
              <a:rPr lang="en-US" b="0" i="0" u="sng">
                <a:solidFill>
                  <a:srgbClr val="000000"/>
                </a:solidFill>
                <a:effectLst/>
                <a:latin typeface="Segoe UI" panose="020B0502040204020203" pitchFamily="34" charset="0"/>
                <a:cs typeface="Segoe UI" panose="020B0502040204020203" pitchFamily="34" charset="0"/>
              </a:rPr>
              <a:t>Impact:</a:t>
            </a:r>
            <a:endParaRPr lang="en-US" b="0" i="0" u="none">
              <a:solidFill>
                <a:srgbClr val="000000"/>
              </a:solidFill>
              <a:effectLst/>
              <a:latin typeface="Segoe UI" panose="020B0502040204020203" pitchFamily="34" charset="0"/>
              <a:cs typeface="Segoe UI" panose="020B0502040204020203" pitchFamily="34" charset="0"/>
            </a:endParaRPr>
          </a:p>
          <a:p>
            <a:pPr algn="l"/>
            <a:r>
              <a:rPr lang="en-US" b="0" i="0" u="none">
                <a:solidFill>
                  <a:srgbClr val="000000"/>
                </a:solidFill>
                <a:effectLst/>
                <a:latin typeface="Segoe UI" panose="020B0502040204020203" pitchFamily="34" charset="0"/>
                <a:cs typeface="Segoe UI" panose="020B0502040204020203" pitchFamily="34" charset="0"/>
              </a:rPr>
              <a:t>As a result of initial efforts, Microsoft achieved a 6-10% reduction in annual energy usage with an implementation payback in less than 18 months. </a:t>
            </a:r>
          </a:p>
          <a:p>
            <a:pPr defTabSz="937900">
              <a:lnSpc>
                <a:spcPct val="100000"/>
              </a:lnSpc>
              <a:spcAft>
                <a:spcPts val="0"/>
              </a:spcAft>
              <a:defRPr/>
            </a:pPr>
            <a:endParaRPr lang="en-US">
              <a:latin typeface="Segoe UI" panose="020B0502040204020203" pitchFamily="34" charset="0"/>
              <a:cs typeface="Segoe UI" panose="020B0502040204020203" pitchFamily="34" charset="0"/>
            </a:endParaRPr>
          </a:p>
          <a:p>
            <a:pPr defTabSz="937900">
              <a:lnSpc>
                <a:spcPct val="100000"/>
              </a:lnSpc>
              <a:spcAft>
                <a:spcPts val="0"/>
              </a:spcAft>
              <a:defRPr/>
            </a:pPr>
            <a:r>
              <a:rPr lang="en-US">
                <a:latin typeface="Segoe UI" panose="020B0502040204020203" pitchFamily="34" charset="0"/>
                <a:cs typeface="Segoe UI" panose="020B0502040204020203" pitchFamily="34" charset="0"/>
              </a:rPr>
              <a:t>More recently, we have used cutting edge new AI technology to cut our energy usage even more. </a:t>
            </a:r>
            <a:r>
              <a:rPr lang="en-US" b="0" i="0">
                <a:effectLst/>
                <a:latin typeface="SegoeUI"/>
              </a:rPr>
              <a:t>Using Project Bonsai, we were able to uncover a new plan for optimization in about 2 weeks, with an expected, further reduction in energy of about 15%.</a:t>
            </a:r>
          </a:p>
          <a:p>
            <a:pPr defTabSz="937900">
              <a:lnSpc>
                <a:spcPct val="100000"/>
              </a:lnSpc>
              <a:spcAft>
                <a:spcPts val="0"/>
              </a:spcAft>
              <a:defRPr/>
            </a:pPr>
            <a:endParaRPr lang="en-US" b="0" i="0">
              <a:effectLst/>
              <a:latin typeface="SegoeUI"/>
            </a:endParaRPr>
          </a:p>
          <a:p>
            <a:pPr defTabSz="937900">
              <a:lnSpc>
                <a:spcPct val="100000"/>
              </a:lnSpc>
              <a:spcAft>
                <a:spcPts val="0"/>
              </a:spcAft>
              <a:defRPr/>
            </a:pPr>
            <a:r>
              <a:rPr lang="en-US" b="0" i="0" u="none">
                <a:solidFill>
                  <a:srgbClr val="000000"/>
                </a:solidFill>
                <a:effectLst/>
                <a:latin typeface="Segoe UI" panose="020B0502040204020203" pitchFamily="34" charset="0"/>
                <a:cs typeface="Segoe UI" panose="020B0502040204020203" pitchFamily="34" charset="0"/>
              </a:rPr>
              <a:t>Today, the campus is also operating on 100% carbon-free hydropower and has achieved zero waste certification.</a:t>
            </a:r>
            <a:endParaRPr lang="en-US" b="0" i="0">
              <a:effectLst/>
              <a:latin typeface="SegoeUI"/>
            </a:endParaRPr>
          </a:p>
          <a:p>
            <a:pPr algn="l"/>
            <a:endParaRPr lang="en-US" b="0" i="0" u="none">
              <a:solidFill>
                <a:srgbClr val="4F4F4F"/>
              </a:solidFill>
              <a:effectLst/>
              <a:latin typeface="Segoe UI" panose="020B0502040204020203" pitchFamily="34" charset="0"/>
              <a:cs typeface="Segoe UI" panose="020B0502040204020203" pitchFamily="34" charset="0"/>
            </a:endParaRPr>
          </a:p>
          <a:p>
            <a:pPr algn="l"/>
            <a:r>
              <a:rPr lang="en-US" b="0" i="0" u="none">
                <a:solidFill>
                  <a:srgbClr val="4F4F4F"/>
                </a:solidFill>
                <a:effectLst/>
                <a:latin typeface="Segoe UI" panose="020B0502040204020203" pitchFamily="34" charset="0"/>
                <a:cs typeface="Segoe UI" panose="020B0502040204020203" pitchFamily="34" charset="0"/>
              </a:rPr>
              <a:t>&lt;CLICK&gt;</a:t>
            </a:r>
            <a:endParaRPr lang="en-US" b="0" i="0" u="none">
              <a:solidFill>
                <a:srgbClr val="000000"/>
              </a:solidFill>
              <a:effectLst/>
              <a:latin typeface="Segoe UI" panose="020B0502040204020203" pitchFamily="34" charset="0"/>
              <a:cs typeface="Segoe UI" panose="020B0502040204020203" pitchFamily="34" charset="0"/>
            </a:endParaRPr>
          </a:p>
          <a:p>
            <a:pPr algn="l"/>
            <a:endParaRPr lang="en-US" b="0" i="0" u="sng">
              <a:solidFill>
                <a:srgbClr val="000000"/>
              </a:solidFill>
              <a:effectLst/>
              <a:latin typeface="Segoe UI" panose="020B0502040204020203" pitchFamily="34" charset="0"/>
              <a:cs typeface="Segoe UI" panose="020B0502040204020203" pitchFamily="34" charset="0"/>
            </a:endParaRPr>
          </a:p>
          <a:p>
            <a:pPr>
              <a:spcAft>
                <a:spcPts val="615"/>
              </a:spcAft>
            </a:pPr>
            <a:r>
              <a:rPr lang="en-US" u="sng">
                <a:latin typeface="Segoe UI" panose="020B0502040204020203" pitchFamily="34" charset="0"/>
                <a:cs typeface="Segoe UI" panose="020B0502040204020203" pitchFamily="34" charset="0"/>
              </a:rPr>
              <a:t>For more information:</a:t>
            </a:r>
          </a:p>
          <a:p>
            <a:pPr defTabSz="937900">
              <a:lnSpc>
                <a:spcPct val="100000"/>
              </a:lnSpc>
              <a:spcAft>
                <a:spcPts val="615"/>
              </a:spcAft>
              <a:defRPr/>
            </a:pPr>
            <a:r>
              <a:rPr lang="en-US">
                <a:latin typeface="Segoe UI" panose="020B0502040204020203" pitchFamily="34" charset="0"/>
                <a:cs typeface="Segoe UI" panose="020B0502040204020203" pitchFamily="34" charset="0"/>
              </a:rPr>
              <a:t>https://www.microsoft.com/en-us/stories/88acres/88-acres-how-microsoft-quietly-built-the-city-of-the-future-chapter-4.aspx</a:t>
            </a:r>
          </a:p>
          <a:p>
            <a:pPr defTabSz="937900">
              <a:lnSpc>
                <a:spcPct val="100000"/>
              </a:lnSpc>
              <a:spcAft>
                <a:spcPts val="615"/>
              </a:spcAft>
              <a:defRPr/>
            </a:pPr>
            <a:r>
              <a:rPr lang="en-US">
                <a:latin typeface="Segoe UI" panose="020B0502040204020203" pitchFamily="34" charset="0"/>
                <a:cs typeface="Segoe UI" panose="020B0502040204020203" pitchFamily="34" charset="0"/>
              </a:rPr>
              <a:t>https://customers.microsoft.com/es-es/story/iconics-partner-professional-services-azure-iot</a:t>
            </a:r>
          </a:p>
          <a:p>
            <a:pPr defTabSz="937900">
              <a:lnSpc>
                <a:spcPct val="100000"/>
              </a:lnSpc>
              <a:spcAft>
                <a:spcPts val="615"/>
              </a:spcAft>
              <a:defRPr/>
            </a:pPr>
            <a:r>
              <a:rPr lang="en-US">
                <a:latin typeface="Segoe UI" panose="020B0502040204020203" pitchFamily="34" charset="0"/>
                <a:cs typeface="Segoe UI" panose="020B0502040204020203" pitchFamily="34" charset="0"/>
              </a:rPr>
              <a:t>https://customers.microsoft.com/en-us/story/845665-microsoft-autonomoussystems-projectbonsai </a:t>
            </a:r>
          </a:p>
          <a:p>
            <a:pPr defTabSz="937900">
              <a:lnSpc>
                <a:spcPct val="100000"/>
              </a:lnSpc>
              <a:spcAft>
                <a:spcPts val="615"/>
              </a:spcAft>
              <a:defRPr/>
            </a:pPr>
            <a:r>
              <a:rPr lang="en-US">
                <a:latin typeface="Segoe UI" panose="020B0502040204020203" pitchFamily="34" charset="0"/>
                <a:cs typeface="Segoe UI" panose="020B0502040204020203" pitchFamily="34" charset="0"/>
              </a:rPr>
              <a:t>https://www.microsoft.com/en-us/ai/autonomous-systems-project-bonsai-how-it-works</a:t>
            </a:r>
          </a:p>
        </p:txBody>
      </p:sp>
      <p:sp>
        <p:nvSpPr>
          <p:cNvPr id="4" name="Slide Number Placeholder 3"/>
          <p:cNvSpPr>
            <a:spLocks noGrp="1"/>
          </p:cNvSpPr>
          <p:nvPr>
            <p:ph type="sldNum" sz="quarter" idx="5"/>
          </p:nvPr>
        </p:nvSpPr>
        <p:spPr/>
        <p:txBody>
          <a:bodyPr/>
          <a:lstStyle/>
          <a:p>
            <a:pPr marL="0" marR="0" lvl="0" indent="0" algn="r" defTabSz="937900" rtl="0" eaLnBrk="1" fontAlgn="auto" latinLnBrk="0" hangingPunct="1">
              <a:lnSpc>
                <a:spcPct val="100000"/>
              </a:lnSpc>
              <a:spcBef>
                <a:spcPts val="0"/>
              </a:spcBef>
              <a:spcAft>
                <a:spcPts val="0"/>
              </a:spcAft>
              <a:buClrTx/>
              <a:buSzTx/>
              <a:buFontTx/>
              <a:buNone/>
              <a:tabLst/>
              <a:defRPr/>
            </a:pPr>
            <a:fld id="{13EBDA0C-02E7-4851-939B-E9FBFFDF1F8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79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33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373063"/>
            <a:ext cx="6183312" cy="3478212"/>
          </a:xfrm>
        </p:spPr>
      </p:sp>
      <p:sp>
        <p:nvSpPr>
          <p:cNvPr id="3" name="Notes Placeholder 2"/>
          <p:cNvSpPr>
            <a:spLocks noGrp="1"/>
          </p:cNvSpPr>
          <p:nvPr>
            <p:ph type="body" idx="1"/>
          </p:nvPr>
        </p:nvSpPr>
        <p:spPr/>
        <p:txBody>
          <a:bodyPr/>
          <a:lstStyle/>
          <a:p>
            <a:pPr defTabSz="937900">
              <a:lnSpc>
                <a:spcPct val="100000"/>
              </a:lnSpc>
              <a:spcAft>
                <a:spcPts val="0"/>
              </a:spcAft>
              <a:defRPr/>
            </a:pPr>
            <a:r>
              <a:rPr lang="en-US" b="1">
                <a:latin typeface="Segoe UI"/>
                <a:cs typeface="Segoe UI"/>
              </a:rPr>
              <a:t>Situation</a:t>
            </a:r>
            <a:endParaRPr lang="en-US" b="1" i="0">
              <a:latin typeface="Segoe UI" panose="020B0502040204020203" pitchFamily="34" charset="0"/>
              <a:cs typeface="Segoe UI" panose="020B0502040204020203" pitchFamily="34" charset="0"/>
            </a:endParaRPr>
          </a:p>
          <a:p>
            <a:pPr>
              <a:defRPr/>
            </a:pPr>
            <a:r>
              <a:rPr lang="en-US"/>
              <a:t>Managing energy use and reducing carbon emissions is a critical component in tackling the climate crisis. As Ontario’s largest power generator and clean technology innovator, Ontario Power Generation (OPG) is leading the drive for decarbonization while balancing economic and environmental benefits, and Ontario’s electricity needs. </a:t>
            </a:r>
            <a:endParaRPr lang="en-US">
              <a:cs typeface="Calibri"/>
            </a:endParaRPr>
          </a:p>
          <a:p>
            <a:pPr>
              <a:defRPr/>
            </a:pPr>
            <a:endParaRPr lang="en-US">
              <a:latin typeface="Calibri"/>
              <a:cs typeface="Calibri"/>
            </a:endParaRPr>
          </a:p>
          <a:p>
            <a:pPr>
              <a:defRPr/>
            </a:pPr>
            <a:r>
              <a:rPr lang="en-US" b="1">
                <a:latin typeface="Segoe UI"/>
                <a:cs typeface="Segoe UI"/>
              </a:rPr>
              <a:t>Solution</a:t>
            </a:r>
          </a:p>
          <a:p>
            <a:pPr>
              <a:defRPr/>
            </a:pPr>
            <a:r>
              <a:rPr lang="en-US"/>
              <a:t>To support this mission, OPG’s Energy Markets team is using Microsoft AI to help forecast prices, deliver value to Ontario, and move a step closer toward a carbon-neutral future.</a:t>
            </a:r>
            <a:endParaRPr lang="en-US">
              <a:cs typeface="Calibri"/>
            </a:endParaRPr>
          </a:p>
          <a:p>
            <a:pPr>
              <a:defRPr/>
            </a:pPr>
            <a:endParaRPr lang="en-US">
              <a:latin typeface="Calibri"/>
              <a:cs typeface="Calibri"/>
            </a:endParaRPr>
          </a:p>
          <a:p>
            <a:pPr>
              <a:defRPr/>
            </a:pPr>
            <a:r>
              <a:rPr lang="en-US" b="1">
                <a:latin typeface="Segoe UI"/>
                <a:cs typeface="Segoe UI"/>
              </a:rPr>
              <a:t>Impact</a:t>
            </a:r>
          </a:p>
          <a:p>
            <a:pPr>
              <a:defRPr/>
            </a:pPr>
            <a:r>
              <a:rPr lang="en-US"/>
              <a:t>With an Azure-powered Data Driven Trading, or DDT, platform—a collection of tools and AI models—OPG can analyze data and improve forecasting accuracy for electricity pricing. The DDT suite of tools and apps range from simple Power BI reports presenting weather forecasts for North America, to sophisticated AI models that forecast detailed energy trends critical for informing market transactions. The sheer volume of data OPG can consume and feed into a model to produce timely, actionable results is beyond anything imagined just a few years ago. Custom-built and designed with trader logic in mind, this is a big win for the company’s traders whose job and performance relies on producing accurate results faster than their competition.</a:t>
            </a:r>
            <a:endParaRPr lang="en-US">
              <a:cs typeface="Calibri"/>
            </a:endParaRPr>
          </a:p>
          <a:p>
            <a:pPr>
              <a:defRPr/>
            </a:pPr>
            <a:endParaRPr lang="en-US">
              <a:latin typeface="Calibri"/>
              <a:cs typeface="Calibri"/>
            </a:endParaRPr>
          </a:p>
          <a:p>
            <a:pPr>
              <a:defRPr/>
            </a:pPr>
            <a:r>
              <a:rPr lang="en-US" u="sng">
                <a:latin typeface="Calibri"/>
                <a:cs typeface="Calibri"/>
              </a:rPr>
              <a:t>For more information:</a:t>
            </a:r>
            <a:r>
              <a:rPr lang="en-US">
                <a:latin typeface="Calibri"/>
                <a:cs typeface="Calibri"/>
              </a:rPr>
              <a:t> </a:t>
            </a:r>
            <a:br>
              <a:rPr lang="en-US">
                <a:latin typeface="Calibri"/>
                <a:cs typeface="Calibri"/>
              </a:rPr>
            </a:br>
            <a:r>
              <a:rPr lang="en-US">
                <a:hlinkClick r:id="rId3"/>
              </a:rPr>
              <a:t>https://news.microsoft.com/en-ca/2021/03/30/ontario-power-generation-powering-a-sustainable-future-with-digital-innovation/</a:t>
            </a:r>
            <a:r>
              <a:rPr lang="en-US"/>
              <a:t> </a:t>
            </a:r>
            <a:endParaRPr lang="en-US">
              <a:cs typeface="Calibri"/>
            </a:endParaRPr>
          </a:p>
          <a:p>
            <a:pPr>
              <a:defRPr/>
            </a:pPr>
            <a:endParaRPr lang="en-US">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37900" rtl="0" eaLnBrk="1" fontAlgn="auto" latinLnBrk="0" hangingPunct="1">
              <a:lnSpc>
                <a:spcPct val="100000"/>
              </a:lnSpc>
              <a:spcBef>
                <a:spcPts val="0"/>
              </a:spcBef>
              <a:spcAft>
                <a:spcPts val="0"/>
              </a:spcAft>
              <a:buClrTx/>
              <a:buSzTx/>
              <a:buFontTx/>
              <a:buNone/>
              <a:tabLst/>
              <a:defRPr/>
            </a:pPr>
            <a:fld id="{13EBDA0C-02E7-4851-939B-E9FBFFDF1F8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79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125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7575" y="3633788"/>
            <a:ext cx="19057938" cy="1072038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a:xfrm>
            <a:off x="6" y="0"/>
            <a:ext cx="3077739" cy="2422833"/>
          </a:xfrm>
          <a:prstGeom prst="rect">
            <a:avLst/>
          </a:prstGeom>
        </p:spPr>
        <p:txBody>
          <a:bodyPr/>
          <a:lstStyle/>
          <a:p>
            <a:endParaRPr lang="en-US"/>
          </a:p>
        </p:txBody>
      </p:sp>
      <p:sp>
        <p:nvSpPr>
          <p:cNvPr id="5" name="Footer Placeholder 4"/>
          <p:cNvSpPr>
            <a:spLocks noGrp="1"/>
          </p:cNvSpPr>
          <p:nvPr>
            <p:ph type="ftr" sz="quarter" idx="4"/>
          </p:nvPr>
        </p:nvSpPr>
        <p:spPr>
          <a:xfrm>
            <a:off x="10981" y="15650714"/>
            <a:ext cx="5951269" cy="451184"/>
          </a:xfrm>
          <a:prstGeom prst="rect">
            <a:avLst/>
          </a:prstGeom>
        </p:spPr>
        <p:txBody>
          <a:bodyPr/>
          <a:lstStyle/>
          <a:p>
            <a:pPr defTabSz="1746752" eaLnBrk="0" hangingPunct="0"/>
            <a:r>
              <a:rPr lang="en-US" sz="8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3315741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4400" y="3716338"/>
            <a:ext cx="19491325" cy="10963275"/>
          </a:xfrm>
        </p:spPr>
      </p:sp>
      <p:sp>
        <p:nvSpPr>
          <p:cNvPr id="3" name="Notes Placeholder 2"/>
          <p:cNvSpPr>
            <a:spLocks noGrp="1"/>
          </p:cNvSpPr>
          <p:nvPr>
            <p:ph type="body" idx="1"/>
          </p:nvPr>
        </p:nvSpPr>
        <p:spPr/>
        <p:txBody>
          <a:bodyPr/>
          <a:lstStyle/>
          <a:p>
            <a:pPr fontAlgn="base"/>
            <a:r>
              <a:rPr lang="en-US" dirty="0">
                <a:solidFill>
                  <a:srgbClr val="000000"/>
                </a:solidFill>
                <a:latin typeface="Segoe UI"/>
                <a:cs typeface="Segoe UI"/>
              </a:rPr>
              <a:t>NOTES:  Alec to create </a:t>
            </a:r>
            <a:endParaRPr lang="en-US" dirty="0">
              <a:cs typeface="Segoe UI"/>
            </a:endParaRPr>
          </a:p>
        </p:txBody>
      </p:sp>
      <p:sp>
        <p:nvSpPr>
          <p:cNvPr id="4" name="Header Placeholder 3"/>
          <p:cNvSpPr>
            <a:spLocks noGrp="1"/>
          </p:cNvSpPr>
          <p:nvPr>
            <p:ph type="hdr" sz="quarter"/>
          </p:nvPr>
        </p:nvSpPr>
        <p:spPr>
          <a:xfrm>
            <a:off x="7" y="0"/>
            <a:ext cx="3169920" cy="2477730"/>
          </a:xfrm>
          <a:prstGeom prst="rect">
            <a:avLst/>
          </a:prstGeom>
        </p:spPr>
        <p:txBody>
          <a:bodyPr lIns="93790" tIns="46895" rIns="93790" bIns="46895"/>
          <a:lstStyle/>
          <a:p>
            <a:pPr marL="0" marR="0" lvl="0" indent="0" algn="l" defTabSz="937866"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a:xfrm>
            <a:off x="11311" y="16005329"/>
            <a:ext cx="6129514" cy="461407"/>
          </a:xfrm>
          <a:prstGeom prst="rect">
            <a:avLst/>
          </a:prstGeom>
        </p:spPr>
        <p:txBody>
          <a:bodyPr lIns="93790" tIns="46895" rIns="93790" bIns="46895"/>
          <a:lstStyle/>
          <a:p>
            <a:pPr marL="1148933" marR="0" lvl="0" indent="0" algn="l" defTabSz="1837689" rtl="0" eaLnBrk="0"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Slide Number Placeholder 5"/>
          <p:cNvSpPr>
            <a:spLocks noGrp="1"/>
          </p:cNvSpPr>
          <p:nvPr>
            <p:ph type="sldNum" sz="quarter" idx="5"/>
          </p:nvPr>
        </p:nvSpPr>
        <p:spPr/>
        <p:txBody>
          <a:bodyPr/>
          <a:lstStyle/>
          <a:p>
            <a:pPr marL="0" marR="0" lvl="0" indent="0" algn="r" defTabSz="937866" rtl="0" eaLnBrk="1" fontAlgn="auto" latinLnBrk="0" hangingPunct="1">
              <a:lnSpc>
                <a:spcPct val="100000"/>
              </a:lnSpc>
              <a:spcBef>
                <a:spcPts val="0"/>
              </a:spcBef>
              <a:spcAft>
                <a:spcPts val="0"/>
              </a:spcAft>
              <a:buClrTx/>
              <a:buSzTx/>
              <a:buFontTx/>
              <a:buNone/>
              <a:tabLst/>
              <a:defRPr/>
            </a:pPr>
            <a:fld id="{B4008EB6-D09E-4580-8CD6-DDB14511944F}" type="slidenum">
              <a:rPr kumimoji="0" lang="en-US" sz="25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7866" rtl="0" eaLnBrk="1" fontAlgn="auto" latinLnBrk="0" hangingPunct="1">
                <a:lnSpc>
                  <a:spcPct val="100000"/>
                </a:lnSpc>
                <a:spcBef>
                  <a:spcPts val="0"/>
                </a:spcBef>
                <a:spcAft>
                  <a:spcPts val="0"/>
                </a:spcAft>
                <a:buClrTx/>
                <a:buSzTx/>
                <a:buFontTx/>
                <a:buNone/>
                <a:tabLst/>
                <a:defRPr/>
              </a:pPr>
              <a:t>21</a:t>
            </a:fld>
            <a:endParaRPr kumimoji="0" lang="en-US" sz="25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0766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4400" y="3716338"/>
            <a:ext cx="19491325" cy="10963275"/>
          </a:xfrm>
        </p:spPr>
      </p:sp>
      <p:sp>
        <p:nvSpPr>
          <p:cNvPr id="3" name="Notes Placeholder 2"/>
          <p:cNvSpPr>
            <a:spLocks noGrp="1"/>
          </p:cNvSpPr>
          <p:nvPr>
            <p:ph type="body" idx="1"/>
          </p:nvPr>
        </p:nvSpPr>
        <p:spPr/>
        <p:txBody>
          <a:bodyPr/>
          <a:lstStyle/>
          <a:p>
            <a:pPr>
              <a:spcAft>
                <a:spcPts val="0"/>
              </a:spcAft>
            </a:pPr>
            <a:r>
              <a:rPr lang="en-US"/>
              <a:t>&lt;PRESENTER: THIS SLIDE MAY ONLY BE APPROPRIATE FOR A TECHNICAL AUDIENCE.&gt;</a:t>
            </a:r>
          </a:p>
          <a:p>
            <a:pPr algn="l"/>
            <a:endParaRPr lang="en-US"/>
          </a:p>
          <a:p>
            <a:pPr algn="l"/>
            <a:r>
              <a:rPr lang="en-US"/>
              <a:t>What we’re offering is unique, and it’s </a:t>
            </a:r>
            <a:r>
              <a:rPr lang="en-US" b="1"/>
              <a:t>built on Microsoft Azure </a:t>
            </a:r>
            <a:r>
              <a:rPr lang="en-US">
                <a:solidFill>
                  <a:srgbClr val="FFFFFF"/>
                </a:solidFill>
                <a:ea typeface="Calibri" panose="020F0502020204030204" pitchFamily="34" charset="0"/>
                <a:cs typeface="Segoe UI" panose="020B0502040204020203" pitchFamily="34" charset="0"/>
              </a:rPr>
              <a:t>and powered by the </a:t>
            </a:r>
            <a:r>
              <a:rPr lang="en-US" b="1">
                <a:solidFill>
                  <a:srgbClr val="FFFFFF"/>
                </a:solidFill>
                <a:ea typeface="Calibri" panose="020F0502020204030204" pitchFamily="34" charset="0"/>
                <a:cs typeface="Segoe UI" panose="020B0502040204020203" pitchFamily="34" charset="0"/>
              </a:rPr>
              <a:t>Power Platform, </a:t>
            </a:r>
            <a:r>
              <a:rPr lang="en-US">
                <a:solidFill>
                  <a:srgbClr val="FFFFFF"/>
                </a:solidFill>
                <a:ea typeface="Calibri" panose="020F0502020204030204" pitchFamily="34" charset="0"/>
                <a:cs typeface="Segoe UI" panose="020B0502040204020203" pitchFamily="34" charset="0"/>
              </a:rPr>
              <a:t>including </a:t>
            </a:r>
            <a:r>
              <a:rPr lang="en-US" b="1">
                <a:solidFill>
                  <a:srgbClr val="FFFFFF"/>
                </a:solidFill>
                <a:ea typeface="Calibri" panose="020F0502020204030204" pitchFamily="34" charset="0"/>
                <a:cs typeface="Segoe UI" panose="020B0502040204020203" pitchFamily="34" charset="0"/>
              </a:rPr>
              <a:t>Power Apps</a:t>
            </a:r>
            <a:r>
              <a:rPr lang="en-US">
                <a:solidFill>
                  <a:srgbClr val="FFFFFF"/>
                </a:solidFill>
                <a:ea typeface="Calibri" panose="020F0502020204030204" pitchFamily="34" charset="0"/>
                <a:cs typeface="Segoe UI" panose="020B0502040204020203" pitchFamily="34" charset="0"/>
              </a:rPr>
              <a:t>,</a:t>
            </a:r>
            <a:r>
              <a:rPr lang="en-US" b="1">
                <a:solidFill>
                  <a:srgbClr val="FFFFFF"/>
                </a:solidFill>
                <a:ea typeface="Calibri" panose="020F0502020204030204" pitchFamily="34" charset="0"/>
                <a:cs typeface="Segoe UI" panose="020B0502040204020203" pitchFamily="34" charset="0"/>
              </a:rPr>
              <a:t> Power Automate</a:t>
            </a:r>
            <a:r>
              <a:rPr lang="en-US">
                <a:solidFill>
                  <a:srgbClr val="FFFFFF"/>
                </a:solidFill>
                <a:ea typeface="Calibri" panose="020F0502020204030204" pitchFamily="34" charset="0"/>
                <a:cs typeface="Segoe UI" panose="020B0502040204020203" pitchFamily="34" charset="0"/>
              </a:rPr>
              <a:t>, and </a:t>
            </a:r>
            <a:r>
              <a:rPr lang="en-US" b="1">
                <a:solidFill>
                  <a:srgbClr val="FFFFFF"/>
                </a:solidFill>
                <a:ea typeface="Calibri" panose="020F0502020204030204" pitchFamily="34" charset="0"/>
                <a:cs typeface="Segoe UI" panose="020B0502040204020203" pitchFamily="34" charset="0"/>
              </a:rPr>
              <a:t>Power BI</a:t>
            </a:r>
            <a:r>
              <a:rPr lang="en-US">
                <a:solidFill>
                  <a:srgbClr val="FFFFFF"/>
                </a:solidFill>
                <a:ea typeface="Calibri" panose="020F0502020204030204" pitchFamily="34" charset="0"/>
                <a:cs typeface="Segoe UI" panose="020B0502040204020203" pitchFamily="34" charset="0"/>
              </a:rPr>
              <a:t>, which means customers or partners can use Azure and the Power Platform to </a:t>
            </a:r>
            <a:r>
              <a:rPr lang="en-US" b="1">
                <a:solidFill>
                  <a:srgbClr val="FFFFFF"/>
                </a:solidFill>
                <a:ea typeface="Calibri" panose="020F0502020204030204" pitchFamily="34" charset="0"/>
                <a:cs typeface="Segoe UI" panose="020B0502040204020203" pitchFamily="34" charset="0"/>
              </a:rPr>
              <a:t>extend the core capabilities </a:t>
            </a:r>
            <a:r>
              <a:rPr lang="en-US">
                <a:solidFill>
                  <a:srgbClr val="FFFFFF"/>
                </a:solidFill>
                <a:ea typeface="Calibri" panose="020F0502020204030204" pitchFamily="34" charset="0"/>
                <a:cs typeface="Segoe UI" panose="020B0502040204020203" pitchFamily="34" charset="0"/>
              </a:rPr>
              <a:t>of Microsoft Sustainability Manager quickly and easily with custom industry vertical or horizontal solutions, such as new formulas or reports.</a:t>
            </a:r>
            <a:br>
              <a:rPr lang="en-US"/>
            </a:br>
            <a:br>
              <a:rPr lang="en-US"/>
            </a:br>
            <a:r>
              <a:rPr lang="en-US"/>
              <a:t>And it combines the power of a publicly available</a:t>
            </a:r>
            <a:r>
              <a:rPr lang="en-US" b="1"/>
              <a:t> data model </a:t>
            </a:r>
            <a:r>
              <a:rPr lang="en-US"/>
              <a:t>with our data </a:t>
            </a:r>
            <a:r>
              <a:rPr lang="en-US" b="1"/>
              <a:t>calculation, visualization, and reporting capabilities</a:t>
            </a:r>
            <a:r>
              <a:rPr lang="en-US"/>
              <a:t>—assembled in one offering that works for any organization. </a:t>
            </a:r>
          </a:p>
          <a:p>
            <a:pPr algn="l"/>
            <a:endParaRPr lang="en-US"/>
          </a:p>
          <a:p>
            <a:pPr algn="l"/>
            <a:r>
              <a:rPr lang="en-US"/>
              <a:t>The solution is </a:t>
            </a:r>
            <a:r>
              <a:rPr lang="en-US" b="1"/>
              <a:t>extendable on both sides </a:t>
            </a:r>
            <a:r>
              <a:rPr lang="en-US"/>
              <a:t>by our growing partner ecosystem. Partners are attaching:</a:t>
            </a:r>
          </a:p>
          <a:p>
            <a:pPr marL="175856" indent="-175856">
              <a:buFont typeface="Arial" panose="020B0604020202020204" pitchFamily="34" charset="0"/>
              <a:buChar char="•"/>
            </a:pPr>
            <a:r>
              <a:rPr lang="en-US"/>
              <a:t>Rich and robust digital solutions to support </a:t>
            </a:r>
            <a:r>
              <a:rPr lang="en-US" b="1"/>
              <a:t>reporting, governance, and emissions reduction initiatives</a:t>
            </a:r>
            <a:r>
              <a:rPr lang="en-US"/>
              <a:t> with additional analytics, digital twins, and AI-driven automation, and</a:t>
            </a:r>
          </a:p>
          <a:p>
            <a:pPr marL="175856" indent="-175856">
              <a:buFont typeface="Arial" panose="020B0604020202020204" pitchFamily="34" charset="0"/>
              <a:buChar char="•"/>
            </a:pPr>
            <a:r>
              <a:rPr lang="en-US"/>
              <a:t>Data connectors to automate data ingestion on the front end of the solution.</a:t>
            </a:r>
          </a:p>
          <a:p>
            <a:pPr algn="l"/>
            <a:endParaRPr lang="en-US"/>
          </a:p>
          <a:p>
            <a:pPr algn="l"/>
            <a:r>
              <a:rPr lang="en-US"/>
              <a:t>There are ample opportunities—for our partners and our customers—to build solutions and services on top of our solution as a product for their own customers, too—extending the ecosystem to reporting providers, governance, and vertical partner opportunities.</a:t>
            </a:r>
          </a:p>
          <a:p>
            <a:pPr algn="l"/>
            <a:endParaRPr lang="en-US"/>
          </a:p>
          <a:p>
            <a:pPr algn="l"/>
            <a:r>
              <a:rPr lang="en-US"/>
              <a:t>&lt;CLICK&gt;</a:t>
            </a:r>
            <a:br>
              <a:rPr lang="en-US"/>
            </a:br>
            <a:br>
              <a:rPr lang="en-US"/>
            </a:b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7900" rtl="0" eaLnBrk="1" fontAlgn="auto" latinLnBrk="0" hangingPunct="1">
              <a:lnSpc>
                <a:spcPct val="100000"/>
              </a:lnSpc>
              <a:spcBef>
                <a:spcPts val="0"/>
              </a:spcBef>
              <a:spcAft>
                <a:spcPts val="0"/>
              </a:spcAft>
              <a:buClrTx/>
              <a:buSzTx/>
              <a:buFontTx/>
              <a:buNone/>
              <a:tabLst/>
              <a:defRPr/>
            </a:pPr>
            <a:fld id="{13EBDA0C-02E7-4851-939B-E9FBFFDF1F8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79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013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4400" y="3716338"/>
            <a:ext cx="19491325" cy="10963275"/>
          </a:xfrm>
        </p:spPr>
      </p:sp>
      <p:sp>
        <p:nvSpPr>
          <p:cNvPr id="3" name="Notes Placeholder 2"/>
          <p:cNvSpPr>
            <a:spLocks noGrp="1"/>
          </p:cNvSpPr>
          <p:nvPr>
            <p:ph type="body" idx="1"/>
          </p:nvPr>
        </p:nvSpPr>
        <p:spPr/>
        <p:txBody>
          <a:bodyPr/>
          <a:lstStyle/>
          <a:p>
            <a:pPr>
              <a:lnSpc>
                <a:spcPct val="107000"/>
              </a:lnSpc>
              <a:spcAft>
                <a:spcPts val="0"/>
              </a:spcAft>
            </a:pPr>
            <a:r>
              <a:rPr lang="en-US">
                <a:solidFill>
                  <a:srgbClr val="000000"/>
                </a:solidFill>
                <a:ea typeface="Calibri" panose="020F0502020204030204" pitchFamily="34" charset="0"/>
                <a:cs typeface="Segoe UI" panose="020B0502040204020203" pitchFamily="34" charset="0"/>
              </a:rPr>
              <a:t>Microsoft is not new to the topic of sustainability. </a:t>
            </a:r>
          </a:p>
          <a:p>
            <a:pPr>
              <a:lnSpc>
                <a:spcPct val="107000"/>
              </a:lnSpc>
              <a:spcAft>
                <a:spcPts val="0"/>
              </a:spcAft>
            </a:pPr>
            <a:endParaRPr lang="en-US">
              <a:solidFill>
                <a:srgbClr val="000000"/>
              </a:solidFill>
              <a:ea typeface="Calibri" panose="020F0502020204030204" pitchFamily="34" charset="0"/>
              <a:cs typeface="Segoe UI" panose="020B0502040204020203" pitchFamily="34" charset="0"/>
            </a:endParaRPr>
          </a:p>
          <a:p>
            <a:pPr>
              <a:lnSpc>
                <a:spcPct val="107000"/>
              </a:lnSpc>
              <a:spcAft>
                <a:spcPts val="0"/>
              </a:spcAft>
            </a:pPr>
            <a:r>
              <a:rPr lang="en-US">
                <a:solidFill>
                  <a:srgbClr val="000000"/>
                </a:solidFill>
                <a:ea typeface="Calibri" panose="020F0502020204030204" pitchFamily="34" charset="0"/>
                <a:cs typeface="Segoe UI" panose="020B0502040204020203" pitchFamily="34" charset="0"/>
              </a:rPr>
              <a:t>For more than a decade, we’ve steadily built on our commitment to innovation and investment in technologies to address environmental sustainability. </a:t>
            </a:r>
          </a:p>
          <a:p>
            <a:pPr>
              <a:lnSpc>
                <a:spcPct val="107000"/>
              </a:lnSpc>
              <a:spcAft>
                <a:spcPts val="0"/>
              </a:spcAft>
            </a:pPr>
            <a:br>
              <a:rPr lang="en-US">
                <a:solidFill>
                  <a:srgbClr val="000000"/>
                </a:solidFill>
                <a:ea typeface="Times New Roman" panose="02020603050405020304" pitchFamily="18" charset="0"/>
                <a:cs typeface="Segoe UI" panose="020B0502040204020203" pitchFamily="34" charset="0"/>
              </a:rPr>
            </a:br>
            <a:r>
              <a:rPr lang="en-US">
                <a:solidFill>
                  <a:srgbClr val="000000"/>
                </a:solidFill>
                <a:ea typeface="Times New Roman" panose="02020603050405020304" pitchFamily="18" charset="0"/>
                <a:cs typeface="Segoe UI" panose="020B0502040204020203" pitchFamily="34" charset="0"/>
              </a:rPr>
              <a:t>&lt;CLICK&gt;</a:t>
            </a:r>
            <a:br>
              <a:rPr lang="en-US">
                <a:solidFill>
                  <a:srgbClr val="000000"/>
                </a:solidFill>
                <a:ea typeface="Times New Roman" panose="02020603050405020304" pitchFamily="18" charset="0"/>
                <a:cs typeface="Segoe UI" panose="020B0502040204020203" pitchFamily="34" charset="0"/>
              </a:rPr>
            </a:br>
            <a:br>
              <a:rPr lang="en-US">
                <a:solidFill>
                  <a:srgbClr val="000000"/>
                </a:solidFill>
                <a:ea typeface="Times New Roman" panose="02020603050405020304" pitchFamily="18" charset="0"/>
                <a:cs typeface="Segoe UI" panose="020B0502040204020203" pitchFamily="34" charset="0"/>
              </a:rPr>
            </a:br>
            <a:r>
              <a:rPr lang="en-US">
                <a:solidFill>
                  <a:srgbClr val="000000"/>
                </a:solidFill>
                <a:ea typeface="Times New Roman" panose="02020603050405020304" pitchFamily="18" charset="0"/>
                <a:cs typeface="Segoe UI" panose="020B0502040204020203" pitchFamily="34" charset="0"/>
              </a:rPr>
              <a:t>We’ve landed important work ever since we set our </a:t>
            </a:r>
            <a:r>
              <a:rPr lang="en-US" b="1">
                <a:solidFill>
                  <a:srgbClr val="000000"/>
                </a:solidFill>
                <a:ea typeface="Times New Roman" panose="02020603050405020304" pitchFamily="18" charset="0"/>
                <a:cs typeface="Segoe UI" panose="020B0502040204020203" pitchFamily="34" charset="0"/>
              </a:rPr>
              <a:t>first carbon emission reduction goal </a:t>
            </a:r>
            <a:r>
              <a:rPr lang="en-US">
                <a:solidFill>
                  <a:srgbClr val="000000"/>
                </a:solidFill>
                <a:ea typeface="Times New Roman" panose="02020603050405020304" pitchFamily="18" charset="0"/>
                <a:cs typeface="Segoe UI" panose="020B0502040204020203" pitchFamily="34" charset="0"/>
              </a:rPr>
              <a:t>back in 2009, and we’ve focused our attention where we believe technology can have the greatest impact—in the areas of carbon, water, waste, and ecosystems. </a:t>
            </a:r>
            <a:endParaRPr lang="en-US">
              <a:ea typeface="Calibri" panose="020F0502020204030204" pitchFamily="34" charset="0"/>
              <a:cs typeface="Segoe UI" panose="020B0502040204020203" pitchFamily="34" charset="0"/>
            </a:endParaRPr>
          </a:p>
          <a:p>
            <a:pPr>
              <a:lnSpc>
                <a:spcPct val="107000"/>
              </a:lnSpc>
              <a:spcAft>
                <a:spcPts val="0"/>
              </a:spcAft>
            </a:pPr>
            <a:r>
              <a:rPr lang="en-US">
                <a:solidFill>
                  <a:srgbClr val="000000"/>
                </a:solidFill>
                <a:ea typeface="Times New Roman" panose="02020603050405020304" pitchFamily="18" charset="0"/>
                <a:cs typeface="Segoe UI" panose="020B0502040204020203" pitchFamily="34" charset="0"/>
              </a:rPr>
              <a:t> </a:t>
            </a:r>
            <a:endParaRPr lang="en-US">
              <a:ea typeface="Calibri" panose="020F0502020204030204" pitchFamily="34" charset="0"/>
              <a:cs typeface="Segoe UI" panose="020B0502040204020203" pitchFamily="34" charset="0"/>
            </a:endParaRPr>
          </a:p>
          <a:p>
            <a:pPr defTabSz="1792169">
              <a:lnSpc>
                <a:spcPct val="107000"/>
              </a:lnSpc>
              <a:spcAft>
                <a:spcPts val="0"/>
              </a:spcAft>
              <a:defRPr/>
            </a:pPr>
            <a:r>
              <a:rPr lang="en-US">
                <a:solidFill>
                  <a:srgbClr val="000000"/>
                </a:solidFill>
                <a:ea typeface="Times New Roman" panose="02020603050405020304" pitchFamily="18" charset="0"/>
                <a:cs typeface="Segoe UI" panose="020B0502040204020203" pitchFamily="34" charset="0"/>
              </a:rPr>
              <a:t>&lt;CLICK&gt;</a:t>
            </a:r>
            <a:br>
              <a:rPr lang="en-US">
                <a:solidFill>
                  <a:srgbClr val="000000"/>
                </a:solidFill>
                <a:ea typeface="Times New Roman" panose="02020603050405020304" pitchFamily="18" charset="0"/>
                <a:cs typeface="Segoe UI" panose="020B0502040204020203" pitchFamily="34" charset="0"/>
              </a:rPr>
            </a:br>
            <a:br>
              <a:rPr lang="en-US">
                <a:solidFill>
                  <a:srgbClr val="000000"/>
                </a:solidFill>
                <a:ea typeface="Times New Roman" panose="02020603050405020304" pitchFamily="18" charset="0"/>
                <a:cs typeface="Segoe UI" panose="020B0502040204020203" pitchFamily="34" charset="0"/>
              </a:rPr>
            </a:br>
            <a:r>
              <a:rPr lang="en-US">
                <a:solidFill>
                  <a:srgbClr val="000000"/>
                </a:solidFill>
                <a:ea typeface="Times New Roman" panose="02020603050405020304" pitchFamily="18" charset="0"/>
                <a:cs typeface="Segoe UI" panose="020B0502040204020203" pitchFamily="34" charset="0"/>
              </a:rPr>
              <a:t>In 2020,</a:t>
            </a:r>
            <a:r>
              <a:rPr lang="en-US">
                <a:solidFill>
                  <a:srgbClr val="000000"/>
                </a:solidFill>
                <a:ea typeface="Calibri" panose="020F0502020204030204" pitchFamily="34" charset="0"/>
                <a:cs typeface="Segoe UI" panose="020B0502040204020203" pitchFamily="34" charset="0"/>
              </a:rPr>
              <a:t> we set new commitments to go beyond neutral to a real net zero target, and committed to become a </a:t>
            </a:r>
            <a:r>
              <a:rPr lang="en-US" b="1">
                <a:solidFill>
                  <a:srgbClr val="000000"/>
                </a:solidFill>
                <a:ea typeface="Calibri" panose="020F0502020204030204" pitchFamily="34" charset="0"/>
                <a:cs typeface="Segoe UI" panose="020B0502040204020203" pitchFamily="34" charset="0"/>
              </a:rPr>
              <a:t>carbon negative, water positive, zero waste company by 2030 </a:t>
            </a:r>
            <a:r>
              <a:rPr lang="en-US">
                <a:solidFill>
                  <a:srgbClr val="000000"/>
                </a:solidFill>
                <a:ea typeface="Calibri" panose="020F0502020204030204" pitchFamily="34" charset="0"/>
                <a:cs typeface="Segoe UI" panose="020B0502040204020203" pitchFamily="34" charset="0"/>
              </a:rPr>
              <a:t>that protects more land than it uses</a:t>
            </a:r>
            <a:r>
              <a:rPr lang="en-US">
                <a:solidFill>
                  <a:srgbClr val="000000"/>
                </a:solidFill>
                <a:ea typeface="Times New Roman" panose="02020603050405020304" pitchFamily="18" charset="0"/>
                <a:cs typeface="Segoe UI" panose="020B0502040204020203" pitchFamily="34" charset="0"/>
              </a:rPr>
              <a:t>. </a:t>
            </a:r>
          </a:p>
          <a:p>
            <a:pPr defTabSz="1792169">
              <a:lnSpc>
                <a:spcPct val="107000"/>
              </a:lnSpc>
              <a:spcAft>
                <a:spcPts val="0"/>
              </a:spcAft>
              <a:defRPr/>
            </a:pPr>
            <a:endParaRPr lang="en-US">
              <a:solidFill>
                <a:srgbClr val="000000"/>
              </a:solidFill>
              <a:ea typeface="Calibri" panose="020F0502020204030204" pitchFamily="34" charset="0"/>
              <a:cs typeface="Segoe UI" panose="020B0502040204020203" pitchFamily="34" charset="0"/>
            </a:endParaRPr>
          </a:p>
          <a:p>
            <a:pPr defTabSz="1792169">
              <a:lnSpc>
                <a:spcPct val="107000"/>
              </a:lnSpc>
              <a:spcAft>
                <a:spcPts val="0"/>
              </a:spcAft>
              <a:defRPr/>
            </a:pPr>
            <a:r>
              <a:rPr lang="en-US">
                <a:solidFill>
                  <a:srgbClr val="000000"/>
                </a:solidFill>
                <a:ea typeface="Calibri" panose="020F0502020204030204" pitchFamily="34" charset="0"/>
                <a:cs typeface="Segoe UI" panose="020B0502040204020203" pitchFamily="34" charset="0"/>
              </a:rPr>
              <a:t>From 2030 to 2050, we’ll continue not just zeroing out our annual emissions, but go back in time and remove all the emissions we’re associated with since we were founded in 1975.</a:t>
            </a:r>
            <a:endParaRPr lang="en-US">
              <a:ea typeface="Calibri" panose="020F0502020204030204" pitchFamily="34" charset="0"/>
              <a:cs typeface="Segoe UI" panose="020B0502040204020203" pitchFamily="34" charset="0"/>
            </a:endParaRPr>
          </a:p>
          <a:p>
            <a:pPr defTabSz="1792169">
              <a:lnSpc>
                <a:spcPct val="107000"/>
              </a:lnSpc>
              <a:spcAft>
                <a:spcPts val="0"/>
              </a:spcAft>
              <a:defRPr/>
            </a:pPr>
            <a:endParaRPr lang="en-US">
              <a:solidFill>
                <a:srgbClr val="000000"/>
              </a:solidFill>
              <a:ea typeface="Calibri" panose="020F0502020204030204" pitchFamily="34" charset="0"/>
              <a:cs typeface="Segoe UI" panose="020B0502040204020203" pitchFamily="34" charset="0"/>
            </a:endParaRPr>
          </a:p>
          <a:p>
            <a:pPr defTabSz="1792169">
              <a:lnSpc>
                <a:spcPct val="107000"/>
              </a:lnSpc>
              <a:spcAft>
                <a:spcPts val="0"/>
              </a:spcAft>
              <a:defRPr/>
            </a:pPr>
            <a:r>
              <a:rPr lang="en-US">
                <a:solidFill>
                  <a:srgbClr val="000000"/>
                </a:solidFill>
                <a:ea typeface="Calibri" panose="020F0502020204030204" pitchFamily="34" charset="0"/>
                <a:cs typeface="Segoe UI" panose="020B0502040204020203" pitchFamily="34" charset="0"/>
              </a:rPr>
              <a:t>As we set these ambitious goals and established our roadmaps, we turned again and again to our deep experience and expertise in sustainability and software-driven innovation for data-driven approaches. And we recognized that to succeed, we needed to embed sustainability deeper into our culture. </a:t>
            </a:r>
          </a:p>
          <a:p>
            <a:pPr defTabSz="1792169">
              <a:lnSpc>
                <a:spcPct val="107000"/>
              </a:lnSpc>
              <a:spcAft>
                <a:spcPts val="0"/>
              </a:spcAft>
              <a:defRPr/>
            </a:pPr>
            <a:endParaRPr lang="en-US">
              <a:solidFill>
                <a:srgbClr val="000000"/>
              </a:solidFill>
              <a:ea typeface="Calibri" panose="020F0502020204030204" pitchFamily="34" charset="0"/>
              <a:cs typeface="Segoe UI" panose="020B0502040204020203" pitchFamily="34" charset="0"/>
            </a:endParaRPr>
          </a:p>
          <a:p>
            <a:pPr>
              <a:spcAft>
                <a:spcPts val="0"/>
              </a:spcAft>
            </a:pPr>
            <a:r>
              <a:rPr lang="en-US">
                <a:solidFill>
                  <a:srgbClr val="FFFFFF"/>
                </a:solidFill>
                <a:ea typeface="Calibri" panose="020F0502020204030204" pitchFamily="34" charset="0"/>
                <a:cs typeface="Segoe UI" panose="020B0502040204020203" pitchFamily="34" charset="0"/>
              </a:rPr>
              <a:t>Now, we’re prepared to work closely with our customers and partners to advance our collective progress, because we’ve discovered that for organizations of all kinds, in every industry, the overarching sustainability journey is similar. It’s been our own experience, and we see it with others, too. </a:t>
            </a:r>
            <a:endParaRPr lang="en-US">
              <a:solidFill>
                <a:srgbClr val="000000"/>
              </a:solidFill>
              <a:ea typeface="Calibri" panose="020F0502020204030204" pitchFamily="34" charset="0"/>
              <a:cs typeface="Segoe UI" panose="020B0502040204020203" pitchFamily="34" charset="0"/>
            </a:endParaRPr>
          </a:p>
          <a:p>
            <a:pPr defTabSz="1792169">
              <a:lnSpc>
                <a:spcPct val="107000"/>
              </a:lnSpc>
              <a:spcAft>
                <a:spcPts val="0"/>
              </a:spcAft>
              <a:defRPr/>
            </a:pPr>
            <a:r>
              <a:rPr lang="en-US">
                <a:ea typeface="Calibri" panose="020F0502020204030204" pitchFamily="34" charset="0"/>
                <a:cs typeface="Segoe UI" panose="020B0502040204020203" pitchFamily="34" charset="0"/>
              </a:rPr>
              <a:t> </a:t>
            </a:r>
          </a:p>
          <a:p>
            <a:pPr>
              <a:lnSpc>
                <a:spcPct val="107000"/>
              </a:lnSpc>
              <a:spcAft>
                <a:spcPts val="0"/>
              </a:spcAft>
            </a:pPr>
            <a:r>
              <a:rPr lang="en-US">
                <a:ea typeface="Calibri" panose="020F0502020204030204" pitchFamily="34" charset="0"/>
                <a:cs typeface="Segoe UI" panose="020B0502040204020203" pitchFamily="34" charset="0"/>
              </a:rPr>
              <a:t>&lt;CLICK&gt;</a:t>
            </a:r>
            <a:br>
              <a:rPr lang="en-US">
                <a:ea typeface="Calibri" panose="020F0502020204030204" pitchFamily="34" charset="0"/>
                <a:cs typeface="Segoe UI" panose="020B0502040204020203" pitchFamily="34" charset="0"/>
              </a:rPr>
            </a:br>
            <a:endParaRPr lang="en-US">
              <a:ea typeface="Calibri" panose="020F0502020204030204" pitchFamily="34" charset="0"/>
              <a:cs typeface="Segoe UI" panose="020B0502040204020203" pitchFamily="34" charset="0"/>
            </a:endParaRPr>
          </a:p>
          <a:p>
            <a:pPr>
              <a:lnSpc>
                <a:spcPct val="107000"/>
              </a:lnSpc>
              <a:spcAft>
                <a:spcPts val="0"/>
              </a:spcAft>
            </a:pPr>
            <a:r>
              <a:rPr lang="en-US">
                <a:cs typeface="Segoe UI" panose="020B0502040204020203" pitchFamily="34" charset="0"/>
              </a:rPr>
              <a:t>NOTES FOR THE PRESENTER</a:t>
            </a:r>
          </a:p>
          <a:p>
            <a:pPr>
              <a:lnSpc>
                <a:spcPct val="107000"/>
              </a:lnSpc>
              <a:spcAft>
                <a:spcPts val="0"/>
              </a:spcAft>
            </a:pPr>
            <a:r>
              <a:rPr lang="en-US">
                <a:ea typeface="Calibri" panose="020F0502020204030204" pitchFamily="34" charset="0"/>
                <a:cs typeface="Segoe UI" panose="020B0502040204020203" pitchFamily="34" charset="0"/>
              </a:rPr>
              <a:t>For more detail on Microsoft commitments and progress, see the </a:t>
            </a:r>
            <a:r>
              <a:rPr lang="en-US">
                <a:solidFill>
                  <a:srgbClr val="243A5F"/>
                </a:solidFill>
                <a:cs typeface="Segoe UI" panose="020B0502040204020203" pitchFamily="34" charset="0"/>
              </a:rPr>
              <a:t>Environmental Sustainability Report (</a:t>
            </a:r>
            <a:r>
              <a:rPr lang="en-US">
                <a:cs typeface="Segoe UI" panose="020B0502040204020203" pitchFamily="34" charset="0"/>
                <a:hlinkClick r:id="rId3"/>
              </a:rPr>
              <a:t>https://aka.ms/msftsustainabilityreport</a:t>
            </a:r>
            <a:r>
              <a:rPr lang="en-US">
                <a:cs typeface="Segoe UI" panose="020B0502040204020203" pitchFamily="34" charset="0"/>
              </a:rPr>
              <a:t>)</a:t>
            </a:r>
            <a:r>
              <a:rPr lang="en-US">
                <a:ea typeface="Calibri" panose="020F0502020204030204" pitchFamily="34" charset="0"/>
                <a:cs typeface="Segoe UI" panose="020B0502040204020203" pitchFamily="34" charset="0"/>
              </a:rPr>
              <a:t>. </a:t>
            </a:r>
            <a:br>
              <a:rPr lang="en-US">
                <a:ea typeface="Calibri" panose="020F0502020204030204" pitchFamily="34" charset="0"/>
                <a:cs typeface="Segoe UI" panose="020B0502040204020203" pitchFamily="34" charset="0"/>
              </a:rPr>
            </a:br>
            <a:endParaRPr lang="en-US">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1792233" rtl="0" eaLnBrk="1" fontAlgn="auto" latinLnBrk="0" hangingPunct="1">
              <a:lnSpc>
                <a:spcPct val="100000"/>
              </a:lnSpc>
              <a:spcBef>
                <a:spcPts val="0"/>
              </a:spcBef>
              <a:spcAft>
                <a:spcPts val="0"/>
              </a:spcAft>
              <a:buClrTx/>
              <a:buSzTx/>
              <a:buFontTx/>
              <a:buNone/>
              <a:tabLst/>
              <a:defRPr/>
            </a:pPr>
            <a:fld id="{13EBDA0C-02E7-4851-939B-E9FBFFDF1F89}"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792233" rtl="0" eaLnBrk="1" fontAlgn="auto" latinLnBrk="0" hangingPunct="1">
                <a:lnSpc>
                  <a:spcPct val="100000"/>
                </a:lnSpc>
                <a:spcBef>
                  <a:spcPts val="0"/>
                </a:spcBef>
                <a:spcAft>
                  <a:spcPts val="0"/>
                </a:spcAft>
                <a:buClrTx/>
                <a:buSzTx/>
                <a:buFontTx/>
                <a:buNone/>
                <a:tabLst/>
                <a:defRPr/>
              </a:pPr>
              <a:t>2</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207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4400" y="3716338"/>
            <a:ext cx="19491325" cy="10963275"/>
          </a:xfrm>
        </p:spPr>
      </p:sp>
      <p:sp>
        <p:nvSpPr>
          <p:cNvPr id="3" name="Notes Placeholder 2"/>
          <p:cNvSpPr>
            <a:spLocks noGrp="1"/>
          </p:cNvSpPr>
          <p:nvPr>
            <p:ph type="body" idx="1"/>
          </p:nvPr>
        </p:nvSpPr>
        <p:spPr/>
        <p:txBody>
          <a:bodyPr/>
          <a:lstStyle/>
          <a:p>
            <a:pPr algn="l" rtl="0" fontAlgn="base"/>
            <a:r>
              <a:rPr lang="en-US">
                <a:solidFill>
                  <a:srgbClr val="000000"/>
                </a:solidFill>
              </a:rPr>
              <a:t>Let’s look at the process in greater detail. As we’re setting up the solution, we’ll start with collecting </a:t>
            </a:r>
            <a:r>
              <a:rPr lang="en-US" b="1">
                <a:solidFill>
                  <a:srgbClr val="000000"/>
                </a:solidFill>
              </a:rPr>
              <a:t>master data</a:t>
            </a:r>
            <a:r>
              <a:rPr lang="en-US">
                <a:solidFill>
                  <a:srgbClr val="000000"/>
                </a:solidFill>
              </a:rPr>
              <a:t>: </a:t>
            </a:r>
            <a:br>
              <a:rPr lang="en-US">
                <a:solidFill>
                  <a:srgbClr val="000000"/>
                </a:solidFill>
              </a:rPr>
            </a:br>
            <a:endParaRPr lang="en-US">
              <a:solidFill>
                <a:srgbClr val="000000"/>
              </a:solidFill>
            </a:endParaRPr>
          </a:p>
          <a:p>
            <a:pPr marL="293094" indent="-293094" fontAlgn="base">
              <a:buFont typeface="Arial" panose="020B0604020202020204" pitchFamily="34" charset="0"/>
              <a:buChar char="•"/>
            </a:pPr>
            <a:r>
              <a:rPr lang="en-US">
                <a:solidFill>
                  <a:srgbClr val="000000"/>
                </a:solidFill>
              </a:rPr>
              <a:t>In the </a:t>
            </a:r>
            <a:r>
              <a:rPr lang="en-US" b="1">
                <a:solidFill>
                  <a:srgbClr val="000000"/>
                </a:solidFill>
              </a:rPr>
              <a:t>System</a:t>
            </a:r>
            <a:r>
              <a:rPr lang="en-US">
                <a:solidFill>
                  <a:srgbClr val="000000"/>
                </a:solidFill>
              </a:rPr>
              <a:t>, we preload unit groups and unit conversions, using the most common forms used for carbon accounting. </a:t>
            </a:r>
          </a:p>
          <a:p>
            <a:pPr marL="293094" indent="-293094" fontAlgn="base">
              <a:buFont typeface="Arial" panose="020B0604020202020204" pitchFamily="34" charset="0"/>
              <a:buChar char="•"/>
            </a:pPr>
            <a:r>
              <a:rPr lang="en-US" b="1">
                <a:solidFill>
                  <a:srgbClr val="000000"/>
                </a:solidFill>
              </a:rPr>
              <a:t>Reference Data</a:t>
            </a:r>
            <a:r>
              <a:rPr lang="en-US">
                <a:solidFill>
                  <a:srgbClr val="000000"/>
                </a:solidFill>
              </a:rPr>
              <a:t> includes data types such as contractual instrument types, vehicle and fuel types or industrial process types. We can establish connectors to reference data sources. </a:t>
            </a:r>
          </a:p>
          <a:p>
            <a:pPr marL="293094" indent="-293094" fontAlgn="base">
              <a:buFont typeface="Arial" panose="020B0604020202020204" pitchFamily="34" charset="0"/>
              <a:buChar char="•"/>
            </a:pPr>
            <a:r>
              <a:rPr lang="en-US">
                <a:solidFill>
                  <a:srgbClr val="000000"/>
                </a:solidFill>
              </a:rPr>
              <a:t>The same is true for </a:t>
            </a:r>
            <a:r>
              <a:rPr lang="en-US" b="1">
                <a:solidFill>
                  <a:srgbClr val="000000"/>
                </a:solidFill>
              </a:rPr>
              <a:t>Organization Data</a:t>
            </a:r>
            <a:r>
              <a:rPr lang="en-US">
                <a:solidFill>
                  <a:srgbClr val="000000"/>
                </a:solidFill>
              </a:rPr>
              <a:t>. We’ll define company information and facilities here, and we can also establish direct connections to these data sources. </a:t>
            </a:r>
          </a:p>
          <a:p>
            <a:pPr marL="293094" indent="-293094" fontAlgn="base">
              <a:buFont typeface="Arial" panose="020B0604020202020204" pitchFamily="34" charset="0"/>
              <a:buChar char="•"/>
            </a:pPr>
            <a:r>
              <a:rPr lang="en-US">
                <a:solidFill>
                  <a:srgbClr val="000000"/>
                </a:solidFill>
              </a:rPr>
              <a:t>The </a:t>
            </a:r>
            <a:r>
              <a:rPr lang="en-US" b="1">
                <a:solidFill>
                  <a:srgbClr val="000000"/>
                </a:solidFill>
              </a:rPr>
              <a:t>Libraries</a:t>
            </a:r>
            <a:r>
              <a:rPr lang="en-US">
                <a:solidFill>
                  <a:srgbClr val="000000"/>
                </a:solidFill>
              </a:rPr>
              <a:t> contain emission factors and factor mappings.  </a:t>
            </a:r>
          </a:p>
          <a:p>
            <a:pPr algn="l" rtl="0" fontAlgn="base"/>
            <a:r>
              <a:rPr lang="en-US">
                <a:solidFill>
                  <a:srgbClr val="000000"/>
                </a:solidFill>
              </a:rPr>
              <a:t> </a:t>
            </a:r>
          </a:p>
          <a:p>
            <a:pPr algn="l" rtl="0" fontAlgn="base"/>
            <a:r>
              <a:rPr lang="en-US">
                <a:latin typeface="Segoe UI"/>
                <a:cs typeface="Segoe UI"/>
              </a:rPr>
              <a:t>&lt;CLICK&gt;</a:t>
            </a:r>
          </a:p>
          <a:p>
            <a:pPr algn="l" rtl="0" fontAlgn="base"/>
            <a:endParaRPr lang="en-US">
              <a:latin typeface="Segoe UI"/>
              <a:cs typeface="Segoe UI"/>
            </a:endParaRPr>
          </a:p>
          <a:p>
            <a:pPr algn="l" rtl="0" fontAlgn="base"/>
            <a:r>
              <a:rPr lang="en-US">
                <a:latin typeface="Segoe UI"/>
                <a:cs typeface="Segoe UI"/>
              </a:rPr>
              <a:t>I</a:t>
            </a:r>
            <a:r>
              <a:rPr lang="en-US">
                <a:solidFill>
                  <a:srgbClr val="000000"/>
                </a:solidFill>
              </a:rPr>
              <a:t>n step two, </a:t>
            </a:r>
            <a:r>
              <a:rPr lang="en-US" b="1">
                <a:solidFill>
                  <a:srgbClr val="000000"/>
                </a:solidFill>
              </a:rPr>
              <a:t>Activity data</a:t>
            </a:r>
            <a:r>
              <a:rPr lang="en-US">
                <a:solidFill>
                  <a:srgbClr val="000000"/>
                </a:solidFill>
              </a:rPr>
              <a:t> represents the operational boundaries, including everything that is in scope to track that contributes to an organization’s emissions. This will look different for every organization, depending on what they do as part of their business—service organizations, for example, may be focused on different scope categories than industrial or manufacturing organizations.   </a:t>
            </a:r>
          </a:p>
          <a:p>
            <a:pPr algn="l" rtl="0" fontAlgn="base"/>
            <a:endParaRPr lang="en-US">
              <a:solidFill>
                <a:srgbClr val="000000"/>
              </a:solidFill>
            </a:endParaRPr>
          </a:p>
          <a:p>
            <a:pPr algn="l" rtl="0" fontAlgn="base"/>
            <a:r>
              <a:rPr lang="en-US">
                <a:solidFill>
                  <a:srgbClr val="000000"/>
                </a:solidFill>
              </a:rPr>
              <a:t>After master data and activities are accounted for, the </a:t>
            </a:r>
            <a:r>
              <a:rPr lang="en-US" b="1">
                <a:solidFill>
                  <a:srgbClr val="000000"/>
                </a:solidFill>
              </a:rPr>
              <a:t>Emissions </a:t>
            </a:r>
            <a:r>
              <a:rPr lang="en-US">
                <a:solidFill>
                  <a:srgbClr val="000000"/>
                </a:solidFill>
              </a:rPr>
              <a:t>are calculated using activity data combined with relevant emission factors.  </a:t>
            </a:r>
          </a:p>
          <a:p>
            <a:pPr algn="l" rtl="0" fontAlgn="base"/>
            <a:endParaRPr lang="en-US">
              <a:solidFill>
                <a:srgbClr val="000000"/>
              </a:solidFill>
            </a:endParaRPr>
          </a:p>
          <a:p>
            <a:pPr algn="l" rtl="0" fontAlgn="base"/>
            <a:r>
              <a:rPr lang="en-US">
                <a:solidFill>
                  <a:srgbClr val="000000"/>
                </a:solidFill>
              </a:rPr>
              <a:t>&lt;CLICK&gt;</a:t>
            </a:r>
          </a:p>
          <a:p>
            <a:pPr algn="l" rtl="0" fontAlgn="base"/>
            <a:endParaRPr lang="en-US">
              <a:solidFill>
                <a:srgbClr val="000000"/>
              </a:solidFill>
            </a:endParaRPr>
          </a:p>
          <a:p>
            <a:pPr algn="l" rtl="0" fontAlgn="base"/>
            <a:r>
              <a:rPr lang="en-US">
                <a:solidFill>
                  <a:srgbClr val="000000"/>
                </a:solidFill>
              </a:rPr>
              <a:t>And once you’ve calculated emissions, the results and insights are all generated through </a:t>
            </a:r>
            <a:r>
              <a:rPr lang="en-US" b="1">
                <a:solidFill>
                  <a:srgbClr val="000000"/>
                </a:solidFill>
              </a:rPr>
              <a:t>Analytics</a:t>
            </a:r>
            <a:r>
              <a:rPr lang="en-US">
                <a:solidFill>
                  <a:srgbClr val="000000"/>
                </a:solidFill>
              </a:rPr>
              <a:t> and displayed in dashboards and out-of-the-box </a:t>
            </a:r>
            <a:r>
              <a:rPr lang="en-US" b="1">
                <a:solidFill>
                  <a:srgbClr val="000000"/>
                </a:solidFill>
              </a:rPr>
              <a:t>Reports</a:t>
            </a:r>
            <a:r>
              <a:rPr lang="en-US">
                <a:solidFill>
                  <a:srgbClr val="000000"/>
                </a:solidFill>
              </a:rPr>
              <a:t>. </a:t>
            </a:r>
            <a:br>
              <a:rPr lang="en-US">
                <a:solidFill>
                  <a:srgbClr val="000000"/>
                </a:solidFill>
              </a:rPr>
            </a:br>
            <a:br>
              <a:rPr lang="en-US">
                <a:solidFill>
                  <a:srgbClr val="000000"/>
                </a:solidFill>
              </a:rPr>
            </a:br>
            <a:r>
              <a:rPr lang="en-US">
                <a:solidFill>
                  <a:srgbClr val="000000"/>
                </a:solidFill>
              </a:rPr>
              <a:t>&lt;CLICK&gt;</a:t>
            </a:r>
          </a:p>
          <a:p>
            <a:pPr algn="l" rtl="0" fontAlgn="base"/>
            <a:endParaRPr lang="en-US">
              <a:solidFill>
                <a:srgbClr val="000000"/>
              </a:solidFill>
            </a:endParaRPr>
          </a:p>
          <a:p>
            <a:pPr algn="l" rtl="0" fontAlgn="base"/>
            <a:r>
              <a:rPr lang="en-US">
                <a:solidFill>
                  <a:srgbClr val="000000"/>
                </a:solidFill>
              </a:rPr>
              <a:t>The solution populates </a:t>
            </a:r>
            <a:r>
              <a:rPr lang="en-US" b="1">
                <a:solidFill>
                  <a:srgbClr val="000000"/>
                </a:solidFill>
              </a:rPr>
              <a:t>Scorecards</a:t>
            </a:r>
            <a:r>
              <a:rPr lang="en-US">
                <a:solidFill>
                  <a:srgbClr val="000000"/>
                </a:solidFill>
              </a:rPr>
              <a:t> used to help track progress towards your goals.  </a:t>
            </a:r>
          </a:p>
          <a:p>
            <a:pPr algn="l" rtl="0" fontAlgn="base"/>
            <a:endParaRPr lang="en-US">
              <a:solidFill>
                <a:srgbClr val="000000"/>
              </a:solidFill>
            </a:endParaRPr>
          </a:p>
          <a:p>
            <a:r>
              <a:rPr lang="en-US">
                <a:latin typeface="Segoe UI"/>
                <a:cs typeface="Segoe UI"/>
              </a:rPr>
              <a:t>&lt;CLICK&gt;</a:t>
            </a:r>
          </a:p>
        </p:txBody>
      </p:sp>
      <p:sp>
        <p:nvSpPr>
          <p:cNvPr id="4" name="Header Placeholder 3"/>
          <p:cNvSpPr>
            <a:spLocks noGrp="1"/>
          </p:cNvSpPr>
          <p:nvPr>
            <p:ph type="hdr" sz="quarter"/>
          </p:nvPr>
        </p:nvSpPr>
        <p:spPr>
          <a:xfrm>
            <a:off x="7" y="0"/>
            <a:ext cx="3169920" cy="2477730"/>
          </a:xfrm>
          <a:prstGeom prst="rect">
            <a:avLst/>
          </a:prstGeom>
        </p:spPr>
        <p:txBody>
          <a:bodyPr lIns="93790" tIns="46895" rIns="93790" bIns="46895"/>
          <a:lstStyle/>
          <a:p>
            <a:pPr marL="0" marR="0" lvl="0" indent="0" algn="l" defTabSz="937866"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a:xfrm>
            <a:off x="11311" y="16005329"/>
            <a:ext cx="6129514" cy="461407"/>
          </a:xfrm>
          <a:prstGeom prst="rect">
            <a:avLst/>
          </a:prstGeom>
        </p:spPr>
        <p:txBody>
          <a:bodyPr lIns="93790" tIns="46895" rIns="93790" bIns="46895"/>
          <a:lstStyle/>
          <a:p>
            <a:pPr marL="1148933" marR="0" lvl="0" indent="0" algn="l" defTabSz="1837689" rtl="0" eaLnBrk="0"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Slide Number Placeholder 5"/>
          <p:cNvSpPr>
            <a:spLocks noGrp="1"/>
          </p:cNvSpPr>
          <p:nvPr>
            <p:ph type="sldNum" sz="quarter" idx="5"/>
          </p:nvPr>
        </p:nvSpPr>
        <p:spPr/>
        <p:txBody>
          <a:bodyPr/>
          <a:lstStyle/>
          <a:p>
            <a:pPr marL="0" marR="0" lvl="0" indent="0" algn="r" defTabSz="937866" rtl="0" eaLnBrk="1" fontAlgn="auto" latinLnBrk="0" hangingPunct="1">
              <a:lnSpc>
                <a:spcPct val="100000"/>
              </a:lnSpc>
              <a:spcBef>
                <a:spcPts val="0"/>
              </a:spcBef>
              <a:spcAft>
                <a:spcPts val="0"/>
              </a:spcAft>
              <a:buClrTx/>
              <a:buSzTx/>
              <a:buFontTx/>
              <a:buNone/>
              <a:tabLst/>
              <a:defRPr/>
            </a:pPr>
            <a:fld id="{B4008EB6-D09E-4580-8CD6-DDB14511944F}" type="slidenum">
              <a:rPr kumimoji="0" lang="en-US" sz="25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7866" rtl="0" eaLnBrk="1" fontAlgn="auto" latinLnBrk="0" hangingPunct="1">
                <a:lnSpc>
                  <a:spcPct val="100000"/>
                </a:lnSpc>
                <a:spcBef>
                  <a:spcPts val="0"/>
                </a:spcBef>
                <a:spcAft>
                  <a:spcPts val="0"/>
                </a:spcAft>
                <a:buClrTx/>
                <a:buSzTx/>
                <a:buFontTx/>
                <a:buNone/>
                <a:tabLst/>
                <a:defRPr/>
              </a:pPr>
              <a:t>23</a:t>
            </a:fld>
            <a:endParaRPr kumimoji="0" lang="en-US" sz="25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68147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373063"/>
            <a:ext cx="6183312" cy="3478212"/>
          </a:xfrm>
        </p:spPr>
      </p:sp>
      <p:sp>
        <p:nvSpPr>
          <p:cNvPr id="3" name="Notes Placeholder 2"/>
          <p:cNvSpPr>
            <a:spLocks noGrp="1"/>
          </p:cNvSpPr>
          <p:nvPr>
            <p:ph type="body" idx="1"/>
          </p:nvPr>
        </p:nvSpPr>
        <p:spPr/>
        <p:txBody>
          <a:bodyPr/>
          <a:lstStyle/>
          <a:p>
            <a:pPr defTabSz="937900">
              <a:lnSpc>
                <a:spcPct val="100000"/>
              </a:lnSpc>
              <a:spcAft>
                <a:spcPts val="0"/>
              </a:spcAft>
              <a:defRPr/>
            </a:pPr>
            <a:r>
              <a:rPr lang="en-US" b="0" i="0" u="none">
                <a:effectLst/>
                <a:latin typeface="Segoe UI" panose="020B0502040204020203" pitchFamily="34" charset="0"/>
                <a:cs typeface="Segoe UI" panose="020B0502040204020203" pitchFamily="34" charset="0"/>
              </a:rPr>
              <a:t>Let’s look at a customer that recently migrated workloads to the cloud.</a:t>
            </a:r>
          </a:p>
          <a:p>
            <a:pPr defTabSz="937900">
              <a:lnSpc>
                <a:spcPct val="100000"/>
              </a:lnSpc>
              <a:spcAft>
                <a:spcPts val="0"/>
              </a:spcAft>
              <a:defRPr/>
            </a:pPr>
            <a:endParaRPr lang="en-US" b="1" i="0" u="none">
              <a:effectLst/>
              <a:latin typeface="Segoe UI" panose="020B0502040204020203" pitchFamily="34" charset="0"/>
              <a:cs typeface="Segoe UI" panose="020B0502040204020203" pitchFamily="34" charset="0"/>
            </a:endParaRPr>
          </a:p>
          <a:p>
            <a:pPr defTabSz="937900">
              <a:lnSpc>
                <a:spcPct val="100000"/>
              </a:lnSpc>
              <a:spcAft>
                <a:spcPts val="0"/>
              </a:spcAft>
              <a:defRPr/>
            </a:pPr>
            <a:r>
              <a:rPr lang="en-US" b="1" i="0" u="none">
                <a:effectLst/>
                <a:latin typeface="Segoe UI" panose="020B0502040204020203" pitchFamily="34" charset="0"/>
                <a:cs typeface="Segoe UI" panose="020B0502040204020203" pitchFamily="34" charset="0"/>
              </a:rPr>
              <a:t>Situation</a:t>
            </a:r>
          </a:p>
          <a:p>
            <a:pPr defTabSz="937900">
              <a:lnSpc>
                <a:spcPct val="100000"/>
              </a:lnSpc>
              <a:spcAft>
                <a:spcPts val="0"/>
              </a:spcAft>
              <a:defRPr/>
            </a:pPr>
            <a:r>
              <a:rPr lang="en-US" b="0" i="0">
                <a:effectLst/>
                <a:latin typeface="Segoe UI" panose="020B0502040204020203" pitchFamily="34" charset="0"/>
                <a:cs typeface="Segoe UI" panose="020B0502040204020203" pitchFamily="34" charset="0"/>
              </a:rPr>
              <a:t>Since 1951, the International Organization for Migration (IOM) has promoted international cooperation and supported the orderly and humane management of displaced people, refugees, and migrant workers.</a:t>
            </a:r>
          </a:p>
          <a:p>
            <a:pPr defTabSz="937900">
              <a:lnSpc>
                <a:spcPct val="100000"/>
              </a:lnSpc>
              <a:spcAft>
                <a:spcPts val="0"/>
              </a:spcAft>
              <a:defRPr/>
            </a:pPr>
            <a:endParaRPr lang="en-US" b="0" i="0">
              <a:effectLst/>
              <a:latin typeface="Segoe UI" panose="020B0502040204020203" pitchFamily="34" charset="0"/>
              <a:cs typeface="Segoe UI" panose="020B0502040204020203" pitchFamily="34" charset="0"/>
            </a:endParaRPr>
          </a:p>
          <a:p>
            <a:pPr defTabSz="937900">
              <a:lnSpc>
                <a:spcPct val="100000"/>
              </a:lnSpc>
              <a:spcAft>
                <a:spcPts val="0"/>
              </a:spcAft>
              <a:defRPr/>
            </a:pPr>
            <a:r>
              <a:rPr lang="en-US" b="0" i="0">
                <a:effectLst/>
                <a:latin typeface="Segoe UI" panose="020B0502040204020203" pitchFamily="34" charset="0"/>
                <a:cs typeface="Segoe UI" panose="020B0502040204020203" pitchFamily="34" charset="0"/>
              </a:rPr>
              <a:t>IOM decided to position itself as a leader and innovator by strengthening its framework for data governance, resilience, and mobility to become a more agile and sustainable organization. To achieve its vision, IOM resolved to decentralize its operations, make its IT infrastructure highly secure, resilient, and efficient, transform the agency’s internal business processes, and adopt scalable and flexible solutions based on actionable data to speed decision making and meet migrants’ needs in agile, more responsive ways. </a:t>
            </a:r>
          </a:p>
          <a:p>
            <a:pPr defTabSz="937900">
              <a:lnSpc>
                <a:spcPct val="100000"/>
              </a:lnSpc>
              <a:spcAft>
                <a:spcPts val="0"/>
              </a:spcAft>
              <a:defRPr/>
            </a:pPr>
            <a:endParaRPr lang="en-US" b="0" i="0">
              <a:effectLst/>
              <a:latin typeface="Segoe UI" panose="020B0502040204020203" pitchFamily="34" charset="0"/>
              <a:cs typeface="Segoe UI" panose="020B0502040204020203" pitchFamily="34" charset="0"/>
            </a:endParaRPr>
          </a:p>
          <a:p>
            <a:pPr algn="l"/>
            <a:r>
              <a:rPr lang="en-US" b="1" i="0">
                <a:effectLst/>
                <a:latin typeface="Segoe UI" panose="020B0502040204020203" pitchFamily="34" charset="0"/>
                <a:cs typeface="Segoe UI" panose="020B0502040204020203" pitchFamily="34" charset="0"/>
              </a:rPr>
              <a:t>The agency’s aging infrastructure was becoming an issue.</a:t>
            </a:r>
            <a:r>
              <a:rPr lang="en-US" b="0" i="0">
                <a:effectLst/>
                <a:latin typeface="Segoe UI" panose="020B0502040204020203" pitchFamily="34" charset="0"/>
                <a:cs typeface="Segoe UI" panose="020B0502040204020203" pitchFamily="34" charset="0"/>
              </a:rPr>
              <a:t> IOM had three on-premises datacenters and 500 old, overprovisioned virtual machines (VMs). Security, backups, and monitoring relied on systems administrators for oversight and deployment. Networking and hardware problems in IOM datacenters caused unplanned outages, some of which significantly disrupted operations, and data security was a concern. Rising maintenance and renewal costs also made it difficult to update critical components, and by 2019, the agency estimated that 80 percent of its servers needed replacement.</a:t>
            </a:r>
          </a:p>
          <a:p>
            <a:pPr algn="l"/>
            <a:endParaRPr lang="en-US" b="0" i="0">
              <a:effectLst/>
              <a:latin typeface="Segoe UI" panose="020B0502040204020203" pitchFamily="34" charset="0"/>
              <a:cs typeface="Segoe UI" panose="020B0502040204020203" pitchFamily="34" charset="0"/>
            </a:endParaRPr>
          </a:p>
          <a:p>
            <a:pPr algn="l"/>
            <a:r>
              <a:rPr lang="en-US" b="0" i="0">
                <a:effectLst/>
                <a:latin typeface="Segoe UI" panose="020B0502040204020203" pitchFamily="34" charset="0"/>
                <a:cs typeface="Segoe UI" panose="020B0502040204020203" pitchFamily="34" charset="0"/>
              </a:rPr>
              <a:t>IT leaders concluded that IOM should get out of the datacenter business and refocus on its humanitarian mission of supporting end-to-end migrant journeys. </a:t>
            </a:r>
          </a:p>
          <a:p>
            <a:pPr defTabSz="937900">
              <a:lnSpc>
                <a:spcPct val="100000"/>
              </a:lnSpc>
              <a:spcAft>
                <a:spcPts val="0"/>
              </a:spcAft>
              <a:defRPr/>
            </a:pPr>
            <a:endParaRPr lang="en-US" b="1" i="0" u="none">
              <a:effectLst/>
              <a:latin typeface="Segoe UI" panose="020B0502040204020203" pitchFamily="34" charset="0"/>
              <a:cs typeface="Segoe UI" panose="020B0502040204020203" pitchFamily="34" charset="0"/>
            </a:endParaRPr>
          </a:p>
          <a:p>
            <a:pPr defTabSz="937900">
              <a:lnSpc>
                <a:spcPct val="100000"/>
              </a:lnSpc>
              <a:spcAft>
                <a:spcPts val="0"/>
              </a:spcAft>
              <a:defRPr/>
            </a:pPr>
            <a:r>
              <a:rPr lang="en-US" b="1" i="0" u="none">
                <a:effectLst/>
                <a:latin typeface="Segoe UI" panose="020B0502040204020203" pitchFamily="34" charset="0"/>
                <a:cs typeface="Segoe UI" panose="020B0502040204020203" pitchFamily="34" charset="0"/>
              </a:rPr>
              <a:t>Solution</a:t>
            </a:r>
          </a:p>
          <a:p>
            <a:pPr algn="l"/>
            <a:r>
              <a:rPr lang="en-US" b="0" i="0">
                <a:effectLst/>
                <a:latin typeface="Segoe UI" panose="020B0502040204020203" pitchFamily="34" charset="0"/>
                <a:cs typeface="Segoe UI" panose="020B0502040204020203" pitchFamily="34" charset="0"/>
              </a:rPr>
              <a:t>IOM soon realized that it needed strategic partners to achieve its goal, and after careful planning and risk mitigation, the agency chose </a:t>
            </a:r>
            <a:r>
              <a:rPr lang="en-US" b="0" i="0" u="none" strike="noStrike">
                <a:solidFill>
                  <a:srgbClr val="0067B8"/>
                </a:solidFill>
                <a:effectLst/>
                <a:latin typeface="Segoe UI" panose="020B0502040204020203" pitchFamily="34" charset="0"/>
                <a:cs typeface="Segoe UI" panose="020B0502040204020203" pitchFamily="34" charset="0"/>
                <a:hlinkClick r:id="rId3"/>
              </a:rPr>
              <a:t>Microsoft Azure</a:t>
            </a:r>
            <a:r>
              <a:rPr lang="en-US" b="0" i="0">
                <a:effectLst/>
                <a:latin typeface="Segoe UI" panose="020B0502040204020203" pitchFamily="34" charset="0"/>
                <a:cs typeface="Segoe UI" panose="020B0502040204020203" pitchFamily="34" charset="0"/>
              </a:rPr>
              <a:t> as its cloud platform. IOM determined that Microsoft delivered the best value, the maximum level of cloud technology investment, and the most support for its staff throughout the organization’s cloud journey. IOM brought Microsoft Partner Network member </a:t>
            </a:r>
            <a:r>
              <a:rPr lang="en-US" b="0" i="0" err="1">
                <a:effectLst/>
                <a:latin typeface="Segoe UI" panose="020B0502040204020203" pitchFamily="34" charset="0"/>
                <a:cs typeface="Segoe UI" panose="020B0502040204020203" pitchFamily="34" charset="0"/>
              </a:rPr>
              <a:t>Kainos</a:t>
            </a:r>
            <a:r>
              <a:rPr lang="en-US" b="0" i="0">
                <a:effectLst/>
                <a:latin typeface="Segoe UI" panose="020B0502040204020203" pitchFamily="34" charset="0"/>
                <a:cs typeface="Segoe UI" panose="020B0502040204020203" pitchFamily="34" charset="0"/>
              </a:rPr>
              <a:t> onboard because of its broad cloud migration experience in both the private and public sectors and its shared organizational values.</a:t>
            </a:r>
          </a:p>
          <a:p>
            <a:pPr algn="l"/>
            <a:endParaRPr lang="en-US" b="0" i="0">
              <a:effectLst/>
              <a:latin typeface="Segoe UI" panose="020B0502040204020203" pitchFamily="34" charset="0"/>
              <a:cs typeface="Segoe UI" panose="020B0502040204020203" pitchFamily="34" charset="0"/>
            </a:endParaRPr>
          </a:p>
          <a:p>
            <a:pPr algn="l"/>
            <a:r>
              <a:rPr lang="en-US" b="0" i="0">
                <a:effectLst/>
                <a:latin typeface="Segoe UI" panose="020B0502040204020203" pitchFamily="34" charset="0"/>
                <a:cs typeface="Segoe UI" panose="020B0502040204020203" pitchFamily="34" charset="0"/>
              </a:rPr>
              <a:t>A key component of the deployment is </a:t>
            </a:r>
            <a:r>
              <a:rPr lang="en-US" b="0" i="0" u="none" strike="noStrike">
                <a:solidFill>
                  <a:srgbClr val="0067B8"/>
                </a:solidFill>
                <a:effectLst/>
                <a:latin typeface="Segoe UI" panose="020B0502040204020203" pitchFamily="34" charset="0"/>
                <a:cs typeface="Segoe UI" panose="020B0502040204020203" pitchFamily="34" charset="0"/>
                <a:hlinkClick r:id="rId4"/>
              </a:rPr>
              <a:t>Azure landing zones</a:t>
            </a:r>
            <a:r>
              <a:rPr lang="en-US" b="0" i="0">
                <a:effectLst/>
                <a:latin typeface="Segoe UI" panose="020B0502040204020203" pitchFamily="34" charset="0"/>
                <a:cs typeface="Segoe UI" panose="020B0502040204020203" pitchFamily="34" charset="0"/>
              </a:rPr>
              <a:t>, wherein applications and IOM’s development, test, and operations teams, along with other staff, can use Azure services in a standard, policy-driven, monitorable, and highly secure way. Azure landing zones underpin all the agency’s services, taking advantage of automation tooling and continuous integration and continuous delivery pipelines to achieve a repeatable deployment model that supports future expansion of IOM’s global cloud footprint, including the accommodation of multiple remote sites.</a:t>
            </a:r>
          </a:p>
          <a:p>
            <a:pPr defTabSz="937900">
              <a:lnSpc>
                <a:spcPct val="100000"/>
              </a:lnSpc>
              <a:spcAft>
                <a:spcPts val="0"/>
              </a:spcAft>
              <a:defRPr/>
            </a:pPr>
            <a:endParaRPr lang="en-US" b="0" i="0" u="none">
              <a:effectLst/>
              <a:latin typeface="Segoe UI" panose="020B0502040204020203" pitchFamily="34" charset="0"/>
              <a:cs typeface="Segoe UI" panose="020B0502040204020203" pitchFamily="34" charset="0"/>
            </a:endParaRPr>
          </a:p>
          <a:p>
            <a:pPr defTabSz="937900">
              <a:lnSpc>
                <a:spcPct val="100000"/>
              </a:lnSpc>
              <a:spcAft>
                <a:spcPts val="0"/>
              </a:spcAft>
              <a:defRPr/>
            </a:pPr>
            <a:r>
              <a:rPr lang="en-US" b="1" i="0" u="none">
                <a:effectLst/>
                <a:latin typeface="Segoe UI" panose="020B0502040204020203" pitchFamily="34" charset="0"/>
                <a:cs typeface="Segoe UI" panose="020B0502040204020203" pitchFamily="34" charset="0"/>
              </a:rPr>
              <a:t>Impact</a:t>
            </a:r>
          </a:p>
          <a:p>
            <a:pPr defTabSz="937638">
              <a:spcAft>
                <a:spcPts val="1231"/>
              </a:spcAft>
              <a:buClr>
                <a:prstClr val="white"/>
              </a:buClr>
              <a:defRPr/>
            </a:pPr>
            <a:r>
              <a:rPr lang="en-US" b="0" i="0">
                <a:effectLst/>
                <a:latin typeface="Segoe UI" panose="020B0502040204020203" pitchFamily="34" charset="0"/>
                <a:cs typeface="Segoe UI" panose="020B0502040204020203" pitchFamily="34" charset="0"/>
              </a:rPr>
              <a:t>IOM significantly improved its security, risk management, and compliance by transitioning to the cloud. With its VMs now in the cloud, the agency no longer has to manually update operating systems or perform many other tedious, manual systems administration tasks across multiple datacenters and frontline deployments. Data residency was also important, and IOM worked with Microsoft to help ensure that data gets hosted in locations that meet different stakeholders’ requirements.</a:t>
            </a:r>
          </a:p>
          <a:p>
            <a:pPr defTabSz="937638">
              <a:spcAft>
                <a:spcPts val="1231"/>
              </a:spcAft>
              <a:buClr>
                <a:prstClr val="white"/>
              </a:buClr>
              <a:defRPr/>
            </a:pPr>
            <a:endParaRPr lang="en-US" b="0" i="0">
              <a:effectLst/>
              <a:latin typeface="Segoe UI" panose="020B0502040204020203" pitchFamily="34" charset="0"/>
              <a:cs typeface="Segoe UI" panose="020B0502040204020203" pitchFamily="34" charset="0"/>
            </a:endParaRPr>
          </a:p>
          <a:p>
            <a:pPr defTabSz="937638">
              <a:spcAft>
                <a:spcPts val="1231"/>
              </a:spcAft>
              <a:buClr>
                <a:prstClr val="white"/>
              </a:buClr>
              <a:defRPr/>
            </a:pPr>
            <a:r>
              <a:rPr lang="en-US">
                <a:latin typeface="Segoe UI" panose="020B0502040204020203" pitchFamily="34" charset="0"/>
                <a:cs typeface="Segoe UI" panose="020B0502040204020203" pitchFamily="34" charset="0"/>
              </a:rPr>
              <a:t>The agency is not only more flexible, secure, and responsive, but it has also laid the foundation for an ambitious transformation to derive deep insights from its data through advanced analytics and will be able to tell individual migrant stories accurately. </a:t>
            </a:r>
            <a:endParaRPr lang="en-US" b="0" i="0">
              <a:effectLst/>
              <a:latin typeface="Segoe UI" panose="020B0502040204020203" pitchFamily="34" charset="0"/>
              <a:cs typeface="Segoe UI" panose="020B0502040204020203" pitchFamily="34" charset="0"/>
            </a:endParaRPr>
          </a:p>
          <a:p>
            <a:pPr defTabSz="937638">
              <a:spcAft>
                <a:spcPts val="1231"/>
              </a:spcAft>
              <a:buClr>
                <a:prstClr val="white"/>
              </a:buClr>
              <a:defRPr/>
            </a:pPr>
            <a:endParaRPr lang="en-US" b="0" i="0">
              <a:effectLst/>
              <a:latin typeface="Segoe UI" panose="020B0502040204020203" pitchFamily="34" charset="0"/>
              <a:cs typeface="Segoe UI" panose="020B0502040204020203" pitchFamily="34" charset="0"/>
            </a:endParaRPr>
          </a:p>
          <a:p>
            <a:pPr defTabSz="937638">
              <a:spcAft>
                <a:spcPts val="1231"/>
              </a:spcAft>
              <a:buClr>
                <a:prstClr val="white"/>
              </a:buClr>
              <a:defRPr/>
            </a:pPr>
            <a:r>
              <a:rPr lang="en-US" b="0" i="0">
                <a:effectLst/>
                <a:latin typeface="Segoe UI" panose="020B0502040204020203" pitchFamily="34" charset="0"/>
                <a:cs typeface="Segoe UI" panose="020B0502040204020203" pitchFamily="34" charset="0"/>
              </a:rPr>
              <a:t>IOM chose Microsoft and </a:t>
            </a:r>
            <a:r>
              <a:rPr lang="en-US" b="0" i="0" err="1">
                <a:effectLst/>
                <a:latin typeface="Segoe UI" panose="020B0502040204020203" pitchFamily="34" charset="0"/>
                <a:cs typeface="Segoe UI" panose="020B0502040204020203" pitchFamily="34" charset="0"/>
              </a:rPr>
              <a:t>Kainos</a:t>
            </a:r>
            <a:r>
              <a:rPr lang="en-US" b="0" i="0">
                <a:effectLst/>
                <a:latin typeface="Segoe UI" panose="020B0502040204020203" pitchFamily="34" charset="0"/>
                <a:cs typeface="Segoe UI" panose="020B0502040204020203" pitchFamily="34" charset="0"/>
              </a:rPr>
              <a:t> in part because they could help the agency’s IT staff quickly add the skills needed to support the new environment. As of June 2022, almost 100 staff members have completed Azure trainings, and more than 50 have successfully completed Azure certifications. </a:t>
            </a:r>
          </a:p>
          <a:p>
            <a:pPr defTabSz="937638">
              <a:spcAft>
                <a:spcPts val="1231"/>
              </a:spcAft>
              <a:buClr>
                <a:prstClr val="white"/>
              </a:buClr>
              <a:defRPr/>
            </a:pPr>
            <a:endParaRPr lang="en-US">
              <a:solidFill>
                <a:srgbClr val="FFFFFF"/>
              </a:solidFill>
              <a:cs typeface="Segoe UI" panose="020B0502040204020203" pitchFamily="34" charset="0"/>
            </a:endParaRPr>
          </a:p>
          <a:p>
            <a:pPr defTabSz="937638">
              <a:spcAft>
                <a:spcPts val="1231"/>
              </a:spcAft>
              <a:buClr>
                <a:prstClr val="white"/>
              </a:buClr>
              <a:defRPr/>
            </a:pPr>
            <a:r>
              <a:rPr lang="en-US" b="0" i="0">
                <a:effectLst/>
                <a:latin typeface="Segoe UI" panose="020B0502040204020203" pitchFamily="34" charset="0"/>
                <a:cs typeface="Segoe UI" panose="020B0502040204020203" pitchFamily="34" charset="0"/>
              </a:rPr>
              <a:t>The agency also credits its move to the cloud for providing a welcome </a:t>
            </a:r>
            <a:r>
              <a:rPr lang="en-US" b="1" i="0">
                <a:effectLst/>
                <a:latin typeface="Segoe UI" panose="020B0502040204020203" pitchFamily="34" charset="0"/>
                <a:cs typeface="Segoe UI" panose="020B0502040204020203" pitchFamily="34" charset="0"/>
              </a:rPr>
              <a:t>sustainability boost</a:t>
            </a:r>
            <a:r>
              <a:rPr lang="en-US" b="0" i="0">
                <a:effectLst/>
                <a:latin typeface="Segoe UI" panose="020B0502040204020203" pitchFamily="34" charset="0"/>
                <a:cs typeface="Segoe UI" panose="020B0502040204020203" pitchFamily="34" charset="0"/>
              </a:rPr>
              <a:t>. By retiring its on-premises datacenters and diminishing the computational loads stemming from outdated code, IOM reduced power consumption and cut its carbon emissions footprint by 92 percent, or 594 tons of CO2e saved annually.</a:t>
            </a:r>
            <a:endParaRPr lang="en-US">
              <a:solidFill>
                <a:srgbClr val="FFFFFF"/>
              </a:solidFill>
              <a:cs typeface="Segoe UI" panose="020B0502040204020203" pitchFamily="34" charset="0"/>
            </a:endParaRPr>
          </a:p>
          <a:p>
            <a:pPr defTabSz="937638">
              <a:spcAft>
                <a:spcPts val="1231"/>
              </a:spcAft>
              <a:buClr>
                <a:prstClr val="white"/>
              </a:buClr>
              <a:defRPr/>
            </a:pPr>
            <a:endParaRPr lang="en-US" b="0" i="0" u="none">
              <a:effectLst/>
              <a:latin typeface="Segoe UI" panose="020B0502040204020203" pitchFamily="34" charset="0"/>
              <a:cs typeface="Segoe UI" panose="020B0502040204020203" pitchFamily="34" charset="0"/>
            </a:endParaRPr>
          </a:p>
          <a:p>
            <a:pPr defTabSz="937638">
              <a:spcAft>
                <a:spcPts val="1231"/>
              </a:spcAft>
              <a:buClr>
                <a:prstClr val="white"/>
              </a:buClr>
              <a:defRPr/>
            </a:pPr>
            <a:r>
              <a:rPr lang="en-US" b="0" i="0">
                <a:effectLst/>
                <a:latin typeface="Segoe UI" panose="020B0502040204020203" pitchFamily="34" charset="0"/>
                <a:cs typeface="Segoe UI" panose="020B0502040204020203" pitchFamily="34" charset="0"/>
              </a:rPr>
              <a:t>The retirement of its technical debt has removed the need to reinvest in hardware, and IOM can now devote more money to programs and missions, facilitating more agile development and faster time to innovation.</a:t>
            </a:r>
            <a:endParaRPr lang="en-US">
              <a:solidFill>
                <a:srgbClr val="FFFFFF"/>
              </a:solidFill>
              <a:cs typeface="Segoe UI" panose="020B0502040204020203" pitchFamily="34" charset="0"/>
            </a:endParaRPr>
          </a:p>
          <a:p>
            <a:pPr defTabSz="937638">
              <a:spcAft>
                <a:spcPts val="1231"/>
              </a:spcAft>
              <a:buClr>
                <a:prstClr val="white"/>
              </a:buClr>
              <a:defRPr/>
            </a:pPr>
            <a:endParaRPr lang="en-US" b="0" i="0" u="none">
              <a:effectLst/>
              <a:latin typeface="Segoe UI" panose="020B0502040204020203" pitchFamily="34" charset="0"/>
              <a:cs typeface="Segoe UI" panose="020B0502040204020203" pitchFamily="34" charset="0"/>
            </a:endParaRPr>
          </a:p>
          <a:p>
            <a:pPr algn="l"/>
            <a:r>
              <a:rPr lang="en-US" b="0" i="0" u="none">
                <a:effectLst/>
                <a:latin typeface="Segoe UI" panose="020B0502040204020203" pitchFamily="34" charset="0"/>
                <a:cs typeface="Segoe UI" panose="020B0502040204020203" pitchFamily="34" charset="0"/>
              </a:rPr>
              <a:t>&lt;CLICK&gt;</a:t>
            </a:r>
          </a:p>
          <a:p>
            <a:pPr algn="l"/>
            <a:endParaRPr lang="en-US" b="0" i="0" u="sng">
              <a:effectLst/>
              <a:latin typeface="Segoe UI" panose="020B0502040204020203" pitchFamily="34" charset="0"/>
              <a:cs typeface="Segoe UI" panose="020B0502040204020203" pitchFamily="34" charset="0"/>
            </a:endParaRPr>
          </a:p>
          <a:p>
            <a:pPr defTabSz="937866">
              <a:spcAft>
                <a:spcPts val="615"/>
              </a:spcAft>
              <a:defRPr/>
            </a:pPr>
            <a:r>
              <a:rPr lang="en-US" i="1" u="none">
                <a:latin typeface="Segoe UI" panose="020B0502040204020203" pitchFamily="34" charset="0"/>
                <a:cs typeface="Segoe UI" panose="020B0502040204020203" pitchFamily="34" charset="0"/>
              </a:rPr>
              <a:t>For more information:</a:t>
            </a:r>
            <a:br>
              <a:rPr lang="en-US" u="sng">
                <a:latin typeface="Segoe UI" panose="020B0502040204020203" pitchFamily="34" charset="0"/>
                <a:cs typeface="Segoe UI" panose="020B0502040204020203" pitchFamily="34" charset="0"/>
              </a:rPr>
            </a:br>
            <a:r>
              <a:rPr lang="en-US">
                <a:latin typeface="Segoe UI" panose="020B0502040204020203" pitchFamily="34" charset="0"/>
                <a:cs typeface="Segoe UI" panose="020B0502040204020203" pitchFamily="34" charset="0"/>
              </a:rPr>
              <a:t>https://customers.microsoft.com/en-us/story/1505667739375662033-international-organization-for-migration-nonprofit-azure</a:t>
            </a:r>
          </a:p>
          <a:p>
            <a:pPr>
              <a:spcAft>
                <a:spcPts val="615"/>
              </a:spcAft>
            </a:pPr>
            <a:endParaRPr lang="en-US">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37900" rtl="0" eaLnBrk="1" fontAlgn="auto" latinLnBrk="0" hangingPunct="1">
              <a:lnSpc>
                <a:spcPct val="100000"/>
              </a:lnSpc>
              <a:spcBef>
                <a:spcPts val="0"/>
              </a:spcBef>
              <a:spcAft>
                <a:spcPts val="0"/>
              </a:spcAft>
              <a:buClrTx/>
              <a:buSzTx/>
              <a:buFontTx/>
              <a:buNone/>
              <a:tabLst/>
              <a:defRPr/>
            </a:pPr>
            <a:fld id="{13EBDA0C-02E7-4851-939B-E9FBFFDF1F8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79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892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373063"/>
            <a:ext cx="6183312" cy="3478212"/>
          </a:xfrm>
        </p:spPr>
      </p:sp>
      <p:sp>
        <p:nvSpPr>
          <p:cNvPr id="3" name="Notes Placeholder 2"/>
          <p:cNvSpPr>
            <a:spLocks noGrp="1"/>
          </p:cNvSpPr>
          <p:nvPr>
            <p:ph type="body" idx="1"/>
          </p:nvPr>
        </p:nvSpPr>
        <p:spPr/>
        <p:txBody>
          <a:bodyPr/>
          <a:lstStyle/>
          <a:p>
            <a:pPr algn="l"/>
            <a:r>
              <a:rPr lang="en-US" b="0" i="0" u="none">
                <a:solidFill>
                  <a:srgbClr val="000000"/>
                </a:solidFill>
                <a:effectLst/>
                <a:latin typeface="Segoe UI" panose="020B0502040204020203" pitchFamily="34" charset="0"/>
                <a:cs typeface="Segoe UI" panose="020B0502040204020203" pitchFamily="34" charset="0"/>
              </a:rPr>
              <a:t>As customer number one for smart building solutions, Microsoft has learned a lot from our own experience optimizing campus operations.</a:t>
            </a:r>
          </a:p>
          <a:p>
            <a:pPr algn="l"/>
            <a:endParaRPr lang="en-US" b="0" i="0" u="sng">
              <a:solidFill>
                <a:srgbClr val="000000"/>
              </a:solidFill>
              <a:effectLst/>
              <a:latin typeface="Segoe UI" panose="020B0502040204020203" pitchFamily="34" charset="0"/>
              <a:cs typeface="Segoe UI" panose="020B0502040204020203" pitchFamily="34" charset="0"/>
            </a:endParaRPr>
          </a:p>
          <a:p>
            <a:pPr algn="l"/>
            <a:r>
              <a:rPr lang="en-US" b="0" i="0" u="sng">
                <a:solidFill>
                  <a:srgbClr val="000000"/>
                </a:solidFill>
                <a:effectLst/>
                <a:latin typeface="Segoe UI" panose="020B0502040204020203" pitchFamily="34" charset="0"/>
                <a:cs typeface="Segoe UI" panose="020B0502040204020203" pitchFamily="34" charset="0"/>
              </a:rPr>
              <a:t>Situation:</a:t>
            </a:r>
          </a:p>
          <a:p>
            <a:pPr defTabSz="937900">
              <a:lnSpc>
                <a:spcPct val="100000"/>
              </a:lnSpc>
              <a:spcAft>
                <a:spcPts val="0"/>
              </a:spcAft>
              <a:defRPr/>
            </a:pPr>
            <a:r>
              <a:rPr lang="en-US" b="0" i="0">
                <a:effectLst/>
                <a:latin typeface="SegoeUI"/>
              </a:rPr>
              <a:t>When Microsoft set its first carbon emission reduction goal in 2009, we looked across all areas of carbon emission and energy consumption to identify opportunities for optimization. </a:t>
            </a:r>
          </a:p>
          <a:p>
            <a:pPr defTabSz="937900">
              <a:lnSpc>
                <a:spcPct val="100000"/>
              </a:lnSpc>
              <a:spcAft>
                <a:spcPts val="0"/>
              </a:spcAft>
              <a:defRPr/>
            </a:pPr>
            <a:endParaRPr lang="en-US" b="0" i="0">
              <a:solidFill>
                <a:srgbClr val="000000"/>
              </a:solidFill>
              <a:effectLst/>
              <a:latin typeface="SegoeUI"/>
              <a:cs typeface="Segoe UI" panose="020B0502040204020203" pitchFamily="34" charset="0"/>
            </a:endParaRPr>
          </a:p>
          <a:p>
            <a:pPr defTabSz="937900">
              <a:lnSpc>
                <a:spcPct val="100000"/>
              </a:lnSpc>
              <a:spcAft>
                <a:spcPts val="0"/>
              </a:spcAft>
              <a:defRPr/>
            </a:pPr>
            <a:r>
              <a:rPr lang="en-US" b="0" i="0">
                <a:solidFill>
                  <a:srgbClr val="000000"/>
                </a:solidFill>
                <a:effectLst/>
                <a:latin typeface="Segoe UI" panose="020B0502040204020203" pitchFamily="34" charset="0"/>
                <a:cs typeface="Segoe UI" panose="020B0502040204020203" pitchFamily="34" charset="0"/>
              </a:rPr>
              <a:t>Our initial effort to reduce power consumption in our buildings was focused on the Microsoft Redmond campus, which spanned 125 buildings with 15 million square feet of office and lab space on 500 acres serving more than 60,000 people. </a:t>
            </a:r>
            <a:r>
              <a:rPr lang="en-US">
                <a:gradFill>
                  <a:gsLst>
                    <a:gs pos="1250">
                      <a:srgbClr val="000000"/>
                    </a:gs>
                    <a:gs pos="100000">
                      <a:srgbClr val="000000"/>
                    </a:gs>
                  </a:gsLst>
                  <a:lin ang="5400000" scaled="0"/>
                </a:gradFill>
                <a:latin typeface="Segoe UI" panose="020B0502040204020203" pitchFamily="34" charset="0"/>
                <a:cs typeface="Segoe UI" panose="020B0502040204020203" pitchFamily="34" charset="0"/>
              </a:rPr>
              <a:t>Across the campus, there were multiple disparate building systems, with 100mW peak electrical consumption and $60 million annual utility spend. Our challenge was to leverage technologies to manage this more efficiently in order to reduce emissions and energy costs.</a:t>
            </a:r>
            <a:endParaRPr lang="en-US" b="0" i="0">
              <a:solidFill>
                <a:srgbClr val="000000"/>
              </a:solidFill>
              <a:effectLst/>
              <a:latin typeface="Segoe UI" panose="020B0502040204020203" pitchFamily="34" charset="0"/>
              <a:cs typeface="Segoe UI" panose="020B0502040204020203" pitchFamily="34" charset="0"/>
            </a:endParaRPr>
          </a:p>
          <a:p>
            <a:pPr algn="l"/>
            <a:endParaRPr lang="en-US" b="0" i="0">
              <a:solidFill>
                <a:srgbClr val="000000"/>
              </a:solidFill>
              <a:effectLst/>
              <a:latin typeface="Segoe UI" panose="020B0502040204020203" pitchFamily="34" charset="0"/>
              <a:cs typeface="Segoe UI" panose="020B0502040204020203" pitchFamily="34" charset="0"/>
            </a:endParaRPr>
          </a:p>
          <a:p>
            <a:pPr algn="l"/>
            <a:r>
              <a:rPr lang="en-US" b="0" i="0" u="sng">
                <a:solidFill>
                  <a:srgbClr val="000000"/>
                </a:solidFill>
                <a:effectLst/>
                <a:latin typeface="Segoe UI" panose="020B0502040204020203" pitchFamily="34" charset="0"/>
                <a:cs typeface="Segoe UI" panose="020B0502040204020203" pitchFamily="34" charset="0"/>
              </a:rPr>
              <a:t>Solution:</a:t>
            </a:r>
          </a:p>
          <a:p>
            <a:pPr defTabSz="937900">
              <a:lnSpc>
                <a:spcPct val="100000"/>
              </a:lnSpc>
              <a:spcAft>
                <a:spcPts val="0"/>
              </a:spcAft>
              <a:defRPr/>
            </a:pPr>
            <a:r>
              <a:rPr lang="en-US">
                <a:solidFill>
                  <a:prstClr val="black"/>
                </a:solidFill>
                <a:latin typeface="Segoe UI" panose="020B0502040204020203" pitchFamily="34" charset="0"/>
                <a:cs typeface="Segoe UI" panose="020B0502040204020203" pitchFamily="34" charset="0"/>
              </a:rPr>
              <a:t>Microsoft used an ICONICS solution running on Azure—and extended with Power BI, Azure IoT, and Dynamics 365 Field Service—to remotely monitor and manage buildings across the campus and reduce energy consumption, improve building performance, and increase labor efficiency. </a:t>
            </a:r>
          </a:p>
          <a:p>
            <a:pPr defTabSz="937900">
              <a:lnSpc>
                <a:spcPct val="100000"/>
              </a:lnSpc>
              <a:spcAft>
                <a:spcPts val="0"/>
              </a:spcAft>
              <a:defRPr/>
            </a:pPr>
            <a:endParaRPr lang="en-US">
              <a:solidFill>
                <a:prstClr val="black"/>
              </a:solidFill>
              <a:latin typeface="Segoe UI" panose="020B0502040204020203" pitchFamily="34" charset="0"/>
              <a:cs typeface="Segoe UI" panose="020B0502040204020203" pitchFamily="34" charset="0"/>
            </a:endParaRPr>
          </a:p>
          <a:p>
            <a:pPr defTabSz="937900">
              <a:lnSpc>
                <a:spcPct val="100000"/>
              </a:lnSpc>
              <a:spcAft>
                <a:spcPts val="0"/>
              </a:spcAft>
              <a:defRPr/>
            </a:pPr>
            <a:r>
              <a:rPr lang="en-US" b="0" i="0">
                <a:solidFill>
                  <a:srgbClr val="4F4F4F"/>
                </a:solidFill>
                <a:effectLst/>
                <a:latin typeface="Segoe UI" panose="020B0502040204020203" pitchFamily="34" charset="0"/>
                <a:cs typeface="Segoe UI" panose="020B0502040204020203" pitchFamily="34" charset="0"/>
              </a:rPr>
              <a:t>The system allows engineers to get big-picture information at a glance – like how many kilowatts of energy are being consumed across Microsoft headquarters at any one moment. With a few clicks they can also zoom in on one building, one floor or office in that building, or one piece of equipment from a dashboard filled with a colorful collection of maps, dials, lists, and tickers. Now, hundreds of millions of data transactions per day can be accessed from a dashboard rather than requiring workers to crawl through pump rooms or across rooftops to get data. </a:t>
            </a:r>
            <a:endParaRPr lang="en-US">
              <a:solidFill>
                <a:prstClr val="black"/>
              </a:solidFill>
              <a:latin typeface="Segoe UI" panose="020B0502040204020203" pitchFamily="34" charset="0"/>
              <a:cs typeface="Segoe UI" panose="020B0502040204020203" pitchFamily="34" charset="0"/>
            </a:endParaRPr>
          </a:p>
          <a:p>
            <a:pPr defTabSz="937900">
              <a:lnSpc>
                <a:spcPct val="100000"/>
              </a:lnSpc>
              <a:spcAft>
                <a:spcPts val="0"/>
              </a:spcAft>
              <a:defRPr/>
            </a:pPr>
            <a:endParaRPr lang="en-US">
              <a:solidFill>
                <a:prstClr val="black"/>
              </a:solidFill>
              <a:latin typeface="Segoe UI" panose="020B0502040204020203" pitchFamily="34" charset="0"/>
              <a:cs typeface="Segoe UI" panose="020B0502040204020203" pitchFamily="34" charset="0"/>
            </a:endParaRPr>
          </a:p>
          <a:p>
            <a:pPr algn="l"/>
            <a:r>
              <a:rPr lang="en-US" b="0" i="0">
                <a:solidFill>
                  <a:srgbClr val="4F4F4F"/>
                </a:solidFill>
                <a:effectLst/>
                <a:latin typeface="Segoe UI" panose="020B0502040204020203" pitchFamily="34" charset="0"/>
                <a:cs typeface="Segoe UI" panose="020B0502040204020203" pitchFamily="34" charset="0"/>
              </a:rPr>
              <a:t>The software identifies issues large and small and prioritizes them according to the costs they’re incurring. Most problems can be quickly fixed by Microsoft technologists right from their desks. And using predictive maintenance strategies driven by data analytics, the team is able to optimize equipment repair cycles and extend equipment lifespans.</a:t>
            </a:r>
          </a:p>
          <a:p>
            <a:pPr algn="l"/>
            <a:endParaRPr lang="en-US" b="0" i="0">
              <a:solidFill>
                <a:srgbClr val="4F4F4F"/>
              </a:solidFill>
              <a:effectLst/>
              <a:latin typeface="Segoe UI" panose="020B0502040204020203" pitchFamily="34" charset="0"/>
              <a:cs typeface="Segoe UI" panose="020B0502040204020203" pitchFamily="34" charset="0"/>
            </a:endParaRPr>
          </a:p>
          <a:p>
            <a:pPr defTabSz="937900">
              <a:lnSpc>
                <a:spcPct val="100000"/>
              </a:lnSpc>
              <a:spcAft>
                <a:spcPts val="0"/>
              </a:spcAft>
              <a:defRPr/>
            </a:pPr>
            <a:r>
              <a:rPr lang="en-US" b="0" i="0">
                <a:effectLst/>
                <a:latin typeface="SegoeUI"/>
              </a:rPr>
              <a:t>More recently we have used new, cutting edge technology to find greater opportunities for optimization, particularly regarding the energy used to heat and cool Microsoft buildings. Optimizing energy consumption for a building or campus requires the analysis of several layers of variability like controls for cooling towers, water pumps, and chillers. With each layer of complexity, it becomes harder for a human to understand how each variable will impact the outcome of a setting. </a:t>
            </a:r>
          </a:p>
          <a:p>
            <a:pPr algn="l"/>
            <a:endParaRPr lang="en-US" b="0" i="0">
              <a:effectLst/>
              <a:latin typeface="SegoeUI"/>
            </a:endParaRPr>
          </a:p>
          <a:p>
            <a:pPr algn="l"/>
            <a:r>
              <a:rPr lang="en-US" b="0" i="0">
                <a:effectLst/>
                <a:latin typeface="SegoeUI"/>
              </a:rPr>
              <a:t>Microsoft Project Bonsai – available now in preview – is a low code AI development platform that creates intelligence for industrial controls by infusing the knowledge and wisdom from the people closest to the system from the outset. It was developed precisely to help create AI that can support or make decisions in complex systems like a commercial HVAC system. </a:t>
            </a:r>
          </a:p>
          <a:p>
            <a:pPr algn="l"/>
            <a:endParaRPr lang="en-US" b="0" i="0">
              <a:effectLst/>
              <a:latin typeface="SegoeUI"/>
            </a:endParaRPr>
          </a:p>
          <a:p>
            <a:pPr marL="175856" indent="-175856">
              <a:buFont typeface="Arial" panose="020B0604020202020204" pitchFamily="34" charset="0"/>
              <a:buChar char="•"/>
            </a:pPr>
            <a:r>
              <a:rPr lang="en-US" b="0" i="0">
                <a:effectLst/>
                <a:latin typeface="SegoeUI"/>
              </a:rPr>
              <a:t>To teach the AI, the team first had to give it an objective: reduce energy consumption while maintaining a desired temperature. </a:t>
            </a:r>
          </a:p>
          <a:p>
            <a:pPr marL="175856" indent="-175856">
              <a:buFont typeface="Arial" panose="020B0604020202020204" pitchFamily="34" charset="0"/>
              <a:buChar char="•"/>
            </a:pPr>
            <a:r>
              <a:rPr lang="en-US" b="0" i="0">
                <a:effectLst/>
                <a:latin typeface="SegoeUI"/>
              </a:rPr>
              <a:t>From there, the AI had to understand some of the variables and controller options it could change to achieve this goal. </a:t>
            </a:r>
          </a:p>
          <a:p>
            <a:pPr marL="175856" indent="-175856">
              <a:buFont typeface="Arial" panose="020B0604020202020204" pitchFamily="34" charset="0"/>
              <a:buChar char="•"/>
            </a:pPr>
            <a:r>
              <a:rPr lang="en-US" b="0" i="0">
                <a:effectLst/>
                <a:latin typeface="SegoeUI"/>
              </a:rPr>
              <a:t>Next, the AI had to understand restrictions and limitations like manufacturing pre-sets or internal chiller controls. </a:t>
            </a:r>
          </a:p>
          <a:p>
            <a:pPr marL="175856" indent="-175856">
              <a:buFont typeface="Arial" panose="020B0604020202020204" pitchFamily="34" charset="0"/>
              <a:buChar char="•"/>
            </a:pPr>
            <a:r>
              <a:rPr lang="en-US" b="0" i="0">
                <a:effectLst/>
                <a:latin typeface="SegoeUI"/>
              </a:rPr>
              <a:t>Once the HVAC experts shared the </a:t>
            </a:r>
            <a:r>
              <a:rPr lang="en-US" b="1" i="0">
                <a:effectLst/>
                <a:latin typeface="SegoeUI"/>
              </a:rPr>
              <a:t>objective, variables, controllers, and restrictions </a:t>
            </a:r>
            <a:r>
              <a:rPr lang="en-US" b="0" i="0">
                <a:effectLst/>
                <a:latin typeface="SegoeUI"/>
              </a:rPr>
              <a:t>with the AI, the AI practiced in a simulated HVAC system to learn about real-world scenarios it may encounter like heatwaves, winter storms, and equipment variability. </a:t>
            </a:r>
          </a:p>
          <a:p>
            <a:pPr marL="175856" indent="-175856">
              <a:buFont typeface="Arial" panose="020B0604020202020204" pitchFamily="34" charset="0"/>
              <a:buChar char="•"/>
            </a:pPr>
            <a:r>
              <a:rPr lang="en-US" b="0" i="0">
                <a:effectLst/>
                <a:latin typeface="SegoeUI"/>
              </a:rPr>
              <a:t>The AI recommended increasing setpoints at the cooling towers and chillers, while also increasing the speed of the pump delivering the water, in order to achieve the objective of energy reduction while maintaining the desired temperature. According to the team, these are counterintuitive optimizations they would never have come to on their own.</a:t>
            </a:r>
          </a:p>
          <a:p>
            <a:pPr algn="l"/>
            <a:endParaRPr lang="en-US" b="0" i="0">
              <a:solidFill>
                <a:srgbClr val="000000"/>
              </a:solidFill>
              <a:effectLst/>
              <a:latin typeface="Segoe UI" panose="020B0502040204020203" pitchFamily="34" charset="0"/>
              <a:cs typeface="Segoe UI" panose="020B0502040204020203" pitchFamily="34" charset="0"/>
            </a:endParaRPr>
          </a:p>
          <a:p>
            <a:pPr algn="l"/>
            <a:r>
              <a:rPr lang="en-US" b="0" i="0" u="sng">
                <a:solidFill>
                  <a:srgbClr val="000000"/>
                </a:solidFill>
                <a:effectLst/>
                <a:latin typeface="Segoe UI" panose="020B0502040204020203" pitchFamily="34" charset="0"/>
                <a:cs typeface="Segoe UI" panose="020B0502040204020203" pitchFamily="34" charset="0"/>
              </a:rPr>
              <a:t>Impact:</a:t>
            </a:r>
            <a:endParaRPr lang="en-US" b="0" i="0" u="none">
              <a:solidFill>
                <a:srgbClr val="000000"/>
              </a:solidFill>
              <a:effectLst/>
              <a:latin typeface="Segoe UI" panose="020B0502040204020203" pitchFamily="34" charset="0"/>
              <a:cs typeface="Segoe UI" panose="020B0502040204020203" pitchFamily="34" charset="0"/>
            </a:endParaRPr>
          </a:p>
          <a:p>
            <a:pPr algn="l"/>
            <a:r>
              <a:rPr lang="en-US" b="0" i="0" u="none">
                <a:solidFill>
                  <a:srgbClr val="000000"/>
                </a:solidFill>
                <a:effectLst/>
                <a:latin typeface="Segoe UI" panose="020B0502040204020203" pitchFamily="34" charset="0"/>
                <a:cs typeface="Segoe UI" panose="020B0502040204020203" pitchFamily="34" charset="0"/>
              </a:rPr>
              <a:t>As a result of initial efforts, Microsoft achieved a 6-10% reduction in annual energy usage with an implementation payback in less than 18 months. </a:t>
            </a:r>
          </a:p>
          <a:p>
            <a:pPr defTabSz="937900">
              <a:lnSpc>
                <a:spcPct val="100000"/>
              </a:lnSpc>
              <a:spcAft>
                <a:spcPts val="0"/>
              </a:spcAft>
              <a:defRPr/>
            </a:pPr>
            <a:endParaRPr lang="en-US">
              <a:latin typeface="Segoe UI" panose="020B0502040204020203" pitchFamily="34" charset="0"/>
              <a:cs typeface="Segoe UI" panose="020B0502040204020203" pitchFamily="34" charset="0"/>
            </a:endParaRPr>
          </a:p>
          <a:p>
            <a:pPr defTabSz="937900">
              <a:lnSpc>
                <a:spcPct val="100000"/>
              </a:lnSpc>
              <a:spcAft>
                <a:spcPts val="0"/>
              </a:spcAft>
              <a:defRPr/>
            </a:pPr>
            <a:r>
              <a:rPr lang="en-US">
                <a:latin typeface="Segoe UI" panose="020B0502040204020203" pitchFamily="34" charset="0"/>
                <a:cs typeface="Segoe UI" panose="020B0502040204020203" pitchFamily="34" charset="0"/>
              </a:rPr>
              <a:t>More recently, we have used cutting edge new AI technology to cut our energy usage even more. </a:t>
            </a:r>
            <a:r>
              <a:rPr lang="en-US" b="0" i="0">
                <a:effectLst/>
                <a:latin typeface="SegoeUI"/>
              </a:rPr>
              <a:t>Using Project Bonsai, we were able to uncover a new plan for optimization in about 2 weeks, with an expected, further reduction in energy of about 15%.</a:t>
            </a:r>
          </a:p>
          <a:p>
            <a:pPr defTabSz="937900">
              <a:lnSpc>
                <a:spcPct val="100000"/>
              </a:lnSpc>
              <a:spcAft>
                <a:spcPts val="0"/>
              </a:spcAft>
              <a:defRPr/>
            </a:pPr>
            <a:endParaRPr lang="en-US" b="0" i="0">
              <a:effectLst/>
              <a:latin typeface="SegoeUI"/>
            </a:endParaRPr>
          </a:p>
          <a:p>
            <a:pPr defTabSz="937900">
              <a:lnSpc>
                <a:spcPct val="100000"/>
              </a:lnSpc>
              <a:spcAft>
                <a:spcPts val="0"/>
              </a:spcAft>
              <a:defRPr/>
            </a:pPr>
            <a:r>
              <a:rPr lang="en-US" b="0" i="0" u="none">
                <a:solidFill>
                  <a:srgbClr val="000000"/>
                </a:solidFill>
                <a:effectLst/>
                <a:latin typeface="Segoe UI" panose="020B0502040204020203" pitchFamily="34" charset="0"/>
                <a:cs typeface="Segoe UI" panose="020B0502040204020203" pitchFamily="34" charset="0"/>
              </a:rPr>
              <a:t>Today, the campus is also operating on 100% carbon-free hydropower and has achieved zero waste certification.</a:t>
            </a:r>
            <a:endParaRPr lang="en-US" b="0" i="0">
              <a:effectLst/>
              <a:latin typeface="SegoeUI"/>
            </a:endParaRPr>
          </a:p>
          <a:p>
            <a:pPr algn="l"/>
            <a:endParaRPr lang="en-US" b="0" i="0" u="none">
              <a:solidFill>
                <a:srgbClr val="4F4F4F"/>
              </a:solidFill>
              <a:effectLst/>
              <a:latin typeface="Segoe UI" panose="020B0502040204020203" pitchFamily="34" charset="0"/>
              <a:cs typeface="Segoe UI" panose="020B0502040204020203" pitchFamily="34" charset="0"/>
            </a:endParaRPr>
          </a:p>
          <a:p>
            <a:pPr algn="l"/>
            <a:r>
              <a:rPr lang="en-US" b="0" i="0" u="none">
                <a:solidFill>
                  <a:srgbClr val="4F4F4F"/>
                </a:solidFill>
                <a:effectLst/>
                <a:latin typeface="Segoe UI" panose="020B0502040204020203" pitchFamily="34" charset="0"/>
                <a:cs typeface="Segoe UI" panose="020B0502040204020203" pitchFamily="34" charset="0"/>
              </a:rPr>
              <a:t>&lt;CLICK&gt;</a:t>
            </a:r>
            <a:endParaRPr lang="en-US" b="0" i="0" u="none">
              <a:solidFill>
                <a:srgbClr val="000000"/>
              </a:solidFill>
              <a:effectLst/>
              <a:latin typeface="Segoe UI" panose="020B0502040204020203" pitchFamily="34" charset="0"/>
              <a:cs typeface="Segoe UI" panose="020B0502040204020203" pitchFamily="34" charset="0"/>
            </a:endParaRPr>
          </a:p>
          <a:p>
            <a:pPr algn="l"/>
            <a:endParaRPr lang="en-US" b="0" i="0" u="sng">
              <a:solidFill>
                <a:srgbClr val="000000"/>
              </a:solidFill>
              <a:effectLst/>
              <a:latin typeface="Segoe UI" panose="020B0502040204020203" pitchFamily="34" charset="0"/>
              <a:cs typeface="Segoe UI" panose="020B0502040204020203" pitchFamily="34" charset="0"/>
            </a:endParaRPr>
          </a:p>
          <a:p>
            <a:pPr>
              <a:spcAft>
                <a:spcPts val="615"/>
              </a:spcAft>
            </a:pPr>
            <a:r>
              <a:rPr lang="en-US" u="sng">
                <a:latin typeface="Segoe UI" panose="020B0502040204020203" pitchFamily="34" charset="0"/>
                <a:cs typeface="Segoe UI" panose="020B0502040204020203" pitchFamily="34" charset="0"/>
              </a:rPr>
              <a:t>For more information:</a:t>
            </a:r>
          </a:p>
          <a:p>
            <a:pPr defTabSz="937900">
              <a:lnSpc>
                <a:spcPct val="100000"/>
              </a:lnSpc>
              <a:spcAft>
                <a:spcPts val="615"/>
              </a:spcAft>
              <a:defRPr/>
            </a:pPr>
            <a:r>
              <a:rPr lang="en-US">
                <a:latin typeface="Segoe UI" panose="020B0502040204020203" pitchFamily="34" charset="0"/>
                <a:cs typeface="Segoe UI" panose="020B0502040204020203" pitchFamily="34" charset="0"/>
              </a:rPr>
              <a:t>https://www.microsoft.com/en-us/stories/88acres/88-acres-how-microsoft-quietly-built-the-city-of-the-future-chapter-4.aspx</a:t>
            </a:r>
          </a:p>
          <a:p>
            <a:pPr defTabSz="937900">
              <a:lnSpc>
                <a:spcPct val="100000"/>
              </a:lnSpc>
              <a:spcAft>
                <a:spcPts val="615"/>
              </a:spcAft>
              <a:defRPr/>
            </a:pPr>
            <a:r>
              <a:rPr lang="en-US">
                <a:latin typeface="Segoe UI" panose="020B0502040204020203" pitchFamily="34" charset="0"/>
                <a:cs typeface="Segoe UI" panose="020B0502040204020203" pitchFamily="34" charset="0"/>
              </a:rPr>
              <a:t>https://customers.microsoft.com/es-es/story/iconics-partner-professional-services-azure-iot</a:t>
            </a:r>
          </a:p>
          <a:p>
            <a:pPr defTabSz="937900">
              <a:lnSpc>
                <a:spcPct val="100000"/>
              </a:lnSpc>
              <a:spcAft>
                <a:spcPts val="615"/>
              </a:spcAft>
              <a:defRPr/>
            </a:pPr>
            <a:r>
              <a:rPr lang="en-US">
                <a:latin typeface="Segoe UI" panose="020B0502040204020203" pitchFamily="34" charset="0"/>
                <a:cs typeface="Segoe UI" panose="020B0502040204020203" pitchFamily="34" charset="0"/>
              </a:rPr>
              <a:t>https://customers.microsoft.com/en-us/story/845665-microsoft-autonomoussystems-projectbonsai </a:t>
            </a:r>
          </a:p>
          <a:p>
            <a:pPr defTabSz="937900">
              <a:lnSpc>
                <a:spcPct val="100000"/>
              </a:lnSpc>
              <a:spcAft>
                <a:spcPts val="615"/>
              </a:spcAft>
              <a:defRPr/>
            </a:pPr>
            <a:r>
              <a:rPr lang="en-US">
                <a:latin typeface="Segoe UI" panose="020B0502040204020203" pitchFamily="34" charset="0"/>
                <a:cs typeface="Segoe UI" panose="020B0502040204020203" pitchFamily="34" charset="0"/>
              </a:rPr>
              <a:t>https://www.microsoft.com/en-us/ai/autonomous-systems-project-bonsai-how-it-works</a:t>
            </a:r>
          </a:p>
        </p:txBody>
      </p:sp>
      <p:sp>
        <p:nvSpPr>
          <p:cNvPr id="4" name="Slide Number Placeholder 3"/>
          <p:cNvSpPr>
            <a:spLocks noGrp="1"/>
          </p:cNvSpPr>
          <p:nvPr>
            <p:ph type="sldNum" sz="quarter" idx="5"/>
          </p:nvPr>
        </p:nvSpPr>
        <p:spPr/>
        <p:txBody>
          <a:bodyPr/>
          <a:lstStyle/>
          <a:p>
            <a:pPr marL="0" marR="0" lvl="0" indent="0" algn="r" defTabSz="937900" rtl="0" eaLnBrk="1" fontAlgn="auto" latinLnBrk="0" hangingPunct="1">
              <a:lnSpc>
                <a:spcPct val="100000"/>
              </a:lnSpc>
              <a:spcBef>
                <a:spcPts val="0"/>
              </a:spcBef>
              <a:spcAft>
                <a:spcPts val="0"/>
              </a:spcAft>
              <a:buClrTx/>
              <a:buSzTx/>
              <a:buFontTx/>
              <a:buNone/>
              <a:tabLst/>
              <a:defRPr/>
            </a:pPr>
            <a:fld id="{13EBDA0C-02E7-4851-939B-E9FBFFDF1F8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79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350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373063"/>
            <a:ext cx="6183312" cy="3478212"/>
          </a:xfrm>
        </p:spPr>
      </p:sp>
      <p:sp>
        <p:nvSpPr>
          <p:cNvPr id="3" name="Notes Placeholder 2"/>
          <p:cNvSpPr>
            <a:spLocks noGrp="1"/>
          </p:cNvSpPr>
          <p:nvPr>
            <p:ph type="body" idx="1"/>
          </p:nvPr>
        </p:nvSpPr>
        <p:spPr/>
        <p:txBody>
          <a:bodyPr/>
          <a:lstStyle/>
          <a:p>
            <a:pPr defTabSz="937900">
              <a:lnSpc>
                <a:spcPct val="100000"/>
              </a:lnSpc>
              <a:spcAft>
                <a:spcPts val="0"/>
              </a:spcAft>
              <a:defRPr/>
            </a:pPr>
            <a:r>
              <a:rPr lang="en-US" sz="1800">
                <a:solidFill>
                  <a:srgbClr val="000000"/>
                </a:solidFill>
                <a:latin typeface="Segeo UI"/>
              </a:rPr>
              <a:t>The Washington, D.C.–based tech startup </a:t>
            </a:r>
            <a:r>
              <a:rPr lang="en-US" sz="1800" b="1">
                <a:solidFill>
                  <a:srgbClr val="000000"/>
                </a:solidFill>
                <a:latin typeface="Segeo UI"/>
              </a:rPr>
              <a:t>Impact Observatory</a:t>
            </a:r>
            <a:r>
              <a:rPr lang="en-US" sz="1800" b="1">
                <a:latin typeface="Segeo UI"/>
                <a:cs typeface="Segoe UI" panose="020B0502040204020203" pitchFamily="34" charset="0"/>
              </a:rPr>
              <a:t> </a:t>
            </a:r>
            <a:r>
              <a:rPr lang="en-US" sz="1800">
                <a:latin typeface="Segeo UI"/>
                <a:cs typeface="Segoe UI" panose="020B0502040204020203" pitchFamily="34" charset="0"/>
              </a:rPr>
              <a:t>is using AI to revolutionize automated mapping speed and detail.</a:t>
            </a:r>
          </a:p>
          <a:p>
            <a:pPr defTabSz="937900">
              <a:lnSpc>
                <a:spcPct val="100000"/>
              </a:lnSpc>
              <a:spcAft>
                <a:spcPts val="0"/>
              </a:spcAft>
              <a:defRPr/>
            </a:pPr>
            <a:endParaRPr lang="en-US" sz="1800" b="1">
              <a:latin typeface="Segeo UI"/>
              <a:cs typeface="Segoe UI" panose="020B0502040204020203" pitchFamily="34" charset="0"/>
            </a:endParaRPr>
          </a:p>
          <a:p>
            <a:pPr defTabSz="937900">
              <a:lnSpc>
                <a:spcPct val="100000"/>
              </a:lnSpc>
              <a:spcAft>
                <a:spcPts val="0"/>
              </a:spcAft>
              <a:defRPr/>
            </a:pPr>
            <a:r>
              <a:rPr lang="en-US" sz="1800" b="1">
                <a:latin typeface="Segeo UI"/>
                <a:cs typeface="Segoe UI" panose="020B0502040204020203" pitchFamily="34" charset="0"/>
              </a:rPr>
              <a:t>Situation</a:t>
            </a:r>
          </a:p>
          <a:p>
            <a:pPr defTabSz="937900">
              <a:lnSpc>
                <a:spcPct val="100000"/>
              </a:lnSpc>
              <a:spcAft>
                <a:spcPts val="0"/>
              </a:spcAft>
              <a:defRPr/>
            </a:pPr>
            <a:r>
              <a:rPr lang="en-US" sz="1800">
                <a:solidFill>
                  <a:srgbClr val="000000"/>
                </a:solidFill>
                <a:latin typeface="Segeo UI"/>
              </a:rPr>
              <a:t>Access to near real-time </a:t>
            </a:r>
            <a:r>
              <a:rPr lang="en-US" sz="1800" b="1">
                <a:solidFill>
                  <a:srgbClr val="000000"/>
                </a:solidFill>
                <a:latin typeface="Segeo UI"/>
              </a:rPr>
              <a:t>land use and land cover (LULC) maps </a:t>
            </a:r>
            <a:r>
              <a:rPr lang="en-US" sz="1800">
                <a:solidFill>
                  <a:srgbClr val="000000"/>
                </a:solidFill>
                <a:latin typeface="Segeo UI"/>
              </a:rPr>
              <a:t>is critical for a sustainable future, which is why Impact Observatory is working to transform automated LULC map making with AI-driven algorithms and datasets. </a:t>
            </a:r>
          </a:p>
          <a:p>
            <a:pPr defTabSz="937900">
              <a:lnSpc>
                <a:spcPct val="100000"/>
              </a:lnSpc>
              <a:spcAft>
                <a:spcPts val="0"/>
              </a:spcAft>
              <a:defRPr/>
            </a:pPr>
            <a:endParaRPr lang="en-US" sz="1800">
              <a:solidFill>
                <a:srgbClr val="000000"/>
              </a:solidFill>
              <a:latin typeface="Segeo UI"/>
              <a:ea typeface="Times New Roman" panose="02020603050405020304" pitchFamily="18" charset="0"/>
              <a:cs typeface="Segoe UI Semilight" pitchFamily="34" charset="0"/>
            </a:endParaRPr>
          </a:p>
          <a:p>
            <a:pPr defTabSz="937900">
              <a:lnSpc>
                <a:spcPct val="100000"/>
              </a:lnSpc>
              <a:spcAft>
                <a:spcPts val="0"/>
              </a:spcAft>
              <a:defRPr/>
            </a:pPr>
            <a:r>
              <a:rPr lang="en-US" sz="1800">
                <a:latin typeface="Segeo UI"/>
                <a:ea typeface="Times New Roman" panose="02020603050405020304" pitchFamily="18" charset="0"/>
                <a:cs typeface="Segoe UI Semilight" pitchFamily="34" charset="0"/>
              </a:rPr>
              <a:t>Impact Observatory wanted to produce a global land use and land cover map with </a:t>
            </a:r>
            <a:r>
              <a:rPr lang="en-US" sz="1800" b="1">
                <a:latin typeface="Segeo UI"/>
                <a:ea typeface="Times New Roman" panose="02020603050405020304" pitchFamily="18" charset="0"/>
                <a:cs typeface="Segoe UI Semilight" pitchFamily="34" charset="0"/>
              </a:rPr>
              <a:t>higher resolution </a:t>
            </a:r>
            <a:r>
              <a:rPr lang="en-US" sz="1800">
                <a:latin typeface="Segeo UI"/>
                <a:ea typeface="Times New Roman" panose="02020603050405020304" pitchFamily="18" charset="0"/>
                <a:cs typeface="Segoe UI Semilight" pitchFamily="34" charset="0"/>
              </a:rPr>
              <a:t>than any existing freely available map.</a:t>
            </a:r>
            <a:endParaRPr lang="en-US" sz="1800">
              <a:latin typeface="Segeo UI"/>
              <a:cs typeface="Segoe UI" panose="020B0502040204020203" pitchFamily="34" charset="0"/>
            </a:endParaRPr>
          </a:p>
          <a:p>
            <a:pPr defTabSz="937900">
              <a:lnSpc>
                <a:spcPct val="100000"/>
              </a:lnSpc>
              <a:spcAft>
                <a:spcPts val="0"/>
              </a:spcAft>
              <a:defRPr/>
            </a:pPr>
            <a:endParaRPr lang="en-US" sz="1800" b="1">
              <a:latin typeface="Segeo UI"/>
              <a:cs typeface="Segoe UI" panose="020B0502040204020203" pitchFamily="34" charset="0"/>
            </a:endParaRPr>
          </a:p>
          <a:p>
            <a:pPr defTabSz="937900">
              <a:lnSpc>
                <a:spcPct val="100000"/>
              </a:lnSpc>
              <a:spcAft>
                <a:spcPts val="0"/>
              </a:spcAft>
              <a:defRPr/>
            </a:pPr>
            <a:r>
              <a:rPr lang="en-US" sz="1800" b="1">
                <a:latin typeface="Segeo UI"/>
                <a:cs typeface="Segoe UI" panose="020B0502040204020203" pitchFamily="34" charset="0"/>
              </a:rPr>
              <a:t>Solution</a:t>
            </a:r>
          </a:p>
          <a:p>
            <a:pPr defTabSz="937866">
              <a:spcAft>
                <a:spcPts val="342"/>
              </a:spcAft>
              <a:defRPr/>
            </a:pPr>
            <a:r>
              <a:rPr lang="en-US" sz="1800">
                <a:latin typeface="Segeo UI"/>
                <a:ea typeface="Times New Roman" panose="02020603050405020304" pitchFamily="18" charset="0"/>
                <a:cs typeface="Segoe UI Semilight" pitchFamily="34" charset="0"/>
              </a:rPr>
              <a:t>The company turned to </a:t>
            </a:r>
            <a:r>
              <a:rPr lang="en-US" sz="1800" b="1">
                <a:latin typeface="Segeo UI"/>
                <a:ea typeface="Times New Roman" panose="02020603050405020304" pitchFamily="18" charset="0"/>
                <a:cs typeface="Segoe UI Semilight" pitchFamily="34" charset="0"/>
              </a:rPr>
              <a:t>Microsoft Azure HPC + AI</a:t>
            </a:r>
            <a:r>
              <a:rPr lang="en-US" sz="1800">
                <a:latin typeface="Segeo UI"/>
                <a:ea typeface="Times New Roman" panose="02020603050405020304" pitchFamily="18" charset="0"/>
                <a:cs typeface="Segoe UI Semilight" pitchFamily="34" charset="0"/>
              </a:rPr>
              <a:t>, using a combination of Azure Virtual Machines, Azure Batch, Azure Blob Storage and the Planetary Computer to develop the </a:t>
            </a:r>
            <a:r>
              <a:rPr lang="en-US" sz="1800" b="1">
                <a:latin typeface="Segeo UI"/>
                <a:ea typeface="Times New Roman" panose="02020603050405020304" pitchFamily="18" charset="0"/>
                <a:cs typeface="Segoe UI Semilight" pitchFamily="34" charset="0"/>
              </a:rPr>
              <a:t>Esri 2020 Land Cover map</a:t>
            </a:r>
            <a:r>
              <a:rPr lang="en-US" sz="1800">
                <a:latin typeface="Segeo UI"/>
                <a:ea typeface="Times New Roman" panose="02020603050405020304" pitchFamily="18" charset="0"/>
                <a:cs typeface="Segoe UI Semilight" pitchFamily="34" charset="0"/>
              </a:rPr>
              <a:t> and achieve unprecedented results in speed, scale, and accuracy.</a:t>
            </a:r>
          </a:p>
          <a:p>
            <a:pPr defTabSz="937900">
              <a:lnSpc>
                <a:spcPct val="100000"/>
              </a:lnSpc>
              <a:spcAft>
                <a:spcPts val="0"/>
              </a:spcAft>
              <a:defRPr/>
            </a:pPr>
            <a:endParaRPr lang="en-US" sz="1800">
              <a:latin typeface="Segeo UI"/>
              <a:cs typeface="Segoe UI" panose="020B0502040204020203" pitchFamily="34" charset="0"/>
            </a:endParaRPr>
          </a:p>
          <a:p>
            <a:pPr defTabSz="937900">
              <a:lnSpc>
                <a:spcPct val="100000"/>
              </a:lnSpc>
              <a:spcAft>
                <a:spcPts val="0"/>
              </a:spcAft>
              <a:defRPr/>
            </a:pPr>
            <a:r>
              <a:rPr lang="en-US" sz="1800" b="1">
                <a:latin typeface="Segeo UI"/>
                <a:cs typeface="Segoe UI" panose="020B0502040204020203" pitchFamily="34" charset="0"/>
              </a:rPr>
              <a:t>Impact</a:t>
            </a:r>
          </a:p>
          <a:p>
            <a:r>
              <a:rPr lang="en-US" sz="1800">
                <a:latin typeface="Segeo UI"/>
                <a:cs typeface="Segoe UI Semilight" pitchFamily="34" charset="0"/>
              </a:rPr>
              <a:t>Impact Observatory </a:t>
            </a:r>
            <a:r>
              <a:rPr lang="en-US" sz="1800" b="1">
                <a:latin typeface="Segeo UI"/>
                <a:cs typeface="Segoe UI Semilight" pitchFamily="34" charset="0"/>
              </a:rPr>
              <a:t>improved its flexibility </a:t>
            </a:r>
            <a:r>
              <a:rPr lang="en-US" sz="1800">
                <a:latin typeface="Segeo UI"/>
                <a:cs typeface="Segoe UI Semilight" pitchFamily="34" charset="0"/>
              </a:rPr>
              <a:t>and </a:t>
            </a:r>
            <a:r>
              <a:rPr lang="en-US" sz="1800" b="1">
                <a:latin typeface="Segeo UI"/>
                <a:cs typeface="Segoe UI Semilight" pitchFamily="34" charset="0"/>
              </a:rPr>
              <a:t>realized time and cost savings</a:t>
            </a:r>
            <a:r>
              <a:rPr lang="en-US" sz="1800">
                <a:latin typeface="Segeo UI"/>
                <a:cs typeface="Segoe UI Semilight" pitchFamily="34" charset="0"/>
              </a:rPr>
              <a:t>, in addition to </a:t>
            </a:r>
            <a:r>
              <a:rPr lang="en-US" sz="1800" b="1">
                <a:latin typeface="Segeo UI"/>
                <a:cs typeface="Segoe UI Semilight" pitchFamily="34" charset="0"/>
              </a:rPr>
              <a:t>driving global geospatial understanding</a:t>
            </a:r>
            <a:r>
              <a:rPr lang="en-US" sz="1800">
                <a:latin typeface="Segeo UI"/>
                <a:cs typeface="Segoe UI Semilight" pitchFamily="34" charset="0"/>
              </a:rPr>
              <a:t>. </a:t>
            </a:r>
          </a:p>
          <a:p>
            <a:endParaRPr lang="en-US" sz="1800">
              <a:latin typeface="Segeo UI"/>
              <a:cs typeface="Segoe UI Semilight" pitchFamily="34" charset="0"/>
            </a:endParaRPr>
          </a:p>
          <a:p>
            <a:r>
              <a:rPr lang="en-US" sz="1800">
                <a:latin typeface="Segeo UI"/>
                <a:cs typeface="Segoe UI Semilight" pitchFamily="34" charset="0"/>
              </a:rPr>
              <a:t>It can now generate an updated map in </a:t>
            </a:r>
            <a:r>
              <a:rPr lang="en-US" sz="1800" b="1">
                <a:latin typeface="Segeo UI"/>
                <a:cs typeface="Segoe UI Semilight" pitchFamily="34" charset="0"/>
              </a:rPr>
              <a:t>less than a week </a:t>
            </a:r>
            <a:r>
              <a:rPr lang="en-US" sz="1800">
                <a:latin typeface="Segeo UI"/>
                <a:cs typeface="Segoe UI Semilight" pitchFamily="34" charset="0"/>
              </a:rPr>
              <a:t>compared with traditional maps that take a year or more.</a:t>
            </a:r>
          </a:p>
          <a:p>
            <a:pPr defTabSz="937638">
              <a:spcAft>
                <a:spcPts val="1231"/>
              </a:spcAft>
              <a:buClr>
                <a:prstClr val="white"/>
              </a:buClr>
              <a:defRPr/>
            </a:pPr>
            <a:endParaRPr lang="en-US" sz="1800">
              <a:latin typeface="Segeo UI"/>
            </a:endParaRPr>
          </a:p>
          <a:p>
            <a:pPr defTabSz="937638">
              <a:spcAft>
                <a:spcPts val="1231"/>
              </a:spcAft>
              <a:buClr>
                <a:prstClr val="white"/>
              </a:buClr>
              <a:defRPr/>
            </a:pPr>
            <a:r>
              <a:rPr lang="en-US" sz="1800">
                <a:latin typeface="Segeo UI"/>
              </a:rPr>
              <a:t>The company credits much of its map’s technological prowess to </a:t>
            </a:r>
            <a:r>
              <a:rPr lang="en-US" sz="1800" b="1">
                <a:latin typeface="Segeo UI"/>
              </a:rPr>
              <a:t>Azure</a:t>
            </a:r>
            <a:r>
              <a:rPr lang="en-US" sz="1800">
                <a:latin typeface="Segeo UI"/>
              </a:rPr>
              <a:t>, including Batch and Azure HPC + AI, and taking advantage of the </a:t>
            </a:r>
            <a:r>
              <a:rPr lang="en-US" sz="1800" b="1">
                <a:latin typeface="Segeo UI"/>
              </a:rPr>
              <a:t>open science data </a:t>
            </a:r>
            <a:r>
              <a:rPr lang="en-US" sz="1800">
                <a:latin typeface="Segeo UI"/>
              </a:rPr>
              <a:t>hosted on the Planetary Computer. </a:t>
            </a:r>
          </a:p>
          <a:p>
            <a:pPr defTabSz="937638">
              <a:spcAft>
                <a:spcPts val="1231"/>
              </a:spcAft>
              <a:buClr>
                <a:prstClr val="white"/>
              </a:buClr>
              <a:defRPr/>
            </a:pPr>
            <a:endParaRPr lang="en-US" sz="1800">
              <a:latin typeface="Segeo UI"/>
            </a:endParaRPr>
          </a:p>
          <a:p>
            <a:pPr defTabSz="937638">
              <a:spcAft>
                <a:spcPts val="1231"/>
              </a:spcAft>
              <a:buClr>
                <a:prstClr val="white"/>
              </a:buClr>
              <a:defRPr/>
            </a:pPr>
            <a:r>
              <a:rPr lang="en-US" sz="1800">
                <a:latin typeface="Segeo UI"/>
              </a:rPr>
              <a:t>Annual LULC maps are available on the Planetary Computer. </a:t>
            </a:r>
            <a:endParaRPr lang="en-US" sz="1800">
              <a:latin typeface="Segeo UI"/>
              <a:cs typeface="Segoe UI" panose="020B0502040204020203" pitchFamily="34" charset="0"/>
            </a:endParaRPr>
          </a:p>
          <a:p>
            <a:pPr defTabSz="937638">
              <a:spcAft>
                <a:spcPts val="1231"/>
              </a:spcAft>
              <a:buClr>
                <a:prstClr val="white"/>
              </a:buClr>
              <a:defRPr/>
            </a:pPr>
            <a:endParaRPr lang="en-US" sz="1800">
              <a:latin typeface="Segeo UI"/>
              <a:cs typeface="Segoe UI" panose="020B0502040204020203" pitchFamily="34" charset="0"/>
            </a:endParaRPr>
          </a:p>
          <a:p>
            <a:pPr algn="l"/>
            <a:r>
              <a:rPr lang="en-US" sz="1800">
                <a:latin typeface="Segeo UI"/>
                <a:cs typeface="Segoe UI" panose="020B0502040204020203" pitchFamily="34" charset="0"/>
              </a:rPr>
              <a:t>&lt;CLICK&gt;</a:t>
            </a:r>
          </a:p>
          <a:p>
            <a:pPr algn="l"/>
            <a:endParaRPr lang="en-US" sz="1800" u="sng">
              <a:latin typeface="Segeo UI"/>
              <a:cs typeface="Segoe UI" panose="020B0502040204020203" pitchFamily="34" charset="0"/>
            </a:endParaRPr>
          </a:p>
          <a:p>
            <a:pPr algn="l"/>
            <a:endParaRPr lang="en-US" sz="1800" u="sng">
              <a:latin typeface="Segeo UI"/>
              <a:cs typeface="Segoe UI" panose="020B0502040204020203" pitchFamily="34" charset="0"/>
            </a:endParaRPr>
          </a:p>
          <a:p>
            <a:pPr>
              <a:lnSpc>
                <a:spcPct val="107000"/>
              </a:lnSpc>
              <a:spcAft>
                <a:spcPts val="821"/>
              </a:spcAft>
            </a:pPr>
            <a:r>
              <a:rPr lang="en-US" sz="1800" i="1">
                <a:latin typeface="Segeo UI"/>
                <a:cs typeface="Segoe UI" panose="020B0502040204020203" pitchFamily="34" charset="0"/>
              </a:rPr>
              <a:t>For more information:</a:t>
            </a:r>
            <a:br>
              <a:rPr lang="en-US" sz="1800" u="sng">
                <a:latin typeface="Segeo UI"/>
                <a:cs typeface="Segoe UI" panose="020B0502040204020203" pitchFamily="34" charset="0"/>
              </a:rPr>
            </a:br>
            <a:r>
              <a:rPr lang="en-US" sz="1800" u="sng">
                <a:solidFill>
                  <a:srgbClr val="0563C1"/>
                </a:solidFill>
                <a:latin typeface="Segeo UI"/>
                <a:ea typeface="Calibri" panose="020F0502020204030204" pitchFamily="34" charset="0"/>
                <a:cs typeface="Times New Roman" panose="02020603050405020304" pitchFamily="18" charset="0"/>
                <a:hlinkClick r:id="rId3"/>
              </a:rPr>
              <a:t>https://customers.microsoft.com/en-us/story/1459632165188903952-impact-observatory-professional-services-azure-hpc</a:t>
            </a:r>
            <a:r>
              <a:rPr lang="en-US" sz="1800">
                <a:latin typeface="Segeo UI"/>
                <a:ea typeface="Calibri" panose="020F0502020204030204" pitchFamily="34" charset="0"/>
                <a:cs typeface="Times New Roman" panose="02020603050405020304" pitchFamily="18" charset="0"/>
              </a:rPr>
              <a:t> </a:t>
            </a:r>
          </a:p>
          <a:p>
            <a:pPr>
              <a:spcAft>
                <a:spcPts val="615"/>
              </a:spcAft>
            </a:pPr>
            <a:endParaRPr lang="en-US" sz="1800">
              <a:latin typeface="Segeo UI"/>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37900" rtl="0" eaLnBrk="1" fontAlgn="auto" latinLnBrk="0" hangingPunct="1">
              <a:lnSpc>
                <a:spcPct val="100000"/>
              </a:lnSpc>
              <a:spcBef>
                <a:spcPts val="0"/>
              </a:spcBef>
              <a:spcAft>
                <a:spcPts val="0"/>
              </a:spcAft>
              <a:buClrTx/>
              <a:buSzTx/>
              <a:buFontTx/>
              <a:buNone/>
              <a:tabLst/>
              <a:defRPr/>
            </a:pPr>
            <a:fld id="{13EBDA0C-02E7-4851-939B-E9FBFFDF1F8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79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564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373063"/>
            <a:ext cx="6183312" cy="3478212"/>
          </a:xfrm>
        </p:spPr>
      </p:sp>
      <p:sp>
        <p:nvSpPr>
          <p:cNvPr id="3" name="Notes Placeholder 2"/>
          <p:cNvSpPr>
            <a:spLocks noGrp="1"/>
          </p:cNvSpPr>
          <p:nvPr>
            <p:ph type="body" idx="1"/>
          </p:nvPr>
        </p:nvSpPr>
        <p:spPr/>
        <p:txBody>
          <a:bodyPr/>
          <a:lstStyle/>
          <a:p>
            <a:pPr defTabSz="937900">
              <a:lnSpc>
                <a:spcPct val="100000"/>
              </a:lnSpc>
              <a:spcAft>
                <a:spcPts val="0"/>
              </a:spcAft>
              <a:defRPr/>
            </a:pPr>
            <a:r>
              <a:rPr lang="en-US" b="1" dirty="0">
                <a:latin typeface="Segoe UI"/>
                <a:cs typeface="Segoe UI"/>
              </a:rPr>
              <a:t>Situation</a:t>
            </a:r>
            <a:endParaRPr lang="en-US" b="1" i="0" dirty="0">
              <a:latin typeface="Segoe UI" panose="020B0502040204020203" pitchFamily="34" charset="0"/>
              <a:cs typeface="Segoe UI" panose="020B0502040204020203" pitchFamily="34" charset="0"/>
            </a:endParaRPr>
          </a:p>
          <a:p>
            <a:pPr>
              <a:defRPr/>
            </a:pPr>
            <a:r>
              <a:rPr lang="en-US" dirty="0"/>
              <a:t>Managing energy use and reducing carbon emissions is a critical component in tackling the climate crisis. As Ontario’s largest power generator and clean technology innovator, Ontario Power Generation (OPG) is leading the drive for decarbonization while balancing economic and environmental benefits, and Ontario’s electricity needs. </a:t>
            </a:r>
            <a:endParaRPr lang="en-US" dirty="0">
              <a:cs typeface="Calibri"/>
            </a:endParaRPr>
          </a:p>
          <a:p>
            <a:pPr>
              <a:defRPr/>
            </a:pPr>
            <a:endParaRPr lang="en-US" dirty="0">
              <a:latin typeface="Calibri"/>
              <a:cs typeface="Calibri"/>
            </a:endParaRPr>
          </a:p>
          <a:p>
            <a:pPr>
              <a:defRPr/>
            </a:pPr>
            <a:r>
              <a:rPr lang="en-US" b="1" dirty="0">
                <a:latin typeface="Segoe UI"/>
                <a:cs typeface="Segoe UI"/>
              </a:rPr>
              <a:t>Solution</a:t>
            </a:r>
          </a:p>
          <a:p>
            <a:pPr>
              <a:defRPr/>
            </a:pPr>
            <a:r>
              <a:rPr lang="en-US" dirty="0"/>
              <a:t>To support this mission, OPG’s Energy Markets team is using Microsoft AI to help forecast prices, deliver value to Ontario, and move a step closer toward a carbon-neutral future.</a:t>
            </a:r>
            <a:endParaRPr lang="en-US" dirty="0">
              <a:cs typeface="Calibri"/>
            </a:endParaRPr>
          </a:p>
          <a:p>
            <a:pPr>
              <a:defRPr/>
            </a:pPr>
            <a:endParaRPr lang="en-US" dirty="0">
              <a:latin typeface="Calibri"/>
              <a:cs typeface="Calibri"/>
            </a:endParaRPr>
          </a:p>
          <a:p>
            <a:pPr>
              <a:defRPr/>
            </a:pPr>
            <a:r>
              <a:rPr lang="en-US" b="1" dirty="0">
                <a:latin typeface="Segoe UI"/>
                <a:cs typeface="Segoe UI"/>
              </a:rPr>
              <a:t>Impact</a:t>
            </a:r>
          </a:p>
          <a:p>
            <a:pPr>
              <a:defRPr/>
            </a:pPr>
            <a:r>
              <a:rPr lang="en-US" dirty="0"/>
              <a:t>With an Azure-powered Data Driven Trading, or DDT, platform—a collection of tools and AI models—OPG can analyze data and improve forecasting accuracy for electricity pricing. The DDT suite of tools and apps range from simple Power BI reports presenting weather forecasts for North America, to sophisticated AI models that forecast detailed energy trends critical for informing market transactions. The sheer volume of data OPG can consume and feed into a model to produce timely, actionable results is beyond anything imagined just a few years ago. Custom-built and designed with trader logic in mind, this is a big win for the company’s traders whose job and performance relies on producing accurate results faster than their competition.</a:t>
            </a:r>
            <a:endParaRPr lang="en-US" dirty="0">
              <a:cs typeface="Calibri"/>
            </a:endParaRPr>
          </a:p>
          <a:p>
            <a:pPr>
              <a:defRPr/>
            </a:pPr>
            <a:endParaRPr lang="en-US" dirty="0">
              <a:latin typeface="Calibri"/>
              <a:cs typeface="Calibri"/>
            </a:endParaRPr>
          </a:p>
          <a:p>
            <a:pPr>
              <a:defRPr/>
            </a:pPr>
            <a:r>
              <a:rPr lang="en-US" u="sng" dirty="0">
                <a:latin typeface="Calibri"/>
                <a:cs typeface="Calibri"/>
              </a:rPr>
              <a:t>For more information:</a:t>
            </a:r>
            <a:r>
              <a:rPr lang="en-US" dirty="0">
                <a:latin typeface="Calibri"/>
                <a:cs typeface="Calibri"/>
              </a:rPr>
              <a:t> </a:t>
            </a:r>
            <a:br>
              <a:rPr lang="en-US" dirty="0">
                <a:latin typeface="Calibri"/>
                <a:cs typeface="Calibri"/>
              </a:rPr>
            </a:br>
            <a:r>
              <a:rPr lang="en-US" dirty="0">
                <a:hlinkClick r:id="rId3"/>
              </a:rPr>
              <a:t>https://news.microsoft.com/en-ca/2021/03/30/ontario-power-generation-powering-a-sustainable-future-with-digital-innovation/</a:t>
            </a:r>
            <a:r>
              <a:rPr lang="en-US" dirty="0"/>
              <a:t> </a:t>
            </a:r>
            <a:endParaRPr lang="en-US" dirty="0">
              <a:cs typeface="Calibri"/>
            </a:endParaRPr>
          </a:p>
          <a:p>
            <a:pPr>
              <a:defRPr/>
            </a:pPr>
            <a:endParaRPr lang="en-US"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37900" rtl="0" eaLnBrk="1" fontAlgn="auto" latinLnBrk="0" hangingPunct="1">
              <a:lnSpc>
                <a:spcPct val="100000"/>
              </a:lnSpc>
              <a:spcBef>
                <a:spcPts val="0"/>
              </a:spcBef>
              <a:spcAft>
                <a:spcPts val="0"/>
              </a:spcAft>
              <a:buClrTx/>
              <a:buSzTx/>
              <a:buFontTx/>
              <a:buNone/>
              <a:tabLst/>
              <a:defRPr/>
            </a:pPr>
            <a:fld id="{13EBDA0C-02E7-4851-939B-E9FBFFDF1F8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79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173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365125"/>
            <a:ext cx="6043612" cy="3400425"/>
          </a:xfrm>
        </p:spPr>
      </p:sp>
      <p:sp>
        <p:nvSpPr>
          <p:cNvPr id="3" name="Notes Placeholder 2"/>
          <p:cNvSpPr>
            <a:spLocks noGrp="1"/>
          </p:cNvSpPr>
          <p:nvPr>
            <p:ph type="body" idx="1"/>
          </p:nvPr>
        </p:nvSpPr>
        <p:spPr/>
        <p:txBody>
          <a:bodyPr/>
          <a:lstStyle/>
          <a:p>
            <a:r>
              <a:rPr lang="en-US" b="0" i="0" dirty="0">
                <a:effectLst/>
                <a:latin typeface="Segoe UI" panose="020B0502040204020203" pitchFamily="34" charset="0"/>
                <a:cs typeface="Segoe UI" panose="020B0502040204020203" pitchFamily="34" charset="0"/>
              </a:rPr>
              <a:t>Thanks, Rosie.</a:t>
            </a:r>
          </a:p>
          <a:p>
            <a:endParaRPr lang="en-US" b="0" i="0" dirty="0">
              <a:effectLst/>
              <a:latin typeface="Segoe UI" panose="020B0502040204020203" pitchFamily="34" charset="0"/>
              <a:cs typeface="Segoe UI" panose="020B0502040204020203" pitchFamily="34" charset="0"/>
            </a:endParaRPr>
          </a:p>
          <a:p>
            <a:r>
              <a:rPr lang="en-US" b="0" i="0" dirty="0">
                <a:effectLst/>
                <a:latin typeface="Segoe UI" panose="020B0502040204020203" pitchFamily="34" charset="0"/>
                <a:cs typeface="Segoe UI" panose="020B0502040204020203" pitchFamily="34" charset="0"/>
              </a:rPr>
              <a:t>We’ve made big strides over the past year with Microsoft Cloud for Sustainability, and our story continues to grow broader and stronger. Lets take a look. </a:t>
            </a:r>
          </a:p>
          <a:p>
            <a:endParaRPr lang="en-US" b="0" i="0" dirty="0">
              <a:effectLst/>
              <a:latin typeface="Segoe UI" panose="020B0502040204020203" pitchFamily="34" charset="0"/>
              <a:cs typeface="Segoe UI" panose="020B0502040204020203" pitchFamily="34" charset="0"/>
            </a:endParaRPr>
          </a:p>
          <a:p>
            <a:r>
              <a:rPr lang="en-US" b="0" i="0" dirty="0">
                <a:effectLst/>
                <a:latin typeface="Segoe UI" panose="020B0502040204020203" pitchFamily="34" charset="0"/>
                <a:cs typeface="Segoe UI" panose="020B0502040204020203" pitchFamily="34" charset="0"/>
              </a:rPr>
              <a:t>&lt;CLICK&gt;</a:t>
            </a:r>
            <a:endParaRPr lang="en-US" dirty="0"/>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2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28</a:t>
            </a:fld>
            <a:endParaRPr kumimoji="0" lang="en-US" sz="2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5278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8" y="1843088"/>
            <a:ext cx="9348787" cy="5259387"/>
          </a:xfrm>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1200">
                <a:effectLst/>
                <a:latin typeface="Segoe UI" panose="020B0502040204020203" pitchFamily="34" charset="0"/>
                <a:ea typeface="Calibri" panose="020F0502020204030204" pitchFamily="34" charset="0"/>
                <a:cs typeface="Segoe UI" panose="020B0502040204020203" pitchFamily="34" charset="0"/>
              </a:rPr>
              <a:t>Details about our annual wave 1 and wave 2 feature release plans are available online </a:t>
            </a:r>
            <a:r>
              <a:rPr lang="en-US" sz="1200" b="0">
                <a:effectLst/>
                <a:latin typeface="Segoe UI" panose="020B0502040204020203" pitchFamily="34" charset="0"/>
                <a:ea typeface="Calibri" panose="020F0502020204030204" pitchFamily="34" charset="0"/>
                <a:cs typeface="Segoe UI" panose="020B0502040204020203" pitchFamily="34" charset="0"/>
              </a:rPr>
              <a:t>– and I’m happy to share highlights with you today.</a:t>
            </a:r>
            <a:endParaRPr lang="en-US" sz="1200">
              <a:effectLst/>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1200">
              <a:effectLst/>
              <a:latin typeface="Segoe UI" panose="020B0502040204020203" pitchFamily="34" charset="0"/>
              <a:ea typeface="Calibri" panose="020F0502020204030204" pitchFamily="34" charset="0"/>
              <a:cs typeface="Segoe UI" panose="020B0502040204020203" pitchFamily="34" charset="0"/>
            </a:endParaRPr>
          </a:p>
          <a:p>
            <a:pPr marL="0" indent="0">
              <a:buFont typeface="Arial" panose="020B0604020202020204" pitchFamily="34" charset="0"/>
              <a:buNone/>
            </a:pPr>
            <a:r>
              <a:rPr lang="en-US" sz="1200" b="0" i="0">
                <a:effectLst/>
                <a:latin typeface="Segoe UI" panose="020B0502040204020203" pitchFamily="34" charset="0"/>
                <a:cs typeface="Segoe UI" panose="020B0502040204020203" pitchFamily="34" charset="0"/>
              </a:rPr>
              <a:t>Since Cloud for Sustainability was released earlier this year, since then we’ve added:</a:t>
            </a:r>
          </a:p>
          <a:p>
            <a:pPr marL="0" indent="0">
              <a:buFont typeface="Arial" panose="020B0604020202020204" pitchFamily="34" charset="0"/>
              <a:buNone/>
            </a:pPr>
            <a:endParaRPr lang="en-US" sz="1200" b="0" i="0">
              <a:effectLst/>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en-US" sz="1200" b="1" i="0">
                <a:effectLst/>
                <a:latin typeface="Segoe UI" panose="020B0502040204020203" pitchFamily="34" charset="0"/>
                <a:cs typeface="Segoe UI" panose="020B0502040204020203" pitchFamily="34" charset="0"/>
              </a:rPr>
              <a:t>New Calculation methodologies </a:t>
            </a:r>
            <a:r>
              <a:rPr lang="en-US" sz="1200" b="0" i="0">
                <a:effectLst/>
                <a:latin typeface="Segoe UI" panose="020B0502040204020203" pitchFamily="34" charset="0"/>
                <a:cs typeface="Segoe UI" panose="020B0502040204020203" pitchFamily="34" charset="0"/>
              </a:rPr>
              <a:t>for Scope 3 categories, for:</a:t>
            </a:r>
          </a:p>
          <a:p>
            <a:pPr marL="384432" lvl="1" indent="-171450">
              <a:buFont typeface="Arial" panose="020B0604020202020204" pitchFamily="34" charset="0"/>
              <a:buChar char="•"/>
            </a:pPr>
            <a:r>
              <a:rPr lang="en-US" sz="1200" b="1">
                <a:effectLst/>
                <a:latin typeface="Segoe UI" panose="020B0502040204020203" pitchFamily="34" charset="0"/>
                <a:ea typeface="Calibri" panose="020F0502020204030204" pitchFamily="34" charset="0"/>
                <a:cs typeface="Segoe UI" panose="020B0502040204020203" pitchFamily="34" charset="0"/>
              </a:rPr>
              <a:t>category 5</a:t>
            </a:r>
            <a:r>
              <a:rPr lang="en-US" sz="1200">
                <a:effectLst/>
                <a:latin typeface="Segoe UI" panose="020B0502040204020203" pitchFamily="34" charset="0"/>
                <a:ea typeface="Calibri" panose="020F0502020204030204" pitchFamily="34" charset="0"/>
                <a:cs typeface="Segoe UI" panose="020B0502040204020203" pitchFamily="34" charset="0"/>
              </a:rPr>
              <a:t>, emissions from waste generated in operations, and </a:t>
            </a:r>
          </a:p>
          <a:p>
            <a:pPr marL="384432" lvl="1" indent="-171450">
              <a:buFont typeface="Arial" panose="020B0604020202020204" pitchFamily="34" charset="0"/>
              <a:buChar char="•"/>
            </a:pPr>
            <a:r>
              <a:rPr lang="en-US" sz="1200" b="1">
                <a:effectLst/>
                <a:latin typeface="Segoe UI" panose="020B0502040204020203" pitchFamily="34" charset="0"/>
                <a:ea typeface="Calibri" panose="020F0502020204030204" pitchFamily="34" charset="0"/>
                <a:cs typeface="Segoe UI" panose="020B0502040204020203" pitchFamily="34" charset="0"/>
              </a:rPr>
              <a:t>categories 8 and 13</a:t>
            </a:r>
            <a:r>
              <a:rPr lang="en-US" sz="1200">
                <a:effectLst/>
                <a:latin typeface="Segoe UI" panose="020B0502040204020203" pitchFamily="34" charset="0"/>
                <a:ea typeface="Calibri" panose="020F0502020204030204" pitchFamily="34" charset="0"/>
                <a:cs typeface="Segoe UI" panose="020B0502040204020203" pitchFamily="34" charset="0"/>
              </a:rPr>
              <a:t>: emissions from leased assets, both upstream and downstream. </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1200">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1200" b="0" i="0">
                <a:effectLst/>
                <a:latin typeface="Segoe UI" panose="020B0502040204020203" pitchFamily="34" charset="0"/>
                <a:cs typeface="Segoe UI" panose="020B0502040204020203" pitchFamily="34" charset="0"/>
              </a:rPr>
              <a:t>We’ve expanded deployment to the </a:t>
            </a:r>
            <a:r>
              <a:rPr lang="en-US" sz="1200" b="1" i="0">
                <a:effectLst/>
                <a:latin typeface="Segoe UI" panose="020B0502040204020203" pitchFamily="34" charset="0"/>
                <a:cs typeface="Segoe UI" panose="020B0502040204020203" pitchFamily="34" charset="0"/>
              </a:rPr>
              <a:t>UK and APAC</a:t>
            </a:r>
            <a:r>
              <a:rPr lang="en-US" sz="1200" b="0" i="0">
                <a:effectLst/>
                <a:latin typeface="Segoe UI" panose="020B0502040204020203" pitchFamily="34" charset="0"/>
                <a:cs typeface="Segoe UI" panose="020B0502040204020203" pitchFamily="34" charset="0"/>
              </a:rPr>
              <a:t>.</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1200">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1200">
                <a:effectLst/>
                <a:latin typeface="Segoe UI" panose="020B0502040204020203" pitchFamily="34" charset="0"/>
                <a:ea typeface="Calibri" panose="020F0502020204030204" pitchFamily="34" charset="0"/>
                <a:cs typeface="Segoe UI" panose="020B0502040204020203" pitchFamily="34" charset="0"/>
              </a:rPr>
              <a:t>We’ve extended the </a:t>
            </a:r>
            <a:r>
              <a:rPr lang="en-US" sz="1200" b="1">
                <a:effectLst/>
                <a:latin typeface="Segoe UI" panose="020B0502040204020203" pitchFamily="34" charset="0"/>
                <a:ea typeface="Calibri" panose="020F0502020204030204" pitchFamily="34" charset="0"/>
                <a:cs typeface="Segoe UI" panose="020B0502040204020203" pitchFamily="34" charset="0"/>
              </a:rPr>
              <a:t>data model </a:t>
            </a:r>
            <a:r>
              <a:rPr lang="en-US" sz="1200" b="0">
                <a:effectLst/>
                <a:latin typeface="Segoe UI" panose="020B0502040204020203" pitchFamily="34" charset="0"/>
                <a:ea typeface="Calibri" panose="020F0502020204030204" pitchFamily="34" charset="0"/>
                <a:cs typeface="Segoe UI" panose="020B0502040204020203" pitchFamily="34" charset="0"/>
              </a:rPr>
              <a:t>to allow organizations to </a:t>
            </a:r>
            <a:r>
              <a:rPr lang="en-US" sz="1200">
                <a:effectLst/>
                <a:latin typeface="Segoe UI" panose="020B0502040204020203" pitchFamily="34" charset="0"/>
                <a:ea typeface="Calibri" panose="020F0502020204030204" pitchFamily="34" charset="0"/>
                <a:cs typeface="Segoe UI" panose="020B0502040204020203" pitchFamily="34" charset="0"/>
              </a:rPr>
              <a:t>add custom entities, ingest those attributes, and use those in their calculations. This allows organizations to add the extra level of detail they need to calculate emissions more precisely.</a:t>
            </a:r>
            <a:br>
              <a:rPr lang="en-US" sz="1200">
                <a:effectLst/>
                <a:latin typeface="Segoe UI" panose="020B0502040204020203" pitchFamily="34" charset="0"/>
                <a:ea typeface="Calibri" panose="020F0502020204030204" pitchFamily="34" charset="0"/>
                <a:cs typeface="Segoe UI" panose="020B0502040204020203" pitchFamily="34" charset="0"/>
              </a:rPr>
            </a:br>
            <a:endParaRPr lang="en-US" sz="1200">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1200">
                <a:effectLst/>
                <a:latin typeface="Segoe UI" panose="020B0502040204020203" pitchFamily="34" charset="0"/>
                <a:ea typeface="Calibri" panose="020F0502020204030204" pitchFamily="34" charset="0"/>
                <a:cs typeface="Segoe UI" panose="020B0502040204020203" pitchFamily="34" charset="0"/>
              </a:rPr>
              <a:t>We’re expanding our </a:t>
            </a:r>
            <a:r>
              <a:rPr lang="en-US" sz="1200" b="1">
                <a:effectLst/>
                <a:latin typeface="Segoe UI" panose="020B0502040204020203" pitchFamily="34" charset="0"/>
                <a:ea typeface="Calibri" panose="020F0502020204030204" pitchFamily="34" charset="0"/>
                <a:cs typeface="Segoe UI" panose="020B0502040204020203" pitchFamily="34" charset="0"/>
              </a:rPr>
              <a:t>Emissions Impact Dashboards</a:t>
            </a:r>
            <a:r>
              <a:rPr lang="en-US" sz="1200">
                <a:effectLst/>
                <a:latin typeface="Segoe UI" panose="020B0502040204020203" pitchFamily="34" charset="0"/>
                <a:ea typeface="Calibri" panose="020F0502020204030204" pitchFamily="34" charset="0"/>
                <a:cs typeface="Segoe UI" panose="020B0502040204020203" pitchFamily="34" charset="0"/>
              </a:rPr>
              <a:t>. </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US" sz="1200">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1200">
                <a:effectLst/>
                <a:latin typeface="Segoe UI" panose="020B0502040204020203" pitchFamily="34" charset="0"/>
                <a:ea typeface="Calibri" panose="020F0502020204030204" pitchFamily="34" charset="0"/>
                <a:cs typeface="Segoe UI" panose="020B0502040204020203" pitchFamily="34" charset="0"/>
              </a:rPr>
              <a:t>We’re introducing the </a:t>
            </a:r>
            <a:r>
              <a:rPr lang="en-US" sz="1200" b="1">
                <a:effectLst/>
                <a:latin typeface="Segoe UI" panose="020B0502040204020203" pitchFamily="34" charset="0"/>
                <a:ea typeface="Calibri" panose="020F0502020204030204" pitchFamily="34" charset="0"/>
                <a:cs typeface="Segoe UI" panose="020B0502040204020203" pitchFamily="34" charset="0"/>
              </a:rPr>
              <a:t>Environmental Credit Service</a:t>
            </a:r>
            <a:r>
              <a:rPr lang="en-US" sz="1200">
                <a:effectLst/>
                <a:latin typeface="Segoe UI" panose="020B0502040204020203" pitchFamily="34" charset="0"/>
                <a:ea typeface="Calibri" panose="020F0502020204030204" pitchFamily="34" charset="0"/>
                <a:cs typeface="Segoe UI" panose="020B0502040204020203" pitchFamily="34" charset="0"/>
              </a:rPr>
              <a:t>, and</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US" sz="1200">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1200">
                <a:effectLst/>
                <a:latin typeface="Segoe UI" panose="020B0502040204020203" pitchFamily="34" charset="0"/>
                <a:ea typeface="Calibri" panose="020F0502020204030204" pitchFamily="34" charset="0"/>
                <a:cs typeface="Segoe UI" panose="020B0502040204020203" pitchFamily="34" charset="0"/>
              </a:rPr>
              <a:t>We’re offering new </a:t>
            </a:r>
            <a:r>
              <a:rPr lang="en-US" sz="1200" b="1">
                <a:effectLst/>
                <a:latin typeface="Segoe UI" panose="020B0502040204020203" pitchFamily="34" charset="0"/>
                <a:ea typeface="Calibri" panose="020F0502020204030204" pitchFamily="34" charset="0"/>
                <a:cs typeface="Segoe UI" panose="020B0502040204020203" pitchFamily="34" charset="0"/>
              </a:rPr>
              <a:t>LinkedIn Learning</a:t>
            </a:r>
            <a:r>
              <a:rPr lang="en-US" sz="1200" b="0">
                <a:effectLst/>
                <a:latin typeface="Segoe UI" panose="020B0502040204020203" pitchFamily="34" charset="0"/>
                <a:ea typeface="Calibri" panose="020F0502020204030204" pitchFamily="34" charset="0"/>
                <a:cs typeface="Segoe UI" panose="020B0502040204020203" pitchFamily="34" charset="0"/>
              </a:rPr>
              <a:t> modules about sustainability.</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US" sz="1200" b="0">
              <a:effectLst/>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1200" b="0">
                <a:effectLst/>
                <a:latin typeface="Segoe UI" panose="020B0502040204020203" pitchFamily="34" charset="0"/>
                <a:ea typeface="Calibri" panose="020F0502020204030204" pitchFamily="34" charset="0"/>
                <a:cs typeface="Segoe UI" panose="020B0502040204020203" pitchFamily="34" charset="0"/>
              </a:rPr>
              <a:t>Let’s expand on some of these…</a:t>
            </a:r>
            <a:endParaRPr lang="en-US" sz="1200">
              <a:effectLst/>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br>
              <a:rPr lang="en-US" sz="1800">
                <a:effectLst/>
                <a:latin typeface="Calibri" panose="020F0502020204030204" pitchFamily="34" charset="0"/>
                <a:ea typeface="Calibri" panose="020F0502020204030204" pitchFamily="34" charset="0"/>
                <a:cs typeface="Calibri" panose="020F0502020204030204" pitchFamily="34" charset="0"/>
              </a:rPr>
            </a:br>
            <a:r>
              <a:rPr lang="en-US" sz="1800">
                <a:effectLst/>
                <a:latin typeface="Calibri" panose="020F0502020204030204" pitchFamily="34" charset="0"/>
                <a:ea typeface="Calibri" panose="020F0502020204030204" pitchFamily="34" charset="0"/>
                <a:cs typeface="Arial" panose="020B0604020202020204" pitchFamily="34" charset="0"/>
              </a:rPr>
              <a:t>&lt;CLICK&gt;</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EBDA0C-02E7-4851-939B-E9FBFFDF1F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753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365125"/>
            <a:ext cx="6043612" cy="3400425"/>
          </a:xfrm>
        </p:spPr>
      </p:sp>
      <p:sp>
        <p:nvSpPr>
          <p:cNvPr id="3" name="Notes Placeholder 2"/>
          <p:cNvSpPr>
            <a:spLocks noGrp="1"/>
          </p:cNvSpPr>
          <p:nvPr>
            <p:ph type="body" idx="1"/>
          </p:nvPr>
        </p:nvSpPr>
        <p:spPr/>
        <p:txBody>
          <a:bodyPr/>
          <a:lstStyle/>
          <a:p>
            <a:pPr>
              <a:spcAft>
                <a:spcPts val="2000"/>
              </a:spcAft>
              <a:defRPr/>
            </a:pPr>
            <a:r>
              <a:rPr lang="en-US" sz="1200" i="0" spc="0">
                <a:solidFill>
                  <a:schemeClr val="bg1"/>
                </a:solidFill>
                <a:latin typeface="Segoe UI"/>
                <a:cs typeface="Segoe UI"/>
              </a:rPr>
              <a:t>Today, we’re pleased to </a:t>
            </a:r>
            <a:r>
              <a:rPr lang="en-US" i="0">
                <a:solidFill>
                  <a:schemeClr val="bg1"/>
                </a:solidFill>
                <a:latin typeface="Segoe UI"/>
                <a:cs typeface="Segoe UI"/>
              </a:rPr>
              <a:t>announce that the </a:t>
            </a:r>
            <a:r>
              <a:rPr lang="en-US" sz="1200" b="1" i="0" spc="0">
                <a:solidFill>
                  <a:schemeClr val="bg1"/>
                </a:solidFill>
                <a:latin typeface="Segoe UI"/>
                <a:cs typeface="Segoe UI"/>
              </a:rPr>
              <a:t>Emissions Impact Dashboard for Microsoft 365</a:t>
            </a:r>
            <a:r>
              <a:rPr lang="en-US" b="1" i="0">
                <a:solidFill>
                  <a:schemeClr val="bg1"/>
                </a:solidFill>
                <a:latin typeface="Segoe UI"/>
                <a:cs typeface="Segoe UI"/>
              </a:rPr>
              <a:t> is generally available.</a:t>
            </a:r>
            <a:endParaRPr lang="en-US" sz="1200" i="0" spc="0">
              <a:solidFill>
                <a:schemeClr val="bg1"/>
              </a:solidFill>
              <a:latin typeface="Segoe UI" panose="020B0502040204020203" pitchFamily="34" charset="0"/>
              <a:cs typeface="Segoe UI" panose="020B0502040204020203" pitchFamily="34" charset="0"/>
            </a:endParaRPr>
          </a:p>
          <a:p>
            <a:pPr>
              <a:spcAft>
                <a:spcPts val="2000"/>
              </a:spcAft>
              <a:defRPr/>
            </a:pPr>
            <a:endParaRPr lang="en-US" sz="1200" i="0" spc="0">
              <a:solidFill>
                <a:schemeClr val="bg1"/>
              </a:solidFill>
              <a:latin typeface="Segoe UI" panose="020B0502040204020203" pitchFamily="34" charset="0"/>
              <a:cs typeface="Segoe UI" panose="020B0502040204020203" pitchFamily="34" charset="0"/>
            </a:endParaRPr>
          </a:p>
          <a:p>
            <a:pPr>
              <a:spcAft>
                <a:spcPts val="2000"/>
              </a:spcAft>
              <a:defRPr/>
            </a:pPr>
            <a:r>
              <a:rPr lang="en-US" sz="1200" i="0" spc="0">
                <a:solidFill>
                  <a:schemeClr val="bg1"/>
                </a:solidFill>
                <a:latin typeface="Segoe UI"/>
                <a:cs typeface="Segoe UI"/>
              </a:rPr>
              <a:t>This provides a transparent, quantitative picture of the greenhouse gas emissions associated with an organization’s use of </a:t>
            </a:r>
            <a:r>
              <a:rPr lang="en-US" sz="1200" b="1" i="0" spc="0">
                <a:solidFill>
                  <a:schemeClr val="bg1"/>
                </a:solidFill>
                <a:latin typeface="Segoe UI"/>
                <a:cs typeface="Segoe UI"/>
              </a:rPr>
              <a:t>Microsoft 365 cloud services</a:t>
            </a:r>
            <a:r>
              <a:rPr lang="en-US" sz="1200" i="0" spc="0">
                <a:solidFill>
                  <a:schemeClr val="bg1"/>
                </a:solidFill>
                <a:latin typeface="Segoe UI"/>
                <a:cs typeface="Segoe UI"/>
              </a:rPr>
              <a:t>, like sending emails through Exchange Online, storing files in SharePoint, and joining Microsoft Teams meetings.</a:t>
            </a:r>
            <a:endParaRPr lang="en-US" sz="1200" i="0" spc="0">
              <a:solidFill>
                <a:schemeClr val="bg1"/>
              </a:solidFill>
              <a:latin typeface="Segoe UI" panose="020B0502040204020203" pitchFamily="34" charset="0"/>
              <a:cs typeface="Segoe UI" panose="020B0502040204020203" pitchFamily="34" charset="0"/>
            </a:endParaRPr>
          </a:p>
          <a:p>
            <a:pPr>
              <a:spcAft>
                <a:spcPts val="2000"/>
              </a:spcAft>
              <a:defRPr/>
            </a:pPr>
            <a:endParaRPr lang="en-US" sz="1200" i="0" spc="0">
              <a:solidFill>
                <a:schemeClr val="bg1"/>
              </a:solidFill>
              <a:latin typeface="Segoe UI"/>
              <a:cs typeface="Segoe UI"/>
            </a:endParaRPr>
          </a:p>
          <a:p>
            <a:pPr>
              <a:spcAft>
                <a:spcPts val="2000"/>
              </a:spcAft>
              <a:defRPr/>
            </a:pPr>
            <a:r>
              <a:rPr lang="en-US" i="0">
                <a:solidFill>
                  <a:schemeClr val="bg1"/>
                </a:solidFill>
                <a:latin typeface="Segoe UI"/>
                <a:cs typeface="Segoe UI"/>
              </a:rPr>
              <a:t>Since launching the preview version of this application in February this year, we have expanded the history to show a full 12 months’ worth of emissions, added in emissions associated with usage of Word, Excel, and PowerPoint, and added a new 'carbon intensity' tab that allows you to quickly quantify emissions per active user and compare it to other common sources of emissions. The dashboard allows you to estimate</a:t>
            </a:r>
            <a:r>
              <a:rPr lang="en-US" sz="1200" i="0" spc="0">
                <a:solidFill>
                  <a:schemeClr val="bg1"/>
                </a:solidFill>
                <a:latin typeface="Segoe UI"/>
                <a:cs typeface="Segoe UI"/>
              </a:rPr>
              <a:t> the greenhouse gas emissions your organization has already avoided by using cloud instead of on-premises versions of Exchange and SharePoint.</a:t>
            </a:r>
            <a:r>
              <a:rPr lang="en-US" i="0">
                <a:solidFill>
                  <a:schemeClr val="bg1"/>
                </a:solidFill>
                <a:latin typeface="Segoe UI"/>
                <a:cs typeface="Segoe UI"/>
              </a:rPr>
              <a:t> </a:t>
            </a:r>
            <a:endParaRPr lang="en-US" sz="1200" i="0" spc="0">
              <a:solidFill>
                <a:schemeClr val="bg1"/>
              </a:solidFill>
              <a:latin typeface="Segoe UI" panose="020B0502040204020203" pitchFamily="34" charset="0"/>
              <a:cs typeface="Segoe UI" panose="020B0502040204020203" pitchFamily="34" charset="0"/>
            </a:endParaRPr>
          </a:p>
          <a:p>
            <a:pPr marL="0" indent="0">
              <a:spcAft>
                <a:spcPts val="2000"/>
              </a:spcAft>
              <a:buFont typeface="Arial" panose="020B0604020202020204" pitchFamily="34" charset="0"/>
              <a:buNone/>
              <a:defRPr/>
            </a:pPr>
            <a:endParaRPr lang="en-US" sz="1200" i="0" kern="120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p>
            <a:pPr>
              <a:spcAft>
                <a:spcPts val="2000"/>
              </a:spcAft>
              <a:defRPr/>
            </a:pPr>
            <a:r>
              <a:rPr lang="en-US" sz="1200" i="0" kern="1200">
                <a:solidFill>
                  <a:schemeClr val="bg1"/>
                </a:solidFill>
                <a:effectLst/>
                <a:latin typeface="Segoe UI"/>
                <a:ea typeface="Calibri" panose="020F0502020204030204" pitchFamily="34" charset="0"/>
                <a:cs typeface="Segoe UI"/>
              </a:rPr>
              <a:t>&lt;CLICK&gt;</a:t>
            </a:r>
          </a:p>
          <a:p>
            <a:pPr>
              <a:spcAft>
                <a:spcPts val="2000"/>
              </a:spcAft>
              <a:defRPr/>
            </a:pPr>
            <a:endParaRPr lang="en-US" sz="1200" i="1" kern="1200" spc="0">
              <a:solidFill>
                <a:srgbClr val="505050"/>
              </a:solidFill>
              <a:effectLst/>
              <a:latin typeface="Segoe UI" panose="020B0502040204020203" pitchFamily="34" charset="0"/>
              <a:cs typeface="Segoe UI" panose="020B0502040204020203" pitchFamily="34" charset="0"/>
            </a:endParaRPr>
          </a:p>
          <a:p>
            <a:pPr>
              <a:spcAft>
                <a:spcPts val="2000"/>
              </a:spcAft>
              <a:defRPr/>
            </a:pPr>
            <a:endParaRPr lang="en-US" sz="1200" i="1" kern="1200" spc="0">
              <a:solidFill>
                <a:srgbClr val="505050"/>
              </a:solidFill>
              <a:effectLst/>
              <a:latin typeface="Segoe UI" panose="020B0502040204020203" pitchFamily="34" charset="0"/>
              <a:cs typeface="Segoe UI" panose="020B0502040204020203" pitchFamily="34" charset="0"/>
            </a:endParaRPr>
          </a:p>
          <a:p>
            <a:pPr>
              <a:spcAft>
                <a:spcPts val="2000"/>
              </a:spcAft>
              <a:defRPr/>
            </a:pPr>
            <a:r>
              <a:rPr lang="en-US" sz="1200" i="1" kern="1200" spc="0">
                <a:solidFill>
                  <a:srgbClr val="505050"/>
                </a:solidFill>
                <a:effectLst/>
                <a:latin typeface="Segoe UI"/>
                <a:cs typeface="Segoe UI"/>
              </a:rPr>
              <a:t>Source:</a:t>
            </a:r>
            <a:endParaRPr lang="en-US" sz="1200" i="1">
              <a:latin typeface="Segoe UI"/>
              <a:cs typeface="Segoe UI"/>
              <a:hlinkClick r:id="" action="ppaction://noaction"/>
            </a:endParaRPr>
          </a:p>
          <a:p>
            <a:pPr>
              <a:lnSpc>
                <a:spcPct val="107000"/>
              </a:lnSpc>
              <a:spcAft>
                <a:spcPts val="800"/>
              </a:spcAft>
            </a:pPr>
            <a:r>
              <a:rPr lang="en-US" sz="1200" i="0">
                <a:effectLst/>
                <a:latin typeface="Segoe UI"/>
                <a:ea typeface="Calibri" panose="020F0502020204030204" pitchFamily="34" charset="0"/>
                <a:cs typeface="Segoe UI"/>
              </a:rPr>
              <a:t>Emissions Impact Dashboard</a:t>
            </a:r>
            <a:r>
              <a:rPr lang="en-US" i="0">
                <a:latin typeface="Segoe UI"/>
                <a:ea typeface="Calibri" panose="020F0502020204030204" pitchFamily="34" charset="0"/>
                <a:cs typeface="Segoe UI"/>
              </a:rPr>
              <a:t> for Microsoft 365</a:t>
            </a:r>
            <a:r>
              <a:rPr lang="en-US" sz="1200" i="0">
                <a:effectLst/>
                <a:latin typeface="Segoe UI"/>
                <a:ea typeface="Calibri" panose="020F0502020204030204" pitchFamily="34" charset="0"/>
                <a:cs typeface="Segoe UI"/>
              </a:rPr>
              <a:t>, Microsoft, </a:t>
            </a:r>
            <a:r>
              <a:rPr lang="en-US" sz="1200" i="0" u="sng">
                <a:solidFill>
                  <a:srgbClr val="0563C1"/>
                </a:solidFill>
                <a:effectLst/>
                <a:latin typeface="Segoe UI"/>
                <a:ea typeface="Calibri" panose="020F0502020204030204" pitchFamily="34" charset="0"/>
                <a:cs typeface="Segoe UI"/>
                <a:hlinkClick r:id="rId3"/>
              </a:rPr>
              <a:t>https://www.microsoft.com/en-us/sustainability/emissions-impact-dashboard</a:t>
            </a:r>
            <a:r>
              <a:rPr lang="en-US" i="0">
                <a:latin typeface="Segoe UI"/>
                <a:ea typeface="Calibri" panose="020F0502020204030204" pitchFamily="34" charset="0"/>
                <a:cs typeface="Segoe UI"/>
              </a:rPr>
              <a:t>  </a:t>
            </a:r>
            <a:endParaRPr lang="en-US" sz="1200" i="0">
              <a:effectLst/>
              <a:latin typeface="Segoe UI" panose="020B0502040204020203" pitchFamily="34" charset="0"/>
              <a:ea typeface="Calibri" panose="020F0502020204030204" pitchFamily="34" charset="0"/>
              <a:cs typeface="Segoe UI" panose="020B0502040204020203" pitchFamily="34" charset="0"/>
            </a:endParaRPr>
          </a:p>
          <a:p>
            <a:pPr marL="0" indent="0">
              <a:spcAft>
                <a:spcPts val="2000"/>
              </a:spcAft>
              <a:buFont typeface="Arial" panose="020B0604020202020204" pitchFamily="34" charset="0"/>
              <a:buNone/>
              <a:defRPr/>
            </a:pPr>
            <a:endParaRPr lang="en-US" sz="1200" b="0" i="1" spc="0">
              <a:solidFill>
                <a:srgbClr val="505050"/>
              </a:solidFill>
              <a:effectLst/>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EBDA0C-02E7-4851-939B-E9FBFFDF1F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761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365125"/>
            <a:ext cx="6043612" cy="3400425"/>
          </a:xfrm>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2000"/>
              </a:spcAft>
              <a:buClrTx/>
              <a:buSzTx/>
              <a:buFontTx/>
              <a:buNone/>
              <a:tabLst/>
              <a:defRPr/>
            </a:pPr>
            <a:r>
              <a:rPr lang="en-US" sz="1200" spc="0">
                <a:solidFill>
                  <a:srgbClr val="505050"/>
                </a:solidFill>
                <a:latin typeface="Segoe UI" panose="020B0502040204020203" pitchFamily="34" charset="0"/>
                <a:cs typeface="Segoe UI" panose="020B0502040204020203" pitchFamily="34" charset="0"/>
              </a:rPr>
              <a:t>The </a:t>
            </a:r>
            <a:r>
              <a:rPr lang="en-US" sz="1200" b="1">
                <a:solidFill>
                  <a:srgbClr val="505050"/>
                </a:solidFill>
                <a:latin typeface="Segoe UI" panose="020B0502040204020203" pitchFamily="34" charset="0"/>
                <a:cs typeface="Segoe UI" panose="020B0502040204020203" pitchFamily="34" charset="0"/>
              </a:rPr>
              <a:t>Emissions Impact Dashboard </a:t>
            </a:r>
            <a:r>
              <a:rPr lang="en-US" sz="1200" spc="0">
                <a:solidFill>
                  <a:srgbClr val="505050"/>
                </a:solidFill>
                <a:latin typeface="Segoe UI" panose="020B0502040204020203" pitchFamily="34" charset="0"/>
                <a:cs typeface="Segoe UI" panose="020B0502040204020203" pitchFamily="34" charset="0"/>
              </a:rPr>
              <a:t>tracks </a:t>
            </a:r>
            <a:r>
              <a:rPr lang="en-US" sz="1200" b="1" spc="0">
                <a:solidFill>
                  <a:srgbClr val="505050"/>
                </a:solidFill>
                <a:latin typeface="Segoe UI" panose="020B0502040204020203" pitchFamily="34" charset="0"/>
                <a:cs typeface="Segoe UI" panose="020B0502040204020203" pitchFamily="34" charset="0"/>
              </a:rPr>
              <a:t>your organization’s Scope 3 carbon emissions </a:t>
            </a:r>
            <a:r>
              <a:rPr lang="en-US" sz="1200" spc="0">
                <a:solidFill>
                  <a:srgbClr val="505050"/>
                </a:solidFill>
                <a:latin typeface="Segoe UI" panose="020B0502040204020203" pitchFamily="34" charset="0"/>
                <a:cs typeface="Segoe UI" panose="020B0502040204020203" pitchFamily="34" charset="0"/>
              </a:rPr>
              <a:t>related to your use of Microsoft Azure cloud services </a:t>
            </a:r>
            <a:r>
              <a:rPr lang="en-US" sz="1200" b="0" spc="0">
                <a:solidFill>
                  <a:srgbClr val="505050"/>
                </a:solidFill>
                <a:latin typeface="Segoe UI" panose="020B0502040204020203" pitchFamily="34" charset="0"/>
                <a:cs typeface="Segoe UI" panose="020B0502040204020203" pitchFamily="34" charset="0"/>
              </a:rPr>
              <a:t>and </a:t>
            </a:r>
            <a:r>
              <a:rPr lang="en-US" sz="1200" b="1" spc="0">
                <a:solidFill>
                  <a:srgbClr val="505050"/>
                </a:solidFill>
                <a:latin typeface="Segoe UI" panose="020B0502040204020203" pitchFamily="34" charset="0"/>
                <a:cs typeface="Segoe UI" panose="020B0502040204020203" pitchFamily="34" charset="0"/>
              </a:rPr>
              <a:t>estimates how to further reduce emissions </a:t>
            </a:r>
            <a:r>
              <a:rPr lang="en-US" sz="1200" spc="0">
                <a:solidFill>
                  <a:srgbClr val="505050"/>
                </a:solidFill>
                <a:latin typeface="Segoe UI" panose="020B0502040204020203" pitchFamily="34" charset="0"/>
                <a:cs typeface="Segoe UI" panose="020B0502040204020203" pitchFamily="34" charset="0"/>
              </a:rPr>
              <a:t>by moving additional applications and services to the cloud.</a:t>
            </a:r>
          </a:p>
          <a:p>
            <a:pPr>
              <a:spcAft>
                <a:spcPts val="2000"/>
              </a:spcAft>
              <a:defRPr/>
            </a:pPr>
            <a:endParaRPr lang="en-US" sz="1200" b="0" spc="0">
              <a:solidFill>
                <a:srgbClr val="505050"/>
              </a:solidFill>
              <a:latin typeface="Segoe UI" panose="020B0502040204020203" pitchFamily="34" charset="0"/>
              <a:cs typeface="Segoe UI" panose="020B0502040204020203" pitchFamily="34" charset="0"/>
            </a:endParaRPr>
          </a:p>
          <a:p>
            <a:pPr>
              <a:spcAft>
                <a:spcPts val="2000"/>
              </a:spcAft>
              <a:defRPr/>
            </a:pPr>
            <a:r>
              <a:rPr lang="en-US" sz="1200" spc="0">
                <a:solidFill>
                  <a:srgbClr val="505050"/>
                </a:solidFill>
                <a:latin typeface="Segoe UI" panose="020B0502040204020203" pitchFamily="34" charset="0"/>
                <a:cs typeface="Segoe UI" panose="020B0502040204020203" pitchFamily="34" charset="0"/>
              </a:rPr>
              <a:t>Using third-party validated methodology, the application factors in Microsoft Scopes 1, 2, and 3 (direct and indirect) emissions as well as the efficiency of a customer’s on-premises environments.</a:t>
            </a:r>
          </a:p>
          <a:p>
            <a:pPr>
              <a:spcAft>
                <a:spcPts val="2000"/>
              </a:spcAft>
              <a:defRPr/>
            </a:pPr>
            <a:endParaRPr lang="en-US" sz="1200" spc="0">
              <a:solidFill>
                <a:srgbClr val="505050"/>
              </a:solidFill>
              <a:latin typeface="Segoe UI" panose="020B0502040204020203" pitchFamily="34" charset="0"/>
              <a:cs typeface="Segoe UI" panose="020B0502040204020203" pitchFamily="34" charset="0"/>
            </a:endParaRPr>
          </a:p>
          <a:p>
            <a:pPr>
              <a:spcAft>
                <a:spcPts val="2000"/>
              </a:spcAft>
              <a:defRPr/>
            </a:pPr>
            <a:r>
              <a:rPr lang="en-US" sz="1200" b="1" spc="0">
                <a:solidFill>
                  <a:srgbClr val="505050"/>
                </a:solidFill>
                <a:latin typeface="Segoe UI" panose="020B0502040204020203" pitchFamily="34" charset="0"/>
                <a:cs typeface="Segoe UI" panose="020B0502040204020203" pitchFamily="34" charset="0"/>
              </a:rPr>
              <a:t>We are also excited to announce that as of November 1, </a:t>
            </a:r>
            <a:r>
              <a:rPr lang="en-US" sz="1200" spc="0">
                <a:solidFill>
                  <a:srgbClr val="505050"/>
                </a:solidFill>
                <a:latin typeface="Segoe UI" panose="020B0502040204020203" pitchFamily="34" charset="0"/>
                <a:cs typeface="Segoe UI" panose="020B0502040204020203" pitchFamily="34" charset="0"/>
              </a:rPr>
              <a:t>customers and partners can access Emissions Impact Dashboard data directly through the </a:t>
            </a:r>
            <a:r>
              <a:rPr lang="en-US" sz="1200" b="1" spc="0">
                <a:solidFill>
                  <a:srgbClr val="505050"/>
                </a:solidFill>
                <a:latin typeface="Segoe UI" panose="020B0502040204020203" pitchFamily="34" charset="0"/>
                <a:cs typeface="Segoe UI" panose="020B0502040204020203" pitchFamily="34" charset="0"/>
              </a:rPr>
              <a:t>Microsoft Cloud for Sustainability API</a:t>
            </a:r>
            <a:r>
              <a:rPr lang="en-US" sz="1200" spc="0">
                <a:solidFill>
                  <a:srgbClr val="505050"/>
                </a:solidFill>
                <a:latin typeface="Segoe UI" panose="020B0502040204020203" pitchFamily="34" charset="0"/>
                <a:cs typeface="Segoe UI" panose="020B0502040204020203" pitchFamily="34" charset="0"/>
              </a:rPr>
              <a:t>. </a:t>
            </a:r>
          </a:p>
          <a:p>
            <a:pPr>
              <a:spcAft>
                <a:spcPts val="2000"/>
              </a:spcAft>
              <a:defRPr/>
            </a:pPr>
            <a:endParaRPr lang="en-US" sz="1200" spc="0">
              <a:solidFill>
                <a:srgbClr val="505050"/>
              </a:solidFill>
              <a:latin typeface="Segoe UI" panose="020B0502040204020203" pitchFamily="34" charset="0"/>
              <a:cs typeface="Segoe UI" panose="020B0502040204020203" pitchFamily="34" charset="0"/>
            </a:endParaRPr>
          </a:p>
          <a:p>
            <a:pPr marL="0" indent="0">
              <a:spcAft>
                <a:spcPts val="2000"/>
              </a:spcAft>
              <a:buFont typeface="Arial" panose="020B0604020202020204" pitchFamily="34" charset="0"/>
              <a:buNone/>
              <a:defRPr/>
            </a:pPr>
            <a:r>
              <a:rPr lang="en-US" sz="1200" spc="0">
                <a:solidFill>
                  <a:srgbClr val="505050"/>
                </a:solidFill>
                <a:latin typeface="Segoe UI" panose="020B0502040204020203" pitchFamily="34" charset="0"/>
                <a:cs typeface="Segoe UI" panose="020B0502040204020203" pitchFamily="34" charset="0"/>
              </a:rPr>
              <a:t>More information and how-to tutorials are available online.</a:t>
            </a:r>
          </a:p>
          <a:p>
            <a:pPr marL="0" indent="0">
              <a:spcAft>
                <a:spcPts val="2000"/>
              </a:spcAft>
              <a:buFont typeface="Arial" panose="020B0604020202020204" pitchFamily="34" charset="0"/>
              <a:buNone/>
              <a:defRPr/>
            </a:pPr>
            <a:endParaRPr lang="en-US" sz="1200" kern="1200">
              <a:effectLst/>
              <a:latin typeface="Segoe UI" panose="020B0502040204020203" pitchFamily="34" charset="0"/>
              <a:ea typeface="Calibri" panose="020F0502020204030204" pitchFamily="34" charset="0"/>
              <a:cs typeface="Segoe UI" panose="020B0502040204020203" pitchFamily="34" charset="0"/>
            </a:endParaRPr>
          </a:p>
          <a:p>
            <a:pPr>
              <a:spcAft>
                <a:spcPts val="2000"/>
              </a:spcAft>
              <a:defRPr/>
            </a:pPr>
            <a:r>
              <a:rPr lang="en-US" sz="1200" kern="1200">
                <a:effectLst/>
                <a:latin typeface="Segoe UI" panose="020B0502040204020203" pitchFamily="34" charset="0"/>
                <a:ea typeface="Calibri" panose="020F0502020204030204" pitchFamily="34" charset="0"/>
                <a:cs typeface="Segoe UI" panose="020B0502040204020203" pitchFamily="34" charset="0"/>
              </a:rPr>
              <a:t>&lt;CLICK&gt;</a:t>
            </a:r>
          </a:p>
          <a:p>
            <a:pPr>
              <a:spcAft>
                <a:spcPts val="2000"/>
              </a:spcAft>
              <a:defRPr/>
            </a:pPr>
            <a:endParaRPr lang="en-US" sz="1200" kern="1200" spc="0">
              <a:solidFill>
                <a:srgbClr val="505050"/>
              </a:solidFill>
              <a:effectLst/>
              <a:latin typeface="Segoe UI" panose="020B0502040204020203" pitchFamily="34" charset="0"/>
              <a:cs typeface="Segoe UI" panose="020B0502040204020203" pitchFamily="34" charset="0"/>
            </a:endParaRPr>
          </a:p>
          <a:p>
            <a:pPr>
              <a:spcAft>
                <a:spcPts val="2000"/>
              </a:spcAft>
              <a:defRPr/>
            </a:pPr>
            <a:endParaRPr lang="en-US" sz="1200" i="1" kern="1200" spc="0">
              <a:solidFill>
                <a:srgbClr val="505050"/>
              </a:solidFill>
              <a:effectLst/>
              <a:latin typeface="Segoe UI" panose="020B0502040204020203" pitchFamily="34" charset="0"/>
              <a:cs typeface="Segoe UI" panose="020B0502040204020203" pitchFamily="34" charset="0"/>
            </a:endParaRPr>
          </a:p>
          <a:p>
            <a:pPr>
              <a:spcAft>
                <a:spcPts val="2000"/>
              </a:spcAft>
              <a:defRPr/>
            </a:pPr>
            <a:r>
              <a:rPr lang="en-US" sz="1200" i="1" kern="1200" spc="0">
                <a:solidFill>
                  <a:srgbClr val="505050"/>
                </a:solidFill>
                <a:effectLst/>
                <a:latin typeface="Segoe UI" panose="020B0502040204020203" pitchFamily="34" charset="0"/>
                <a:cs typeface="Segoe UI" panose="020B0502040204020203" pitchFamily="34" charset="0"/>
              </a:rPr>
              <a:t>Source:</a:t>
            </a:r>
            <a:endParaRPr lang="en-US" sz="1200">
              <a:latin typeface="Segoe UI" panose="020B0502040204020203" pitchFamily="34" charset="0"/>
              <a:cs typeface="Segoe UI" panose="020B0502040204020203" pitchFamily="34" charset="0"/>
              <a:hlinkClick r:id="rId3"/>
            </a:endParaRPr>
          </a:p>
          <a:p>
            <a:pPr marL="0" marR="0">
              <a:lnSpc>
                <a:spcPct val="107000"/>
              </a:lnSpc>
              <a:spcBef>
                <a:spcPts val="0"/>
              </a:spcBef>
              <a:spcAft>
                <a:spcPts val="800"/>
              </a:spcAft>
            </a:pPr>
            <a:r>
              <a:rPr lang="en-US" sz="1200">
                <a:effectLst/>
                <a:latin typeface="Segoe UI" panose="020B0502040204020203" pitchFamily="34" charset="0"/>
                <a:ea typeface="Calibri" panose="020F0502020204030204" pitchFamily="34" charset="0"/>
                <a:cs typeface="Segoe UI" panose="020B0502040204020203" pitchFamily="34" charset="0"/>
              </a:rPr>
              <a:t>Emissions Impact Dashboard, Microsoft, </a:t>
            </a:r>
            <a:r>
              <a:rPr lang="en-US" sz="1200" u="sng">
                <a:solidFill>
                  <a:srgbClr val="0563C1"/>
                </a:solidFill>
                <a:effectLst/>
                <a:latin typeface="Segoe UI" panose="020B0502040204020203" pitchFamily="34" charset="0"/>
                <a:ea typeface="Calibri" panose="020F0502020204030204" pitchFamily="34" charset="0"/>
                <a:cs typeface="Segoe UI" panose="020B0502040204020203" pitchFamily="34" charset="0"/>
                <a:hlinkClick r:id="rId4"/>
              </a:rPr>
              <a:t>https://www.microsoft.com/en-us/sustainability/emissions-impact-dashboard</a:t>
            </a:r>
            <a:r>
              <a:rPr lang="en-US" sz="1200">
                <a:effectLst/>
                <a:latin typeface="Segoe UI" panose="020B0502040204020203" pitchFamily="34" charset="0"/>
                <a:ea typeface="Calibri" panose="020F0502020204030204" pitchFamily="34" charset="0"/>
                <a:cs typeface="Segoe UI" panose="020B0502040204020203" pitchFamily="34" charset="0"/>
              </a:rPr>
              <a:t>  </a:t>
            </a:r>
          </a:p>
          <a:p>
            <a:pPr marL="0" indent="0">
              <a:spcAft>
                <a:spcPts val="2000"/>
              </a:spcAft>
              <a:buFont typeface="Arial" panose="020B0604020202020204" pitchFamily="34" charset="0"/>
              <a:buNone/>
              <a:defRPr/>
            </a:pPr>
            <a:endParaRPr lang="en-US" sz="1200" b="0" i="0" spc="0">
              <a:solidFill>
                <a:srgbClr val="505050"/>
              </a:solidFill>
              <a:effectLst/>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EBDA0C-02E7-4851-939B-E9FBFFDF1F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472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365125"/>
            <a:ext cx="6043612" cy="3400425"/>
          </a:xfrm>
        </p:spPr>
      </p:sp>
      <p:sp>
        <p:nvSpPr>
          <p:cNvPr id="3" name="Notes Placeholder 2"/>
          <p:cNvSpPr>
            <a:spLocks noGrp="1"/>
          </p:cNvSpPr>
          <p:nvPr>
            <p:ph type="body" idx="1"/>
          </p:nvPr>
        </p:nvSpPr>
        <p:spPr/>
        <p:txBody>
          <a:bodyPr/>
          <a:lstStyle/>
          <a:p>
            <a:r>
              <a:rPr lang="en-US"/>
              <a:t>We’re thrilled to share our progress in building and offering </a:t>
            </a:r>
            <a:r>
              <a:rPr lang="en-US" b="1"/>
              <a:t>water capabilities</a:t>
            </a:r>
            <a:r>
              <a:rPr lang="en-US"/>
              <a:t>.</a:t>
            </a:r>
          </a:p>
          <a:p>
            <a:endParaRPr lang="en-US"/>
          </a:p>
          <a:p>
            <a:r>
              <a:rPr lang="en-US"/>
              <a:t>We recently expanded the </a:t>
            </a:r>
            <a:r>
              <a:rPr lang="en-US" b="1"/>
              <a:t>Microsoft Cloud for Sustainability data model </a:t>
            </a:r>
            <a:r>
              <a:rPr lang="en-US"/>
              <a:t>in preview to </a:t>
            </a:r>
            <a:r>
              <a:rPr lang="en-US" b="1"/>
              <a:t>include water</a:t>
            </a:r>
            <a:r>
              <a:rPr lang="en-US"/>
              <a:t>. We’d like you to start looking at it and giving us your feedback.</a:t>
            </a:r>
          </a:p>
          <a:p>
            <a:endParaRPr lang="en-US"/>
          </a:p>
          <a:p>
            <a:r>
              <a:rPr lang="en-US"/>
              <a:t>By March, we’ll release additional capabilities to help you manage </a:t>
            </a:r>
            <a:r>
              <a:rPr lang="en-US" b="1"/>
              <a:t>water quantity and quality </a:t>
            </a:r>
            <a:r>
              <a:rPr lang="en-US"/>
              <a:t>as well as the ability to calculate your </a:t>
            </a:r>
            <a:r>
              <a:rPr lang="en-US" b="1"/>
              <a:t>water mass balances </a:t>
            </a:r>
            <a:r>
              <a:rPr lang="en-US"/>
              <a:t>to </a:t>
            </a:r>
            <a:r>
              <a:rPr lang="en-US" b="1"/>
              <a:t>drive sustainability goals</a:t>
            </a:r>
            <a:r>
              <a:rPr lang="en-US"/>
              <a:t>.</a:t>
            </a:r>
          </a:p>
          <a:p>
            <a:endParaRPr lang="en-US"/>
          </a:p>
          <a:p>
            <a:r>
              <a:rPr lang="en-US"/>
              <a:t>&lt;CLICK&gt;</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2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2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88718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365125"/>
            <a:ext cx="6043612" cy="3400425"/>
          </a:xfrm>
        </p:spPr>
      </p:sp>
      <p:sp>
        <p:nvSpPr>
          <p:cNvPr id="3" name="Notes Placeholder 2"/>
          <p:cNvSpPr>
            <a:spLocks noGrp="1"/>
          </p:cNvSpPr>
          <p:nvPr>
            <p:ph type="body" idx="1"/>
          </p:nvPr>
        </p:nvSpPr>
        <p:spPr>
          <a:xfrm>
            <a:off x="685800" y="4400549"/>
            <a:ext cx="5486400" cy="11661609"/>
          </a:xfrm>
        </p:spPr>
        <p:txBody>
          <a:bodyPr>
            <a:noAutofit/>
          </a:bodyPr>
          <a:lstStyle/>
          <a:p>
            <a:pPr algn="l"/>
            <a:r>
              <a:rPr lang="en-US" b="1" dirty="0">
                <a:effectLst/>
                <a:ea typeface="Calibri" panose="020F0502020204030204" pitchFamily="34" charset="0"/>
                <a:cs typeface="Calibri"/>
              </a:rPr>
              <a:t>Slide title: The world is facing an extraordinary challenge-to stabilize our climate by building quickly towards net zero.</a:t>
            </a:r>
          </a:p>
          <a:p>
            <a:pPr algn="l"/>
            <a:endParaRPr lang="en-US" b="1" dirty="0">
              <a:ea typeface="Calibri" panose="020F0502020204030204" pitchFamily="34" charset="0"/>
              <a:cs typeface="Calibri"/>
            </a:endParaRPr>
          </a:p>
          <a:p>
            <a:pPr algn="l"/>
            <a:r>
              <a:rPr lang="en-US" dirty="0">
                <a:effectLst/>
                <a:ea typeface="Calibri" panose="020F0502020204030204" pitchFamily="34" charset="0"/>
                <a:cs typeface="Calibri"/>
              </a:rPr>
              <a:t>Organizations of all types, sizes, and sectors will need to fundamentally transform common practices to meet the new sustainability imperative—to operate with less environmental impact and grow their business to meet the demands of a changing world. </a:t>
            </a:r>
          </a:p>
          <a:p>
            <a:pPr algn="l"/>
            <a:endParaRPr lang="en-US" dirty="0">
              <a:effectLst/>
              <a:ea typeface="Calibri" panose="020F0502020204030204" pitchFamily="34" charset="0"/>
              <a:cs typeface="Calibri"/>
            </a:endParaRPr>
          </a:p>
          <a:p>
            <a:pPr algn="l"/>
            <a:r>
              <a:rPr lang="en-US" dirty="0">
                <a:effectLst/>
                <a:ea typeface="Calibri" panose="020F0502020204030204" pitchFamily="34" charset="0"/>
                <a:cs typeface="Calibri"/>
              </a:rPr>
              <a:t>There are a few common trends related to sustainability that we’re hearing about from across industries:</a:t>
            </a:r>
          </a:p>
          <a:p>
            <a:pPr algn="l"/>
            <a:endParaRPr lang="en-US" b="1" dirty="0">
              <a:effectLst/>
              <a:ea typeface="Calibri" panose="020F0502020204030204" pitchFamily="34" charset="0"/>
              <a:cs typeface="Calibri"/>
            </a:endParaRPr>
          </a:p>
          <a:p>
            <a:pPr algn="l"/>
            <a:r>
              <a:rPr lang="en-US" b="1" dirty="0">
                <a:ea typeface="Calibri" panose="020F0502020204030204" pitchFamily="34" charset="0"/>
                <a:cs typeface="Calibri"/>
              </a:rPr>
              <a:t>Increasing regulation: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cs typeface="Calibri"/>
              </a:rPr>
              <a:t>Companies of all sizes, industries, and geographies are facing increasing pressure to make sustainability commitments in line with the UN Paris Agreement and are limiting emissions within their borders—in some cases mandating environmental reporting.</a:t>
            </a:r>
            <a:r>
              <a:rPr lang="en-US" sz="1200" baseline="30000" dirty="0">
                <a:effectLst/>
                <a:ea typeface="Calibri" panose="020F0502020204030204" pitchFamily="34" charset="0"/>
                <a:cs typeface="Calibri"/>
              </a:rPr>
              <a:t>1</a:t>
            </a:r>
            <a:r>
              <a:rPr lang="en-US" dirty="0">
                <a:effectLst/>
                <a:ea typeface="Calibri" panose="020F0502020204030204" pitchFamily="34" charset="0"/>
                <a:cs typeface="Calibri"/>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ea typeface="Calibri" panose="020F0502020204030204" pitchFamily="34" charset="0"/>
                <a:cs typeface="Calibri"/>
              </a:rPr>
              <a:t>The UN’s Principles for Responsible Investment expects there to be a global government response to climate change by 2025 that will be sudden, strained, and disorganized because of the delay.</a:t>
            </a:r>
            <a:r>
              <a:rPr lang="en-US" sz="1200" baseline="30000" dirty="0">
                <a:effectLst/>
                <a:ea typeface="Calibri" panose="020F0502020204030204" pitchFamily="34" charset="0"/>
                <a:cs typeface="Calibri"/>
              </a:rPr>
              <a:t>2</a:t>
            </a:r>
            <a:endParaRPr lang="en-US" dirty="0">
              <a:effectLst/>
              <a:ea typeface="Calibri" panose="020F0502020204030204" pitchFamily="34" charset="0"/>
              <a:cs typeface="Calibri"/>
            </a:endParaRPr>
          </a:p>
          <a:p>
            <a:pPr marL="171450" indent="-171450" algn="l">
              <a:buFont typeface="Arial" panose="020B0604020202020204" pitchFamily="34" charset="0"/>
              <a:buChar char="•"/>
            </a:pPr>
            <a:r>
              <a:rPr lang="en-US" dirty="0">
                <a:effectLst/>
                <a:ea typeface="Calibri" panose="020F0502020204030204" pitchFamily="34" charset="0"/>
                <a:cs typeface="Calibri"/>
              </a:rPr>
              <a:t>Additionally, new and proposed regulatory requirements, particularly in the EU, UK, and US, drive a need to capture data on current emissions and reduce future environmental impact.</a:t>
            </a:r>
          </a:p>
          <a:p>
            <a:pPr marL="171450" indent="-171450" algn="l">
              <a:buFont typeface="Arial" panose="020B0604020202020204" pitchFamily="34" charset="0"/>
              <a:buChar char="•"/>
            </a:pPr>
            <a:endParaRPr lang="en-US" dirty="0">
              <a:ea typeface="Calibri" panose="020F0502020204030204" pitchFamily="34" charset="0"/>
              <a:cs typeface="Calibri"/>
            </a:endParaRPr>
          </a:p>
          <a:p>
            <a:pPr algn="l"/>
            <a:r>
              <a:rPr lang="en-US" b="1" dirty="0">
                <a:effectLst/>
                <a:ea typeface="Calibri" panose="020F0502020204030204" pitchFamily="34" charset="0"/>
                <a:cs typeface="Calibri"/>
              </a:rPr>
              <a:t>Growing demand for change:</a:t>
            </a:r>
          </a:p>
          <a:p>
            <a:pPr algn="l"/>
            <a:r>
              <a:rPr lang="en-US" dirty="0">
                <a:effectLst/>
                <a:ea typeface="Calibri" panose="020F0502020204030204" pitchFamily="34" charset="0"/>
                <a:cs typeface="Calibri"/>
              </a:rPr>
              <a:t>Addressing the reputational, business, and global risks associated with environmental impact is a growing priority for consumers, investors, and businesses alike.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ea typeface="Calibri" panose="020F0502020204030204" pitchFamily="34" charset="0"/>
                <a:cs typeface="Calibri"/>
              </a:rPr>
              <a:t>~60% of consumers would pick a lower-impact brand given the choice.</a:t>
            </a:r>
            <a:r>
              <a:rPr lang="en-US" sz="1200" baseline="30000" dirty="0">
                <a:effectLst/>
                <a:ea typeface="Calibri" panose="020F0502020204030204" pitchFamily="34" charset="0"/>
                <a:cs typeface="Calibri"/>
              </a:rPr>
              <a:t>3</a:t>
            </a:r>
            <a:endParaRPr lang="en-US" dirty="0">
              <a:effectLst/>
              <a:ea typeface="Calibri" panose="020F0502020204030204" pitchFamily="34" charset="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ea typeface="Calibri" panose="020F0502020204030204" pitchFamily="34" charset="0"/>
                <a:cs typeface="Calibri"/>
              </a:rPr>
              <a:t>71% of investors agree that there will be an increase in awareness and actions to tackle risks related to climate change as a result of the COVID-19 pandemic.</a:t>
            </a:r>
            <a:r>
              <a:rPr lang="en-US" sz="1200" baseline="30000" dirty="0">
                <a:effectLst/>
                <a:ea typeface="Calibri" panose="020F0502020204030204" pitchFamily="34" charset="0"/>
                <a:cs typeface="Calibri"/>
              </a:rPr>
              <a:t>4</a:t>
            </a:r>
            <a:endParaRPr lang="en-US" dirty="0">
              <a:effectLst/>
              <a:ea typeface="Calibri" panose="020F0502020204030204" pitchFamily="34" charset="0"/>
              <a:cs typeface="Calibri"/>
            </a:endParaRPr>
          </a:p>
          <a:p>
            <a:pPr marL="628650" lvl="1" indent="-171450">
              <a:buFont typeface="Arial" panose="020B0604020202020204" pitchFamily="34" charset="0"/>
              <a:buChar char="•"/>
            </a:pPr>
            <a:r>
              <a:rPr lang="en-US" dirty="0">
                <a:effectLst/>
                <a:ea typeface="Calibri" panose="020F0502020204030204" pitchFamily="34" charset="0"/>
                <a:cs typeface="Calibri"/>
              </a:rPr>
              <a:t>And 94% of top CEOs cite sustainability as important or very important to the future success of their businesses.</a:t>
            </a:r>
            <a:r>
              <a:rPr lang="en-US" sz="1200" baseline="30000" dirty="0">
                <a:effectLst/>
                <a:ea typeface="Calibri" panose="020F0502020204030204" pitchFamily="34" charset="0"/>
                <a:cs typeface="Calibri"/>
              </a:rPr>
              <a:t>5</a:t>
            </a:r>
          </a:p>
          <a:p>
            <a:pPr algn="l"/>
            <a:endParaRPr lang="en-US" dirty="0">
              <a:effectLst/>
              <a:ea typeface="Calibri" panose="020F0502020204030204" pitchFamily="34" charset="0"/>
              <a:cs typeface="Calibri"/>
            </a:endParaRPr>
          </a:p>
          <a:p>
            <a:pPr algn="l"/>
            <a:r>
              <a:rPr lang="en-US" b="1" dirty="0">
                <a:effectLst/>
                <a:ea typeface="Calibri" panose="020F0502020204030204" pitchFamily="34" charset="0"/>
                <a:cs typeface="Calibri"/>
              </a:rPr>
              <a:t>Emerging market opportunities:</a:t>
            </a:r>
          </a:p>
          <a:p>
            <a:pPr algn="l"/>
            <a:r>
              <a:rPr lang="en-US" dirty="0">
                <a:effectLst/>
                <a:ea typeface="Calibri" panose="020F0502020204030204" pitchFamily="34" charset="0"/>
                <a:cs typeface="Calibri"/>
              </a:rPr>
              <a:t>Economic data indicates there is a multi-billion-dollar opportunity to help businesses digitally transform for sustainability.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ea typeface="Calibri" panose="020F0502020204030204" pitchFamily="34" charset="0"/>
                <a:cs typeface="Calibri"/>
              </a:rPr>
              <a:t>Bold climate action could deliver at least 26 trillion dollars in economic benefits through 2030. It could also produce over 65 million new low-carbon jobs.</a:t>
            </a:r>
            <a:r>
              <a:rPr lang="en-US" sz="1200" baseline="30000" dirty="0">
                <a:effectLst/>
                <a:ea typeface="Calibri" panose="020F0502020204030204" pitchFamily="34" charset="0"/>
                <a:cs typeface="Calibri"/>
              </a:rPr>
              <a:t>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ea typeface="Calibri" panose="020F0502020204030204" pitchFamily="34" charset="0"/>
                <a:cs typeface="Calibri"/>
              </a:rPr>
              <a:t>Globally, governments and utilities alone are expected to spend up to 60 billion dollars on energy efficiency technologies and investments by 2028.</a:t>
            </a:r>
            <a:r>
              <a:rPr lang="en-US" sz="1200" baseline="30000" dirty="0">
                <a:effectLst/>
                <a:ea typeface="Calibri" panose="020F0502020204030204" pitchFamily="34" charset="0"/>
                <a:cs typeface="Calibri"/>
              </a:rPr>
              <a:t>7</a:t>
            </a:r>
            <a:endParaRPr lang="en-US" dirty="0">
              <a:effectLst/>
              <a:ea typeface="Calibri" panose="020F0502020204030204" pitchFamily="34" charset="0"/>
              <a:cs typeface="Calibri"/>
            </a:endParaRPr>
          </a:p>
          <a:p>
            <a:pPr marL="171450" indent="-171450" algn="l">
              <a:buFont typeface="Arial" panose="020B0604020202020204" pitchFamily="34" charset="0"/>
              <a:buChar char="•"/>
            </a:pPr>
            <a:r>
              <a:rPr lang="en-US" dirty="0">
                <a:effectLst/>
                <a:ea typeface="Calibri" panose="020F0502020204030204" pitchFamily="34" charset="0"/>
                <a:cs typeface="Calibri"/>
              </a:rPr>
              <a:t>The International Energy Agency’s roadmap to net zero suggests that 640 billion dollars be invested each year until 2050 in energy efficiencies associated with deep retrofits of buildings and appliance replacement.</a:t>
            </a:r>
            <a:r>
              <a:rPr lang="en-US" sz="1200" baseline="30000" dirty="0">
                <a:effectLst/>
                <a:ea typeface="Calibri" panose="020F0502020204030204" pitchFamily="34" charset="0"/>
                <a:cs typeface="Calibri"/>
              </a:rPr>
              <a:t>8</a:t>
            </a:r>
            <a:endParaRPr lang="en-US" dirty="0">
              <a:effectLst/>
              <a:ea typeface="Calibri" panose="020F0502020204030204" pitchFamily="34" charset="0"/>
              <a:cs typeface="Calibri"/>
            </a:endParaRPr>
          </a:p>
          <a:p>
            <a:pPr marL="171450" indent="-171450" algn="l">
              <a:buFont typeface="Arial" panose="020B0604020202020204" pitchFamily="34" charset="0"/>
              <a:buChar char="•"/>
            </a:pPr>
            <a:r>
              <a:rPr lang="en-US" dirty="0">
                <a:effectLst/>
                <a:ea typeface="Calibri" panose="020F0502020204030204" pitchFamily="34" charset="0"/>
                <a:cs typeface="Calibri"/>
              </a:rPr>
              <a:t>There is a strong sustainability and ESG component to the global supply chain management market, which is projected to exceed $31 billion by 2027.</a:t>
            </a:r>
            <a:r>
              <a:rPr lang="en-US" sz="1200" baseline="30000" dirty="0">
                <a:effectLst/>
                <a:cs typeface="Calibri"/>
              </a:rPr>
              <a:t>9</a:t>
            </a:r>
            <a:endParaRPr lang="en-US" dirty="0">
              <a:effectLst/>
              <a:ea typeface="Calibri" panose="020F0502020204030204" pitchFamily="34" charset="0"/>
              <a:cs typeface="Calibri"/>
            </a:endParaRPr>
          </a:p>
          <a:p>
            <a:pPr marL="171450" indent="-171450" algn="l">
              <a:buFont typeface="Arial" panose="020B0604020202020204" pitchFamily="34" charset="0"/>
              <a:buChar char="•"/>
            </a:pPr>
            <a:r>
              <a:rPr lang="en-US" dirty="0">
                <a:effectLst/>
                <a:ea typeface="Calibri" panose="020F0502020204030204" pitchFamily="34" charset="0"/>
                <a:cs typeface="Calibri"/>
              </a:rPr>
              <a:t>The value of the global market for carbon emissions offsets could be worth 200 billion dollars by 2050.</a:t>
            </a:r>
            <a:r>
              <a:rPr lang="en-US" sz="1200" kern="1200" baseline="30000" dirty="0">
                <a:solidFill>
                  <a:schemeClr val="tx1"/>
                </a:solidFill>
                <a:effectLst/>
                <a:latin typeface="+mn-lt"/>
                <a:ea typeface="+mn-ea"/>
                <a:cs typeface="Calibri"/>
              </a:rPr>
              <a:t>10</a:t>
            </a:r>
            <a:endParaRPr lang="en-US" dirty="0">
              <a:effectLst/>
              <a:ea typeface="Calibri" panose="020F0502020204030204" pitchFamily="34" charset="0"/>
              <a:cs typeface="Calibri"/>
            </a:endParaRPr>
          </a:p>
          <a:p>
            <a:pPr marL="171450" indent="-171450" algn="l">
              <a:buFont typeface="Arial" panose="020B0604020202020204" pitchFamily="34" charset="0"/>
              <a:buChar char="•"/>
            </a:pPr>
            <a:r>
              <a:rPr lang="en-US" dirty="0">
                <a:effectLst/>
                <a:ea typeface="Calibri" panose="020F0502020204030204" pitchFamily="34" charset="0"/>
                <a:cs typeface="Calibri"/>
              </a:rPr>
              <a:t>And current CAGR for the global green tech and sustainability market is estimated at 26.6% through 2025.</a:t>
            </a:r>
            <a:r>
              <a:rPr lang="en-US" sz="1200" kern="1200" baseline="30000" dirty="0">
                <a:solidFill>
                  <a:schemeClr val="tx1"/>
                </a:solidFill>
                <a:effectLst/>
                <a:latin typeface="+mn-lt"/>
                <a:ea typeface="+mn-ea"/>
                <a:cs typeface="Calibri"/>
              </a:rPr>
              <a:t>11</a:t>
            </a:r>
            <a:endParaRPr lang="en-US" dirty="0">
              <a:effectLst/>
              <a:ea typeface="Calibri" panose="020F0502020204030204" pitchFamily="34" charset="0"/>
              <a:cs typeface="Calibri"/>
            </a:endParaRPr>
          </a:p>
          <a:p>
            <a:pPr algn="l"/>
            <a:endParaRPr lang="en-US" dirty="0">
              <a:effectLst/>
              <a:ea typeface="Calibri" panose="020F0502020204030204" pitchFamily="34" charset="0"/>
              <a:cs typeface="Calibri"/>
            </a:endParaRPr>
          </a:p>
          <a:p>
            <a:pPr algn="l"/>
            <a:r>
              <a:rPr lang="en-US" b="1" dirty="0">
                <a:ea typeface="Calibri" panose="020F0502020204030204" pitchFamily="34" charset="0"/>
                <a:cs typeface="Calibri"/>
              </a:rPr>
              <a:t>Lack of a system of record:</a:t>
            </a:r>
          </a:p>
          <a:p>
            <a:pPr algn="l"/>
            <a:r>
              <a:rPr lang="en-US" dirty="0">
                <a:effectLst/>
                <a:ea typeface="Calibri" panose="020F0502020204030204" pitchFamily="34" charset="0"/>
                <a:cs typeface="Calibri"/>
              </a:rPr>
              <a:t>Organizations need a reliable solution to drive their sustainability transformation, one that provides continuous transparency into their carbon footprint by monitoring the effect of sustainability actions and delivering the intelligence to guide further reductions through new solutions and technologies. Most organizations lack the tools and technologies to transform their businesses sustainably in an accurate, efficient, and data-driven way.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ea typeface="Calibri" panose="020F0502020204030204" pitchFamily="34" charset="0"/>
                <a:cs typeface="Calibri"/>
              </a:rPr>
              <a:t>Up to 90% of an average company’s resource footprint occurs either upstream or downstream of its own operations, and sourcing carbon credits to offset unavoidable emissions is a difficult process.</a:t>
            </a:r>
            <a:r>
              <a:rPr lang="en-US" sz="1200" baseline="30000" dirty="0">
                <a:effectLst/>
                <a:ea typeface="Calibri" panose="020F0502020204030204" pitchFamily="34" charset="0"/>
                <a:cs typeface="Calibri"/>
              </a:rPr>
              <a:t>12</a:t>
            </a:r>
            <a:endParaRPr lang="en-US" sz="1800" u="sng" baseline="30000" dirty="0">
              <a:solidFill>
                <a:srgbClr val="0070C0"/>
              </a:solidFill>
              <a:effectLst/>
              <a:latin typeface="Segoe UI" panose="020B0502040204020203" pitchFamily="34" charset="0"/>
              <a:ea typeface="Calibri" panose="020F0502020204030204" pitchFamily="34" charset="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ea typeface="Calibri" panose="020F0502020204030204" pitchFamily="34" charset="0"/>
                <a:cs typeface="Calibri"/>
              </a:rPr>
              <a:t>Companies are challenged by data that is poor quality and siloed between different systems, and difficult to share along value chains.</a:t>
            </a:r>
          </a:p>
          <a:p>
            <a:pPr marL="628650" lvl="1" indent="-171450">
              <a:buFont typeface="Arial" panose="020B0604020202020204" pitchFamily="34" charset="0"/>
              <a:buChar char="•"/>
            </a:pPr>
            <a:r>
              <a:rPr lang="en-US" dirty="0">
                <a:effectLst/>
                <a:ea typeface="Calibri" panose="020F0502020204030204" pitchFamily="34" charset="0"/>
                <a:cs typeface="Calibri"/>
              </a:rPr>
              <a:t>95% of customers also express a strong desire to have a solution for data management and automated reporting.</a:t>
            </a:r>
            <a:r>
              <a:rPr lang="en-US" sz="1800" baseline="30000" dirty="0">
                <a:effectLst/>
                <a:ea typeface="Calibri" panose="020F0502020204030204" pitchFamily="34" charset="0"/>
                <a:cs typeface="Calibri"/>
              </a:rPr>
              <a:t>13</a:t>
            </a:r>
            <a:endParaRPr lang="en-US" sz="1800" baseline="30000" dirty="0">
              <a:effectLst/>
              <a:latin typeface="Segoe UI" panose="020B0502040204020203" pitchFamily="34" charset="0"/>
              <a:ea typeface="Calibri" panose="020F0502020204030204" pitchFamily="34" charset="0"/>
              <a:cs typeface="Calibri"/>
            </a:endParaRPr>
          </a:p>
          <a:p>
            <a:pPr marL="457200" lvl="1" indent="0">
              <a:buFont typeface="Arial" panose="020B0604020202020204" pitchFamily="34" charset="0"/>
              <a:buNone/>
            </a:pPr>
            <a:endParaRPr lang="en-US" dirty="0">
              <a:effectLst/>
              <a:ea typeface="Calibri" panose="020F0502020204030204" pitchFamily="34" charset="0"/>
              <a:cs typeface="Calibri"/>
            </a:endParaRPr>
          </a:p>
          <a:p>
            <a:pPr algn="l"/>
            <a:r>
              <a:rPr lang="en-US" dirty="0">
                <a:effectLst/>
                <a:ea typeface="Calibri" panose="020F0502020204030204" pitchFamily="34" charset="0"/>
                <a:cs typeface="Calibri"/>
              </a:rPr>
              <a:t>&lt;CLICK&gt;</a:t>
            </a:r>
          </a:p>
          <a:p>
            <a:pPr algn="l"/>
            <a:endParaRPr lang="en-US" dirty="0">
              <a:effectLst/>
              <a:ea typeface="Calibri" panose="020F0502020204030204" pitchFamily="34" charset="0"/>
              <a:cs typeface="Calibri"/>
            </a:endParaRPr>
          </a:p>
          <a:p>
            <a:pPr algn="l"/>
            <a:r>
              <a:rPr lang="en-US" b="1" dirty="0">
                <a:effectLst/>
                <a:ea typeface="Calibri" panose="020F0502020204030204" pitchFamily="34" charset="0"/>
                <a:cs typeface="Calibri"/>
              </a:rPr>
              <a:t>Sources: </a:t>
            </a:r>
          </a:p>
          <a:p>
            <a:pPr algn="l"/>
            <a:r>
              <a:rPr lang="en-US" sz="1200" baseline="30000" dirty="0">
                <a:effectLst/>
                <a:ea typeface="Calibri" panose="020F0502020204030204" pitchFamily="34" charset="0"/>
                <a:cs typeface="Calibri"/>
              </a:rPr>
              <a:t>1</a:t>
            </a:r>
            <a:r>
              <a:rPr lang="en-US" sz="1200" b="0" kern="1200" dirty="0">
                <a:solidFill>
                  <a:schemeClr val="tx1"/>
                </a:solidFill>
                <a:effectLst/>
                <a:latin typeface="+mn-lt"/>
                <a:ea typeface="+mn-ea"/>
                <a:cs typeface="Calibri"/>
              </a:rPr>
              <a:t>“Key aspects of the Paris Agreement,” </a:t>
            </a:r>
            <a:r>
              <a:rPr lang="en-US" sz="1200" b="0" i="0" kern="1200" dirty="0">
                <a:solidFill>
                  <a:schemeClr val="tx1"/>
                </a:solidFill>
                <a:effectLst/>
                <a:latin typeface="+mn-lt"/>
                <a:ea typeface="+mn-ea"/>
                <a:cs typeface="Calibri"/>
              </a:rPr>
              <a:t>UNFCC, December 2015 </a:t>
            </a:r>
          </a:p>
          <a:p>
            <a:pPr algn="l"/>
            <a:r>
              <a:rPr lang="en-US" sz="1200" b="0" kern="1200" dirty="0">
                <a:solidFill>
                  <a:schemeClr val="tx1"/>
                </a:solidFill>
                <a:effectLst/>
                <a:latin typeface="+mn-lt"/>
                <a:ea typeface="+mn-ea"/>
                <a:cs typeface="Calibri"/>
              </a:rPr>
              <a:t>Link: https://unfccc.int/process-and-meetings/the-paris-agreement/the-paris-agreement/key-aspects-of-the-paris-agreement</a:t>
            </a:r>
          </a:p>
          <a:p>
            <a:pPr algn="l"/>
            <a:r>
              <a:rPr lang="en-US" sz="1200" b="0" kern="1200" baseline="30000" dirty="0">
                <a:solidFill>
                  <a:schemeClr val="tx1"/>
                </a:solidFill>
                <a:effectLst/>
                <a:latin typeface="+mn-lt"/>
                <a:ea typeface="+mn-ea"/>
                <a:cs typeface="Calibri"/>
              </a:rPr>
              <a:t>2</a:t>
            </a:r>
            <a:r>
              <a:rPr lang="en-US" sz="1200" b="0" kern="1200" dirty="0">
                <a:solidFill>
                  <a:schemeClr val="tx1"/>
                </a:solidFill>
                <a:effectLst/>
                <a:latin typeface="+mn-lt"/>
                <a:ea typeface="+mn-ea"/>
                <a:cs typeface="Calibri"/>
              </a:rPr>
              <a:t>”What are the Principles for Responsible Investment?” PRI, 2021 </a:t>
            </a:r>
          </a:p>
          <a:p>
            <a:pPr algn="l"/>
            <a:r>
              <a:rPr lang="en-US" sz="1200" b="0" kern="1200" dirty="0">
                <a:solidFill>
                  <a:schemeClr val="tx1"/>
                </a:solidFill>
                <a:effectLst/>
                <a:latin typeface="+mn-lt"/>
                <a:ea typeface="+mn-ea"/>
                <a:cs typeface="Calibri"/>
              </a:rPr>
              <a:t>Link: https://www.unpri.org/about-us/what-are-the-principles-for-responsible-investment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30000" dirty="0">
                <a:solidFill>
                  <a:schemeClr val="tx1"/>
                </a:solidFill>
                <a:effectLst/>
                <a:latin typeface="+mn-lt"/>
                <a:ea typeface="+mn-ea"/>
                <a:cs typeface="Calibri"/>
              </a:rPr>
              <a:t>3</a:t>
            </a:r>
            <a:r>
              <a:rPr lang="en-US" sz="1200" b="0" kern="1200" dirty="0">
                <a:solidFill>
                  <a:schemeClr val="tx1"/>
                </a:solidFill>
                <a:effectLst/>
                <a:latin typeface="+mn-lt"/>
                <a:ea typeface="+mn-ea"/>
                <a:cs typeface="Calibri"/>
              </a:rPr>
              <a:t>”Global Consumer Insights Pulse Survey (The global consumer: Changed for good),” PwC, June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Calibri"/>
              </a:rPr>
              <a:t>Link: https://www.pwc.com/gx/en/consumer-markets/consumer-insights-survey/2021/gcis-june-2021.pdf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30000" dirty="0">
                <a:solidFill>
                  <a:schemeClr val="tx1"/>
                </a:solidFill>
                <a:effectLst/>
                <a:latin typeface="+mn-lt"/>
                <a:ea typeface="+mn-ea"/>
                <a:cs typeface="Calibri"/>
              </a:rPr>
              <a:t>4</a:t>
            </a:r>
            <a:r>
              <a:rPr lang="en-US" sz="1200" b="0" kern="1200" dirty="0">
                <a:solidFill>
                  <a:schemeClr val="tx1"/>
                </a:solidFill>
                <a:effectLst/>
                <a:latin typeface="+mn-lt"/>
                <a:ea typeface="+mn-ea"/>
                <a:cs typeface="Calibri"/>
              </a:rPr>
              <a:t>”Delivering on the promise of sustainability,” Accenture,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Calibri"/>
              </a:rPr>
              <a:t>Link: https://www.accenture.com/_acnmedia/PDF-150/Accenture-Delivering-on-the-Promise-of-Sustainability.pdf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30000" dirty="0">
                <a:solidFill>
                  <a:schemeClr val="tx1"/>
                </a:solidFill>
                <a:effectLst/>
                <a:latin typeface="+mn-lt"/>
                <a:ea typeface="+mn-ea"/>
                <a:cs typeface="Calibri"/>
              </a:rPr>
              <a:t>5</a:t>
            </a:r>
            <a:r>
              <a:rPr lang="en-US" sz="1200" b="0" kern="1200" dirty="0">
                <a:solidFill>
                  <a:schemeClr val="tx1"/>
                </a:solidFill>
                <a:effectLst/>
                <a:latin typeface="+mn-lt"/>
                <a:ea typeface="+mn-ea"/>
                <a:cs typeface="Calibri"/>
              </a:rPr>
              <a:t>”The Decade to Deliver: A Call to Business Action,” Accenture, September 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Calibri"/>
              </a:rPr>
              <a:t>Link: https://www.accenture.com/_acnmedia/PDF-109/Accenture-UNGC-CEO-Study.pdf#zoom=40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30000" dirty="0">
                <a:solidFill>
                  <a:schemeClr val="tx1"/>
                </a:solidFill>
                <a:effectLst/>
                <a:latin typeface="+mn-lt"/>
                <a:ea typeface="+mn-ea"/>
                <a:cs typeface="Calibri"/>
              </a:rPr>
              <a:t>6</a:t>
            </a:r>
            <a:r>
              <a:rPr lang="en-US" sz="1200" b="0" kern="1200" dirty="0">
                <a:solidFill>
                  <a:schemeClr val="tx1"/>
                </a:solidFill>
                <a:effectLst/>
                <a:latin typeface="+mn-lt"/>
                <a:ea typeface="+mn-ea"/>
                <a:cs typeface="Calibri"/>
              </a:rPr>
              <a:t>“</a:t>
            </a:r>
            <a:r>
              <a:rPr lang="en-US" b="0" i="0" dirty="0">
                <a:solidFill>
                  <a:srgbClr val="333333"/>
                </a:solidFill>
                <a:effectLst/>
                <a:latin typeface="Helvetica Neue"/>
              </a:rPr>
              <a:t>Climate Smart Growth Could Deliver 26 Trillion USD to 2030, </a:t>
            </a:r>
            <a:r>
              <a:rPr lang="en-US" sz="1200" b="0" kern="1200" dirty="0">
                <a:solidFill>
                  <a:schemeClr val="tx1"/>
                </a:solidFill>
                <a:effectLst/>
                <a:latin typeface="+mn-lt"/>
                <a:ea typeface="+mn-ea"/>
                <a:cs typeface="Calibri"/>
              </a:rPr>
              <a:t>UNFCC, September 2018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Calibri"/>
              </a:rPr>
              <a:t>Link: https://unfccc.int/news/climate-smart-growth-could-deliver-26-trillion-usd-to-2030-finds-global-commission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30000" dirty="0">
                <a:solidFill>
                  <a:schemeClr val="tx1"/>
                </a:solidFill>
                <a:effectLst/>
                <a:latin typeface="+mn-lt"/>
                <a:ea typeface="+mn-ea"/>
                <a:cs typeface="Calibri"/>
              </a:rPr>
              <a:t>7</a:t>
            </a:r>
            <a:r>
              <a:rPr lang="en-US" sz="1200" b="0" kern="1200" dirty="0">
                <a:solidFill>
                  <a:schemeClr val="tx1"/>
                </a:solidFill>
                <a:effectLst/>
                <a:latin typeface="+mn-lt"/>
                <a:ea typeface="+mn-ea"/>
                <a:cs typeface="Calibri"/>
              </a:rPr>
              <a:t>”Navigant Research Report Shows Global Electric Energy Efficiency Spending Is Expected to Near $60 Billion by 2028,” Business Wire, February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Calibri"/>
              </a:rPr>
              <a:t>Link: https://www.businesswire.com/news/home/20200212005030/en/Navigant-Research-Report-Shows-Global-Electric-Energy-Efficiency-Spending-Is-Expected-to-Near-60-Billion-by-2028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30000" dirty="0">
                <a:solidFill>
                  <a:schemeClr val="tx1"/>
                </a:solidFill>
                <a:effectLst/>
                <a:latin typeface="+mn-lt"/>
                <a:ea typeface="+mn-ea"/>
                <a:cs typeface="Calibri"/>
              </a:rPr>
              <a:t>8</a:t>
            </a:r>
            <a:r>
              <a:rPr lang="en-US" sz="1200" b="0" kern="1200" dirty="0">
                <a:solidFill>
                  <a:schemeClr val="tx1"/>
                </a:solidFill>
                <a:effectLst/>
                <a:latin typeface="+mn-lt"/>
                <a:ea typeface="+mn-ea"/>
                <a:cs typeface="Calibri"/>
              </a:rPr>
              <a:t>”Net Zero by 2050: A Roadmap for the Global Energy Sector,” IEA, May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Calibri"/>
              </a:rPr>
              <a:t>Link: https://www.iea.org/events/net-zero-by-2050-a-roadmap-for-the-global-energy-system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30000" dirty="0">
                <a:solidFill>
                  <a:schemeClr val="tx1"/>
                </a:solidFill>
                <a:effectLst/>
                <a:latin typeface="+mn-lt"/>
                <a:ea typeface="+mn-ea"/>
                <a:cs typeface="Calibri"/>
              </a:rPr>
              <a:t>9</a:t>
            </a:r>
            <a:r>
              <a:rPr lang="en-US" sz="1200" b="0" kern="1200" dirty="0">
                <a:solidFill>
                  <a:schemeClr val="tx1"/>
                </a:solidFill>
                <a:effectLst/>
                <a:latin typeface="+mn-lt"/>
                <a:ea typeface="+mn-ea"/>
                <a:cs typeface="Calibri"/>
              </a:rPr>
              <a:t>”Global Supply Chain Management Market (2020 to 2027) by Component, User Type, and Industry Vertical,” Business Wire, August 2020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Calibri"/>
              </a:rPr>
              <a:t>Link: https://www.businesswire.com/news/home/20200813005569/en/Global-Supply-Chain-Management-Market-2020-to-2027---by-Component-User-Type-and-Industry-Vertical---ResearchAndMarkets.com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30000" dirty="0">
                <a:solidFill>
                  <a:schemeClr val="tx1"/>
                </a:solidFill>
                <a:effectLst/>
                <a:latin typeface="+mn-lt"/>
                <a:ea typeface="+mn-ea"/>
                <a:cs typeface="Calibri"/>
              </a:rPr>
              <a:t>10</a:t>
            </a:r>
            <a:r>
              <a:rPr lang="en-US" sz="1200" b="0" kern="1200" dirty="0">
                <a:solidFill>
                  <a:schemeClr val="tx1"/>
                </a:solidFill>
                <a:effectLst/>
                <a:latin typeface="+mn-lt"/>
                <a:ea typeface="+mn-ea"/>
                <a:cs typeface="Calibri"/>
              </a:rPr>
              <a:t>”Global carbon offsets market could be worth $200 billion by 2050: Berenberg,” S&amp;P Global Commodity Insights, May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Calibri"/>
              </a:rPr>
              <a:t>Link: https://www.spglobal.com/commodityinsights/en/market-insights/latest-news/natural-gas/051320-global-carbon-offsets-market-could-be-worth-200-bil-by-2050-berenberg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30000" dirty="0">
                <a:solidFill>
                  <a:schemeClr val="tx1"/>
                </a:solidFill>
                <a:effectLst/>
                <a:latin typeface="+mn-lt"/>
                <a:ea typeface="+mn-ea"/>
                <a:cs typeface="Calibri"/>
              </a:rPr>
              <a:t>11</a:t>
            </a:r>
            <a:r>
              <a:rPr lang="en-US" sz="1200" b="0" kern="1200" dirty="0">
                <a:solidFill>
                  <a:schemeClr val="tx1"/>
                </a:solidFill>
                <a:effectLst/>
                <a:latin typeface="+mn-lt"/>
                <a:ea typeface="+mn-ea"/>
                <a:cs typeface="Calibri"/>
              </a:rPr>
              <a:t>”The global Green Technology and Sustainability market size,” GlobeNewswire, December 2020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Calibri"/>
              </a:rPr>
              <a:t>Link: https://www.globenewswire.com/news-release/2020/12/21/2148377/0/en/The-global-Green-Technology-and-Sustainability-market-size-to-grow-from-USD-11-2-billion-in-2020-to-USD-36-6-billion-by-2025-at-a-Compound-Annual-Growth-Rate-CAGR-of-26-6.html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30000" dirty="0">
                <a:solidFill>
                  <a:schemeClr val="tx1"/>
                </a:solidFill>
                <a:effectLst/>
                <a:latin typeface="+mn-lt"/>
                <a:ea typeface="+mn-ea"/>
                <a:cs typeface="Calibri"/>
              </a:rPr>
              <a:t>12</a:t>
            </a:r>
            <a:r>
              <a:rPr lang="en-US" sz="1200" b="0" kern="1200" dirty="0">
                <a:solidFill>
                  <a:schemeClr val="tx1"/>
                </a:solidFill>
                <a:effectLst/>
                <a:latin typeface="+mn-lt"/>
                <a:ea typeface="+mn-ea"/>
                <a:cs typeface="Calibri"/>
              </a:rPr>
              <a:t>”Value chain and supply chain sustainability,” The Carbon Trust, November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Calibri"/>
              </a:rPr>
              <a:t>Link: https://www.carbontrust.com/what-we-do/measure-and-evaluate/value-chain-and-supply-chain-sustainability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30000" dirty="0">
                <a:solidFill>
                  <a:schemeClr val="tx1"/>
                </a:solidFill>
                <a:effectLst/>
                <a:latin typeface="+mn-lt"/>
                <a:ea typeface="+mn-ea"/>
                <a:cs typeface="Calibri"/>
              </a:rPr>
              <a:t>13</a:t>
            </a:r>
            <a:r>
              <a:rPr lang="en-US" sz="1200" b="0" kern="1200" dirty="0">
                <a:solidFill>
                  <a:schemeClr val="tx1"/>
                </a:solidFill>
                <a:effectLst/>
                <a:latin typeface="+mn-lt"/>
                <a:ea typeface="+mn-ea"/>
                <a:cs typeface="Calibri"/>
              </a:rPr>
              <a:t>”Cloud for Sustainability: Product Vision Report,” CELA Sustainability Product &amp; Customer Team,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6A6D4-4268-4AA0-9E0C-6E132E8FB2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017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8" y="1843088"/>
            <a:ext cx="9348787" cy="5259387"/>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a:solidFill>
                  <a:schemeClr val="bg1"/>
                </a:solidFill>
                <a:effectLst/>
                <a:latin typeface="Segoe UI" panose="020B0502040204020203" pitchFamily="34" charset="0"/>
                <a:cs typeface="Segoe UI" panose="020B0502040204020203" pitchFamily="34" charset="0"/>
              </a:rPr>
              <a:t>In Wave 2 releases between now and March, we’ll be rolling out a variety of additional capabilities:</a:t>
            </a:r>
          </a:p>
          <a:p>
            <a:pPr marL="0" indent="0">
              <a:buFont typeface="Arial" panose="020B0604020202020204" pitchFamily="34" charset="0"/>
              <a:buNone/>
            </a:pPr>
            <a:endParaRPr lang="en-US" sz="1200" b="0" i="0">
              <a:solidFill>
                <a:schemeClr val="bg1"/>
              </a:solidFill>
              <a:effectLst/>
              <a:latin typeface="Segoe UI" panose="020B0502040204020203" pitchFamily="34" charset="0"/>
              <a:cs typeface="Segoe UI" panose="020B0502040204020203" pitchFamily="34" charset="0"/>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rPr>
              <a:t>In addition to adding </a:t>
            </a:r>
            <a:r>
              <a:rPr lang="en-US" sz="1200" b="1">
                <a:solidFill>
                  <a:schemeClr val="bg1"/>
                </a:solidFill>
                <a:effectLst/>
                <a:latin typeface="Segoe UI" panose="020B0502040204020203" pitchFamily="34" charset="0"/>
                <a:ea typeface="Calibri" panose="020F0502020204030204" pitchFamily="34" charset="0"/>
                <a:cs typeface="Segoe UI" panose="020B0502040204020203" pitchFamily="34" charset="0"/>
              </a:rPr>
              <a:t>water capabilities</a:t>
            </a:r>
            <a:r>
              <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rPr>
              <a:t>, we’ll be implementing new </a:t>
            </a:r>
            <a:r>
              <a:rPr lang="en-US" sz="1200" b="1">
                <a:solidFill>
                  <a:schemeClr val="bg1"/>
                </a:solidFill>
                <a:effectLst/>
                <a:latin typeface="Segoe UI" panose="020B0502040204020203" pitchFamily="34" charset="0"/>
                <a:ea typeface="Calibri" panose="020F0502020204030204" pitchFamily="34" charset="0"/>
                <a:cs typeface="Segoe UI" panose="020B0502040204020203" pitchFamily="34" charset="0"/>
              </a:rPr>
              <a:t>supplier engagement tools </a:t>
            </a:r>
            <a:r>
              <a:rPr lang="en-US" sz="1200" b="0">
                <a:solidFill>
                  <a:schemeClr val="bg1"/>
                </a:solidFill>
                <a:effectLst/>
                <a:latin typeface="Segoe UI" panose="020B0502040204020203" pitchFamily="34" charset="0"/>
                <a:ea typeface="Calibri" panose="020F0502020204030204" pitchFamily="34" charset="0"/>
                <a:cs typeface="Segoe UI" panose="020B0502040204020203" pitchFamily="34" charset="0"/>
              </a:rPr>
              <a:t>and integrating </a:t>
            </a:r>
            <a:r>
              <a:rPr lang="en-US" sz="1200" b="1">
                <a:solidFill>
                  <a:schemeClr val="bg1"/>
                </a:solidFill>
                <a:effectLst/>
                <a:latin typeface="Segoe UI" panose="020B0502040204020203" pitchFamily="34" charset="0"/>
                <a:ea typeface="Calibri" panose="020F0502020204030204" pitchFamily="34" charset="0"/>
                <a:cs typeface="Segoe UI" panose="020B0502040204020203" pitchFamily="34" charset="0"/>
              </a:rPr>
              <a:t>supplier ratings </a:t>
            </a:r>
            <a:r>
              <a:rPr lang="en-US" sz="1200" b="0">
                <a:solidFill>
                  <a:schemeClr val="bg1"/>
                </a:solidFill>
                <a:effectLst/>
                <a:latin typeface="Segoe UI" panose="020B0502040204020203" pitchFamily="34" charset="0"/>
                <a:ea typeface="Calibri" panose="020F0502020204030204" pitchFamily="34" charset="0"/>
                <a:cs typeface="Segoe UI" panose="020B0502040204020203" pitchFamily="34" charset="0"/>
              </a:rPr>
              <a:t>into the solution.</a:t>
            </a:r>
            <a:endPar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rPr>
              <a:t>We’ll be adding calculation methodologies for </a:t>
            </a:r>
            <a:r>
              <a:rPr lang="en-US" sz="1200" b="1">
                <a:solidFill>
                  <a:schemeClr val="bg1"/>
                </a:solidFill>
                <a:effectLst/>
                <a:latin typeface="Segoe UI" panose="020B0502040204020203" pitchFamily="34" charset="0"/>
                <a:ea typeface="Calibri" panose="020F0502020204030204" pitchFamily="34" charset="0"/>
                <a:cs typeface="Segoe UI" panose="020B0502040204020203" pitchFamily="34" charset="0"/>
              </a:rPr>
              <a:t>Scope 3 categories 7 and 12.</a:t>
            </a:r>
            <a:endPar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rPr>
              <a:t>We’re enhancing the </a:t>
            </a:r>
            <a:r>
              <a:rPr lang="en-US" sz="1200" b="1">
                <a:solidFill>
                  <a:schemeClr val="bg1"/>
                </a:solidFill>
                <a:effectLst/>
                <a:latin typeface="Segoe UI" panose="020B0502040204020203" pitchFamily="34" charset="0"/>
                <a:ea typeface="Calibri" panose="020F0502020204030204" pitchFamily="34" charset="0"/>
                <a:cs typeface="Segoe UI" panose="020B0502040204020203" pitchFamily="34" charset="0"/>
              </a:rPr>
              <a:t>data model </a:t>
            </a:r>
            <a:r>
              <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rPr>
              <a:t>by adding </a:t>
            </a:r>
            <a:r>
              <a:rPr lang="en-US" sz="1200" b="1">
                <a:solidFill>
                  <a:schemeClr val="bg1"/>
                </a:solidFill>
                <a:effectLst/>
                <a:latin typeface="Segoe UI" panose="020B0502040204020203" pitchFamily="34" charset="0"/>
                <a:ea typeface="Calibri" panose="020F0502020204030204" pitchFamily="34" charset="0"/>
                <a:cs typeface="Segoe UI" panose="020B0502040204020203" pitchFamily="34" charset="0"/>
              </a:rPr>
              <a:t>product-based </a:t>
            </a:r>
            <a:r>
              <a:rPr lang="en-US" sz="1200" b="0">
                <a:solidFill>
                  <a:schemeClr val="bg1"/>
                </a:solidFill>
                <a:effectLst/>
                <a:latin typeface="Segoe UI" panose="020B0502040204020203" pitchFamily="34" charset="0"/>
                <a:ea typeface="Calibri" panose="020F0502020204030204" pitchFamily="34" charset="0"/>
                <a:cs typeface="Segoe UI" panose="020B0502040204020203" pitchFamily="34" charset="0"/>
              </a:rPr>
              <a:t>carbon calculation mechanisms </a:t>
            </a:r>
            <a:r>
              <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rPr>
              <a:t>– building on the </a:t>
            </a:r>
            <a:r>
              <a:rPr lang="en-US" sz="1200" b="1">
                <a:solidFill>
                  <a:schemeClr val="bg1"/>
                </a:solidFill>
                <a:effectLst/>
                <a:latin typeface="Segoe UI" panose="020B0502040204020203" pitchFamily="34" charset="0"/>
                <a:ea typeface="Calibri" panose="020F0502020204030204" pitchFamily="34" charset="0"/>
                <a:cs typeface="Segoe UI" panose="020B0502040204020203" pitchFamily="34" charset="0"/>
              </a:rPr>
              <a:t>process-based</a:t>
            </a:r>
            <a:r>
              <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rPr>
              <a:t> mechanisms available today.</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rPr>
              <a:t>We’ll be adding new </a:t>
            </a:r>
            <a:r>
              <a:rPr lang="en-US" sz="1200" b="1">
                <a:solidFill>
                  <a:schemeClr val="bg1"/>
                </a:solidFill>
                <a:effectLst/>
                <a:latin typeface="Segoe UI" panose="020B0502040204020203" pitchFamily="34" charset="0"/>
                <a:ea typeface="Calibri" panose="020F0502020204030204" pitchFamily="34" charset="0"/>
                <a:cs typeface="Segoe UI" panose="020B0502040204020203" pitchFamily="34" charset="0"/>
              </a:rPr>
              <a:t>AI capabilities</a:t>
            </a:r>
            <a:r>
              <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rPr>
              <a:t>, </a:t>
            </a:r>
            <a:r>
              <a:rPr lang="en-US" sz="1200" b="1">
                <a:solidFill>
                  <a:schemeClr val="bg1"/>
                </a:solidFill>
                <a:effectLst/>
                <a:latin typeface="Segoe UI" panose="020B0502040204020203" pitchFamily="34" charset="0"/>
                <a:ea typeface="Calibri" panose="020F0502020204030204" pitchFamily="34" charset="0"/>
                <a:cs typeface="Segoe UI" panose="020B0502040204020203" pitchFamily="34" charset="0"/>
              </a:rPr>
              <a:t>API enhancements</a:t>
            </a:r>
            <a:r>
              <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rPr>
              <a:t>, and new </a:t>
            </a:r>
            <a:r>
              <a:rPr lang="en-US" sz="1200" b="1">
                <a:solidFill>
                  <a:schemeClr val="bg1"/>
                </a:solidFill>
                <a:effectLst/>
                <a:latin typeface="Segoe UI" panose="020B0502040204020203" pitchFamily="34" charset="0"/>
                <a:ea typeface="Calibri" panose="020F0502020204030204" pitchFamily="34" charset="0"/>
                <a:cs typeface="Segoe UI" panose="020B0502040204020203" pitchFamily="34" charset="0"/>
              </a:rPr>
              <a:t>partner integrations and solutions</a:t>
            </a:r>
            <a:r>
              <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rPr>
              <a:t>, too.</a:t>
            </a:r>
            <a:br>
              <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rPr>
            </a:br>
            <a:endPar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p>
            <a:pPr marL="0" indent="0">
              <a:buFont typeface="Arial" panose="020B0604020202020204" pitchFamily="34" charset="0"/>
              <a:buNone/>
            </a:pPr>
            <a:r>
              <a:rPr lang="en-US" sz="1200" b="0" i="0">
                <a:solidFill>
                  <a:schemeClr val="bg1"/>
                </a:solidFill>
                <a:effectLst/>
                <a:latin typeface="Segoe UI" panose="020B0502040204020203" pitchFamily="34" charset="0"/>
                <a:cs typeface="Segoe UI" panose="020B0502040204020203" pitchFamily="34" charset="0"/>
              </a:rPr>
              <a:t>Now, I’ll invite Brandon Potter to share how our partners are helping us address our customers’ needs. </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rPr>
              <a:t>&lt;CLICK&gt;</a:t>
            </a:r>
          </a:p>
          <a:p>
            <a:pPr marL="285750" marR="0" lvl="0" indent="-285750" algn="l" defTabSz="914367" rtl="0" eaLnBrk="1" fontAlgn="auto" latinLnBrk="0" hangingPunct="1">
              <a:lnSpc>
                <a:spcPct val="90000"/>
              </a:lnSpc>
              <a:spcBef>
                <a:spcPts val="0"/>
              </a:spcBef>
              <a:spcAft>
                <a:spcPts val="333"/>
              </a:spcAft>
              <a:buClrTx/>
              <a:buSzTx/>
              <a:buFontTx/>
              <a:buChar char="-"/>
              <a:tabLst/>
              <a:defRPr/>
            </a:pPr>
            <a:endPar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b="0" i="1">
              <a:effectLst/>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b="0" i="1">
                <a:effectLst/>
                <a:latin typeface="Segoe UI" panose="020B0502040204020203" pitchFamily="34" charset="0"/>
                <a:cs typeface="Segoe UI" panose="020B0502040204020203" pitchFamily="34" charset="0"/>
              </a:rPr>
              <a:t>This content was removed:</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rPr>
              <a:t>We’re enabling customers to more clearly account for market-based emissions by enabling </a:t>
            </a:r>
            <a:r>
              <a:rPr lang="en-US" sz="1200" b="1">
                <a:solidFill>
                  <a:schemeClr val="bg1"/>
                </a:solidFill>
                <a:effectLst/>
                <a:latin typeface="Segoe UI" panose="020B0502040204020203" pitchFamily="34" charset="0"/>
                <a:ea typeface="Calibri" panose="020F0502020204030204" pitchFamily="34" charset="0"/>
                <a:cs typeface="Segoe UI" panose="020B0502040204020203" pitchFamily="34" charset="0"/>
              </a:rPr>
              <a:t>market-based calculations </a:t>
            </a:r>
            <a:r>
              <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rPr>
              <a:t>in addition to location-based calculations from a single activity data set.</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rPr>
              <a:t>We’re releasing </a:t>
            </a:r>
            <a:r>
              <a:rPr lang="en-US" sz="1200" b="1">
                <a:solidFill>
                  <a:schemeClr val="bg1"/>
                </a:solidFill>
                <a:effectLst/>
                <a:latin typeface="Segoe UI" panose="020B0502040204020203" pitchFamily="34" charset="0"/>
                <a:ea typeface="Calibri" panose="020F0502020204030204" pitchFamily="34" charset="0"/>
                <a:cs typeface="Segoe UI" panose="020B0502040204020203" pitchFamily="34" charset="0"/>
              </a:rPr>
              <a:t>audit traceability</a:t>
            </a:r>
            <a:r>
              <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rPr>
              <a:t> down to the line-item level, so you can track every step of how source data was collected and emissions were calculated. It dates, timestamps, and assigns sources to emissions data changes as they’re made, so you can validate calculations and easily generate an audit report.</a:t>
            </a:r>
            <a:br>
              <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rPr>
            </a:br>
            <a:endPar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rPr>
              <a:t>We’re enabling </a:t>
            </a:r>
            <a:r>
              <a:rPr lang="en-US" sz="1200" b="1">
                <a:solidFill>
                  <a:schemeClr val="bg1"/>
                </a:solidFill>
                <a:effectLst/>
                <a:latin typeface="Segoe UI" panose="020B0502040204020203" pitchFamily="34" charset="0"/>
                <a:ea typeface="Calibri" panose="020F0502020204030204" pitchFamily="34" charset="0"/>
                <a:cs typeface="Segoe UI" panose="020B0502040204020203" pitchFamily="34" charset="0"/>
              </a:rPr>
              <a:t>configurable dimensions</a:t>
            </a:r>
            <a:r>
              <a:rPr lang="en-US" sz="1200" b="0">
                <a:solidFill>
                  <a:schemeClr val="bg1"/>
                </a:solidFill>
                <a:effectLst/>
                <a:latin typeface="Segoe UI" panose="020B0502040204020203" pitchFamily="34" charset="0"/>
                <a:ea typeface="Calibri" panose="020F0502020204030204" pitchFamily="34" charset="0"/>
                <a:cs typeface="Segoe UI" panose="020B0502040204020203" pitchFamily="34" charset="0"/>
              </a:rPr>
              <a:t> that allow customers to easily add new attributes to ingested data to use in calculations.</a:t>
            </a:r>
            <a:endPar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rPr>
              <a:t>We’ll be adding support for </a:t>
            </a:r>
            <a:r>
              <a:rPr lang="en-US" sz="1200" b="1">
                <a:solidFill>
                  <a:schemeClr val="bg1"/>
                </a:solidFill>
                <a:effectLst/>
                <a:latin typeface="Segoe UI" panose="020B0502040204020203" pitchFamily="34" charset="0"/>
                <a:ea typeface="Calibri" panose="020F0502020204030204" pitchFamily="34" charset="0"/>
                <a:cs typeface="Segoe UI" panose="020B0502040204020203" pitchFamily="34" charset="0"/>
              </a:rPr>
              <a:t>OCR</a:t>
            </a:r>
            <a:r>
              <a:rPr lang="en-US" sz="1200" b="0">
                <a:solidFill>
                  <a:schemeClr val="bg1"/>
                </a:solidFill>
                <a:effectLst/>
                <a:latin typeface="Segoe UI" panose="020B0502040204020203" pitchFamily="34" charset="0"/>
                <a:ea typeface="Calibri" panose="020F0502020204030204" pitchFamily="34" charset="0"/>
                <a:cs typeface="Segoe UI" panose="020B0502040204020203" pitchFamily="34" charset="0"/>
              </a:rPr>
              <a:t>, and </a:t>
            </a:r>
            <a:r>
              <a:rPr lang="en-US" sz="1200" b="1">
                <a:solidFill>
                  <a:schemeClr val="bg1"/>
                </a:solidFill>
                <a:effectLst/>
                <a:latin typeface="Segoe UI" panose="020B0502040204020203" pitchFamily="34" charset="0"/>
                <a:ea typeface="Calibri" panose="020F0502020204030204" pitchFamily="34" charset="0"/>
                <a:cs typeface="Segoe UI" panose="020B0502040204020203" pitchFamily="34" charset="0"/>
              </a:rPr>
              <a:t>API support for Microsoft 365 emissions</a:t>
            </a:r>
            <a:r>
              <a:rPr lang="en-US" sz="1200" b="0">
                <a:solidFill>
                  <a:schemeClr val="bg1"/>
                </a:solidFill>
                <a:effectLst/>
                <a:latin typeface="Segoe UI" panose="020B0502040204020203" pitchFamily="34" charset="0"/>
                <a:ea typeface="Calibri" panose="020F0502020204030204" pitchFamily="34" charset="0"/>
                <a:cs typeface="Segoe UI" panose="020B0502040204020203" pitchFamily="34" charset="0"/>
              </a:rPr>
              <a:t>.</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rPr>
              <a:t>We’ll be expanding deployment to </a:t>
            </a:r>
            <a:r>
              <a:rPr lang="en-US" sz="1200" b="1">
                <a:solidFill>
                  <a:schemeClr val="bg1"/>
                </a:solidFill>
                <a:effectLst/>
                <a:latin typeface="Segoe UI" panose="020B0502040204020203" pitchFamily="34" charset="0"/>
                <a:ea typeface="Calibri" panose="020F0502020204030204" pitchFamily="34" charset="0"/>
                <a:cs typeface="Segoe UI" panose="020B0502040204020203" pitchFamily="34" charset="0"/>
              </a:rPr>
              <a:t>additional geographies</a:t>
            </a:r>
            <a:r>
              <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rPr>
              <a:t>, and </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rPr>
              <a:t>We’ll be providing </a:t>
            </a:r>
            <a:r>
              <a:rPr lang="en-US" sz="1200" b="1">
                <a:solidFill>
                  <a:schemeClr val="bg1"/>
                </a:solidFill>
                <a:effectLst/>
                <a:latin typeface="Segoe UI" panose="020B0502040204020203" pitchFamily="34" charset="0"/>
                <a:ea typeface="Calibri" panose="020F0502020204030204" pitchFamily="34" charset="0"/>
                <a:cs typeface="Segoe UI" panose="020B0502040204020203" pitchFamily="34" charset="0"/>
              </a:rPr>
              <a:t>early access availability </a:t>
            </a:r>
            <a:r>
              <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rPr>
              <a:t>to select features like </a:t>
            </a:r>
            <a:r>
              <a:rPr lang="en-US" sz="1200" b="1">
                <a:solidFill>
                  <a:schemeClr val="bg1"/>
                </a:solidFill>
                <a:effectLst/>
                <a:latin typeface="Segoe UI" panose="020B0502040204020203" pitchFamily="34" charset="0"/>
                <a:ea typeface="Calibri" panose="020F0502020204030204" pitchFamily="34" charset="0"/>
                <a:cs typeface="Segoe UI" panose="020B0502040204020203" pitchFamily="34" charset="0"/>
              </a:rPr>
              <a:t>automated emissions allocation </a:t>
            </a:r>
            <a:r>
              <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rPr>
              <a:t>to specific entities, such as head count. </a:t>
            </a:r>
            <a:endParaRPr lang="en-US" b="0" i="1">
              <a:effectLst/>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EBDA0C-02E7-4851-939B-E9FBFFDF1F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267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365125"/>
            <a:ext cx="6043612" cy="3400425"/>
          </a:xfrm>
        </p:spPr>
      </p:sp>
      <p:sp>
        <p:nvSpPr>
          <p:cNvPr id="3" name="Notes Placeholder 2"/>
          <p:cNvSpPr>
            <a:spLocks noGrp="1"/>
          </p:cNvSpPr>
          <p:nvPr>
            <p:ph type="body" idx="1"/>
          </p:nvPr>
        </p:nvSpPr>
        <p:spPr/>
        <p:txBody>
          <a:bodyPr/>
          <a:lstStyle/>
          <a:p>
            <a:r>
              <a:rPr lang="en-US" sz="1200" dirty="0">
                <a:solidFill>
                  <a:srgbClr val="000000"/>
                </a:solidFill>
                <a:effectLst/>
                <a:latin typeface="Segoe UI"/>
                <a:ea typeface="Calibri" panose="020F0502020204030204" pitchFamily="34" charset="0"/>
                <a:cs typeface="Segoe UI"/>
              </a:rPr>
              <a:t>There is a strong business case to invest in sustainability solutions today, since both risk and reward are growing each year</a:t>
            </a:r>
            <a:r>
              <a:rPr lang="en-US" dirty="0">
                <a:solidFill>
                  <a:srgbClr val="000000"/>
                </a:solidFill>
                <a:latin typeface="Segoe UI"/>
                <a:ea typeface="Calibri" panose="020F0502020204030204" pitchFamily="34" charset="0"/>
                <a:cs typeface="Segoe UI"/>
              </a:rPr>
              <a:t>.</a:t>
            </a:r>
            <a:r>
              <a:rPr lang="en-US" sz="1200" dirty="0">
                <a:solidFill>
                  <a:srgbClr val="000000"/>
                </a:solidFill>
                <a:effectLst/>
                <a:latin typeface="Segoe UI"/>
                <a:ea typeface="Calibri" panose="020F0502020204030204" pitchFamily="34" charset="0"/>
                <a:cs typeface="Segoe UI"/>
              </a:rPr>
              <a:t> Governments </a:t>
            </a:r>
            <a:r>
              <a:rPr lang="en-US" u="none" dirty="0">
                <a:solidFill>
                  <a:srgbClr val="000000"/>
                </a:solidFill>
                <a:latin typeface="Segoe UI"/>
                <a:ea typeface="Calibri" panose="020F0502020204030204" pitchFamily="34" charset="0"/>
                <a:cs typeface="Segoe UI"/>
              </a:rPr>
              <a:t>and industries </a:t>
            </a:r>
            <a:r>
              <a:rPr lang="en-US" dirty="0">
                <a:solidFill>
                  <a:srgbClr val="000000"/>
                </a:solidFill>
                <a:latin typeface="Segoe UI"/>
                <a:ea typeface="Calibri" panose="020F0502020204030204" pitchFamily="34" charset="0"/>
                <a:cs typeface="Segoe UI"/>
              </a:rPr>
              <a:t>will</a:t>
            </a:r>
            <a:r>
              <a:rPr lang="en-US" sz="1200" dirty="0">
                <a:solidFill>
                  <a:srgbClr val="000000"/>
                </a:solidFill>
                <a:effectLst/>
                <a:latin typeface="Segoe UI"/>
                <a:ea typeface="Calibri" panose="020F0502020204030204" pitchFamily="34" charset="0"/>
                <a:cs typeface="Segoe UI"/>
              </a:rPr>
              <a:t> increasingly require reporting against common standards and assign financial penalties to those that fail to report or do so accurately. Consumers, lenders, and investors are already rewarding leading organizations in this space with preferable ratings, investment terms, and their purchases. The leading organizations are not only improving the world around them but also seeing a positive fiscal impact.</a:t>
            </a:r>
            <a:endParaRPr lang="en-US" sz="1200" dirty="0">
              <a:effectLst/>
              <a:latin typeface="Segoe UI"/>
              <a:ea typeface="Calibri" panose="020F0502020204030204" pitchFamily="34" charset="0"/>
              <a:cs typeface="Segoe UI"/>
            </a:endParaRPr>
          </a:p>
          <a:p>
            <a:pPr marL="0" marR="0">
              <a:spcBef>
                <a:spcPts val="0"/>
              </a:spcBef>
              <a:spcAft>
                <a:spcPts val="0"/>
              </a:spcAft>
            </a:pPr>
            <a:r>
              <a:rPr lang="en-US" sz="1200" dirty="0">
                <a:solidFill>
                  <a:srgbClr val="000000"/>
                </a:solidFill>
                <a:effectLst/>
                <a:latin typeface="Segoe UI"/>
                <a:ea typeface="Calibri" panose="020F0502020204030204" pitchFamily="34" charset="0"/>
                <a:cs typeface="Segoe UI"/>
              </a:rPr>
              <a:t> </a:t>
            </a:r>
            <a:endParaRPr lang="en-US" sz="1200" dirty="0">
              <a:effectLst/>
              <a:latin typeface="Segoe UI"/>
              <a:ea typeface="Calibri" panose="020F0502020204030204" pitchFamily="34" charset="0"/>
              <a:cs typeface="Segoe UI"/>
            </a:endParaRPr>
          </a:p>
          <a:p>
            <a:pPr marL="0" marR="0">
              <a:lnSpc>
                <a:spcPct val="107000"/>
              </a:lnSpc>
              <a:spcBef>
                <a:spcPts val="0"/>
              </a:spcBef>
              <a:spcAft>
                <a:spcPts val="0"/>
              </a:spcAft>
            </a:pPr>
            <a:r>
              <a:rPr lang="en-US" sz="1200" kern="1200" dirty="0">
                <a:effectLst/>
                <a:latin typeface="Segoe UI"/>
                <a:ea typeface="Calibri" panose="020F0502020204030204" pitchFamily="34" charset="0"/>
                <a:cs typeface="Segoe UI"/>
              </a:rPr>
              <a:t>And as we look at the economic data, sustainability measures present incredible economic and market opportunities. The International Energy Agency has laid out a path to net zero that includes figures for the necessary annual investments in the energy industry</a:t>
            </a:r>
            <a:r>
              <a:rPr kumimoji="0" lang="en-US" sz="1200" b="0" i="0" u="none" strike="noStrike" kern="1200" cap="none" spc="0" normalizeH="0" baseline="30000" noProof="0" dirty="0">
                <a:ln>
                  <a:noFill/>
                </a:ln>
                <a:solidFill>
                  <a:srgbClr val="243A5F"/>
                </a:solidFill>
                <a:effectLst/>
                <a:uLnTx/>
                <a:uFillTx/>
                <a:latin typeface="Segoe UI"/>
                <a:ea typeface="Calibri" panose="020F0502020204030204" pitchFamily="34" charset="0"/>
                <a:cs typeface="Segoe UI" panose="020B0502040204020203" pitchFamily="34" charset="0"/>
              </a:rPr>
              <a:t>1</a:t>
            </a:r>
            <a:r>
              <a:rPr lang="en-US" sz="1200" kern="1200" dirty="0">
                <a:effectLst/>
                <a:latin typeface="Segoe UI"/>
                <a:ea typeface="Calibri" panose="020F0502020204030204" pitchFamily="34" charset="0"/>
                <a:cs typeface="Segoe UI"/>
              </a:rPr>
              <a:t>. The figures are truly jaw-dropping:</a:t>
            </a:r>
            <a:br>
              <a:rPr lang="en-US" sz="1200" kern="1200" dirty="0">
                <a:effectLst/>
                <a:latin typeface="Segoe UI" panose="020B0502040204020203" pitchFamily="34" charset="0"/>
                <a:ea typeface="Calibri" panose="020F0502020204030204" pitchFamily="34" charset="0"/>
                <a:cs typeface="Segoe UI" panose="020B0502040204020203" pitchFamily="34" charset="0"/>
              </a:rPr>
            </a:br>
            <a:endParaRPr lang="en-US" sz="1200" dirty="0">
              <a:effectLst/>
              <a:latin typeface="Segoe UI" panose="020B0502040204020203" pitchFamily="34" charset="0"/>
              <a:ea typeface="Calibri" panose="020F0502020204030204" pitchFamily="34" charset="0"/>
              <a:cs typeface="Segoe UI" panose="020B0502040204020203" pitchFamily="34" charset="0"/>
            </a:endParaRPr>
          </a:p>
          <a:p>
            <a:pPr marL="342900" indent="-342900">
              <a:lnSpc>
                <a:spcPct val="107000"/>
              </a:lnSpc>
              <a:buFont typeface="Segoe UI" panose="020B0502040204020203" pitchFamily="34" charset="0"/>
              <a:buChar char="•"/>
            </a:pPr>
            <a:r>
              <a:rPr lang="en-US" sz="1200" kern="1200" dirty="0">
                <a:effectLst/>
                <a:latin typeface="Segoe UI"/>
                <a:ea typeface="Calibri" panose="020F0502020204030204" pitchFamily="34" charset="0"/>
                <a:cs typeface="Segoe UI"/>
              </a:rPr>
              <a:t>The world must spend </a:t>
            </a:r>
            <a:r>
              <a:rPr lang="en-US" sz="1200" b="1" kern="1200" dirty="0">
                <a:effectLst/>
                <a:latin typeface="Segoe UI"/>
                <a:ea typeface="Calibri" panose="020F0502020204030204" pitchFamily="34" charset="0"/>
                <a:cs typeface="Segoe UI"/>
              </a:rPr>
              <a:t>five trillion dollars every year</a:t>
            </a:r>
            <a:r>
              <a:rPr lang="en-US" sz="1200" b="0" kern="1200" dirty="0">
                <a:effectLst/>
                <a:latin typeface="Segoe UI"/>
                <a:ea typeface="Calibri" panose="020F0502020204030204" pitchFamily="34" charset="0"/>
                <a:cs typeface="Segoe UI"/>
              </a:rPr>
              <a:t> by 2030 to achieve the energy transition.</a:t>
            </a:r>
          </a:p>
          <a:p>
            <a:pPr marL="342900" indent="-342900">
              <a:lnSpc>
                <a:spcPct val="107000"/>
              </a:lnSpc>
              <a:buFont typeface="Segoe UI" panose="020B0502040204020203" pitchFamily="34" charset="0"/>
              <a:buChar char="•"/>
            </a:pPr>
            <a:r>
              <a:rPr lang="en-US" sz="1200" b="1" kern="1200" dirty="0">
                <a:effectLst/>
                <a:latin typeface="Segoe UI"/>
                <a:ea typeface="Calibri" panose="020F0502020204030204" pitchFamily="34" charset="0"/>
                <a:cs typeface="Segoe UI"/>
              </a:rPr>
              <a:t>800 billion dollars</a:t>
            </a:r>
            <a:r>
              <a:rPr lang="en-US" sz="1200" b="0" kern="1200" dirty="0">
                <a:effectLst/>
                <a:latin typeface="Segoe UI"/>
                <a:ea typeface="Calibri" panose="020F0502020204030204" pitchFamily="34" charset="0"/>
                <a:cs typeface="Segoe UI"/>
              </a:rPr>
              <a:t> of that would be spent on electricity modernization, including the expansion of networks, by 2030.</a:t>
            </a:r>
          </a:p>
          <a:p>
            <a:pPr marL="342900" indent="-342900">
              <a:lnSpc>
                <a:spcPct val="107000"/>
              </a:lnSpc>
              <a:buFont typeface="Segoe UI" panose="020B0502040204020203" pitchFamily="34" charset="0"/>
              <a:buChar char="•"/>
            </a:pPr>
            <a:r>
              <a:rPr lang="en-US" sz="1200" b="1" kern="1200" dirty="0">
                <a:effectLst/>
                <a:latin typeface="Segoe UI"/>
                <a:ea typeface="Calibri" panose="020F0502020204030204" pitchFamily="34" charset="0"/>
                <a:cs typeface="Segoe UI"/>
              </a:rPr>
              <a:t>640 billion dollars</a:t>
            </a:r>
            <a:r>
              <a:rPr lang="en-US" sz="1200" b="0" kern="1200" dirty="0">
                <a:effectLst/>
                <a:latin typeface="Segoe UI"/>
                <a:ea typeface="Calibri" panose="020F0502020204030204" pitchFamily="34" charset="0"/>
                <a:cs typeface="Segoe UI"/>
              </a:rPr>
              <a:t> would be invested each year in energy efficiency by 2050, especially deep retrofits of buildings and appliance replacement.</a:t>
            </a:r>
          </a:p>
          <a:p>
            <a:pPr marL="342900" indent="-342900">
              <a:lnSpc>
                <a:spcPct val="107000"/>
              </a:lnSpc>
              <a:buFont typeface="Segoe UI" panose="020B0502040204020203" pitchFamily="34" charset="0"/>
              <a:buChar char="•"/>
            </a:pPr>
            <a:r>
              <a:rPr lang="en-US" sz="1200" b="0" kern="1200" dirty="0">
                <a:effectLst/>
                <a:latin typeface="Segoe UI"/>
                <a:ea typeface="Calibri" panose="020F0502020204030204" pitchFamily="34" charset="0"/>
                <a:cs typeface="Segoe UI"/>
              </a:rPr>
              <a:t>And annual investment in carbon capture and utilization would reach </a:t>
            </a:r>
            <a:r>
              <a:rPr lang="en-US" sz="1200" b="1" kern="1200" dirty="0">
                <a:effectLst/>
                <a:latin typeface="Segoe UI"/>
                <a:ea typeface="Calibri" panose="020F0502020204030204" pitchFamily="34" charset="0"/>
                <a:cs typeface="Segoe UI"/>
              </a:rPr>
              <a:t>160 billion dollars </a:t>
            </a:r>
            <a:r>
              <a:rPr lang="en-US" sz="1200" b="0" kern="1200" dirty="0">
                <a:effectLst/>
                <a:latin typeface="Segoe UI"/>
                <a:ea typeface="Calibri" panose="020F0502020204030204" pitchFamily="34" charset="0"/>
                <a:cs typeface="Segoe UI"/>
              </a:rPr>
              <a:t>by 2050.</a:t>
            </a:r>
            <a:endParaRPr lang="en-US" sz="1200" b="1" kern="1200" dirty="0">
              <a:effectLst/>
              <a:latin typeface="Segoe UI"/>
              <a:ea typeface="Calibri" panose="020F0502020204030204" pitchFamily="34" charset="0"/>
              <a:cs typeface="Segoe UI"/>
            </a:endParaRPr>
          </a:p>
          <a:p>
            <a:pPr marL="171450" marR="0" indent="-171450">
              <a:lnSpc>
                <a:spcPct val="107000"/>
              </a:lnSpc>
              <a:spcBef>
                <a:spcPts val="0"/>
              </a:spcBef>
              <a:spcAft>
                <a:spcPts val="0"/>
              </a:spcAft>
            </a:pPr>
            <a:r>
              <a:rPr lang="en-US" sz="1200" kern="1200" dirty="0">
                <a:effectLst/>
                <a:latin typeface="Segoe UI"/>
                <a:ea typeface="Calibri" panose="020F0502020204030204" pitchFamily="34" charset="0"/>
                <a:cs typeface="Segoe UI"/>
              </a:rPr>
              <a:t> </a:t>
            </a:r>
            <a:endParaRPr lang="en-US" sz="1200" dirty="0">
              <a:effectLst/>
              <a:latin typeface="Segoe UI"/>
              <a:ea typeface="Calibri" panose="020F0502020204030204" pitchFamily="34" charset="0"/>
              <a:cs typeface="Segoe UI"/>
            </a:endParaRPr>
          </a:p>
          <a:p>
            <a:pPr marL="0" marR="0">
              <a:lnSpc>
                <a:spcPct val="107000"/>
              </a:lnSpc>
              <a:spcBef>
                <a:spcPts val="0"/>
              </a:spcBef>
              <a:spcAft>
                <a:spcPts val="0"/>
              </a:spcAft>
            </a:pPr>
            <a:r>
              <a:rPr lang="en-US" sz="1200" b="0" kern="1200" dirty="0">
                <a:effectLst/>
                <a:latin typeface="Segoe UI" panose="020B0502040204020203" pitchFamily="34" charset="0"/>
                <a:ea typeface="Calibri" panose="020F0502020204030204" pitchFamily="34" charset="0"/>
                <a:cs typeface="Segoe UI" panose="020B0502040204020203" pitchFamily="34" charset="0"/>
              </a:rPr>
              <a:t>Amidst this spending there’s considerable opportunity for sustainability strategies that can help you increase </a:t>
            </a:r>
            <a:r>
              <a:rPr lang="en-US" sz="1200" kern="1200" dirty="0">
                <a:effectLst/>
                <a:latin typeface="Segoe UI" panose="020B0502040204020203" pitchFamily="34" charset="0"/>
                <a:ea typeface="Calibri" panose="020F0502020204030204" pitchFamily="34" charset="0"/>
                <a:cs typeface="Segoe UI" panose="020B0502040204020203" pitchFamily="34" charset="0"/>
              </a:rPr>
              <a:t>revenue, save money, and reduce operating costs – and even boost integrity and brand trust by building sustainable new lines of business that end customers are increasingly demanding</a:t>
            </a:r>
            <a:r>
              <a:rPr lang="en-US" sz="1200" dirty="0">
                <a:effectLst/>
                <a:latin typeface="Segoe UI" panose="020B0502040204020203" pitchFamily="34" charset="0"/>
                <a:ea typeface="Calibri" panose="020F0502020204030204" pitchFamily="34" charset="0"/>
                <a:cs typeface="Segoe UI" panose="020B0502040204020203" pitchFamily="34" charset="0"/>
              </a:rPr>
              <a:t>.</a:t>
            </a:r>
          </a:p>
          <a:p>
            <a:pPr marL="0" marR="0">
              <a:lnSpc>
                <a:spcPct val="107000"/>
              </a:lnSpc>
              <a:spcBef>
                <a:spcPts val="0"/>
              </a:spcBef>
              <a:spcAft>
                <a:spcPts val="0"/>
              </a:spcAft>
            </a:pPr>
            <a:endParaRPr lang="en-US" sz="1200" dirty="0">
              <a:effectLst/>
              <a:latin typeface="Segoe UI" panose="020B0502040204020203" pitchFamily="34" charset="0"/>
              <a:ea typeface="Calibri" panose="020F0502020204030204" pitchFamily="34" charset="0"/>
              <a:cs typeface="Segoe UI" panose="020B0502040204020203" pitchFamily="34" charset="0"/>
            </a:endParaRPr>
          </a:p>
          <a:p>
            <a:pPr marL="0" marR="0">
              <a:lnSpc>
                <a:spcPct val="107000"/>
              </a:lnSpc>
              <a:spcBef>
                <a:spcPts val="0"/>
              </a:spcBef>
              <a:spcAft>
                <a:spcPts val="0"/>
              </a:spcAft>
            </a:pPr>
            <a:r>
              <a:rPr lang="en-US" sz="1200" dirty="0">
                <a:effectLst/>
                <a:latin typeface="Segoe UI" panose="020B0502040204020203" pitchFamily="34" charset="0"/>
                <a:ea typeface="Calibri" panose="020F0502020204030204" pitchFamily="34" charset="0"/>
                <a:cs typeface="Segoe UI" panose="020B0502040204020203" pitchFamily="34" charset="0"/>
              </a:rPr>
              <a:t>&lt;CLICK&gt;</a:t>
            </a:r>
          </a:p>
          <a:p>
            <a:pPr marL="0" marR="0">
              <a:lnSpc>
                <a:spcPct val="107000"/>
              </a:lnSpc>
              <a:spcBef>
                <a:spcPts val="0"/>
              </a:spcBef>
              <a:spcAft>
                <a:spcPts val="0"/>
              </a:spcAft>
            </a:pPr>
            <a:endParaRPr lang="en-US" sz="1200" dirty="0">
              <a:effectLst/>
              <a:latin typeface="Segoe UI" panose="020B0502040204020203" pitchFamily="34" charset="0"/>
              <a:ea typeface="Calibri" panose="020F0502020204030204" pitchFamily="34" charset="0"/>
              <a:cs typeface="Segoe UI" panose="020B0502040204020203" pitchFamily="34" charset="0"/>
            </a:endParaRPr>
          </a:p>
          <a:p>
            <a:pPr marL="0" marR="0">
              <a:lnSpc>
                <a:spcPct val="107000"/>
              </a:lnSpc>
              <a:spcBef>
                <a:spcPts val="0"/>
              </a:spcBef>
              <a:spcAft>
                <a:spcPts val="0"/>
              </a:spcAft>
            </a:pPr>
            <a:r>
              <a:rPr lang="en-US" sz="1200" i="1" dirty="0">
                <a:effectLst/>
                <a:latin typeface="Segoe UI" panose="020B0502040204020203" pitchFamily="34" charset="0"/>
                <a:ea typeface="Calibri" panose="020F0502020204030204" pitchFamily="34" charset="0"/>
                <a:cs typeface="Segoe UI" panose="020B0502040204020203" pitchFamily="34" charset="0"/>
              </a:rPr>
              <a:t>Sources:</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srgbClr val="243A5F"/>
                </a:solidFill>
                <a:effectLst/>
                <a:uLnTx/>
                <a:uFillTx/>
                <a:latin typeface="Segoe UI"/>
                <a:ea typeface="Calibri" panose="020F0502020204030204" pitchFamily="34" charset="0"/>
                <a:cs typeface="Segoe UI" panose="020B0502040204020203" pitchFamily="34" charset="0"/>
              </a:rPr>
              <a:t>1 </a:t>
            </a:r>
            <a:r>
              <a:rPr lang="en-US" sz="1200" dirty="0">
                <a:solidFill>
                  <a:srgbClr val="243A5F"/>
                </a:solidFill>
                <a:latin typeface="Segoe UI"/>
                <a:ea typeface="Calibri" panose="020F0502020204030204" pitchFamily="34" charset="0"/>
                <a:cs typeface="Segoe UI" panose="020B0502040204020203" pitchFamily="34" charset="0"/>
                <a:hlinkClick r:id="rId3"/>
              </a:rPr>
              <a:t>“Net Zero by 2050: A Roadmap for the Global Energy Sector,” IEA</a:t>
            </a:r>
            <a:r>
              <a:rPr lang="en-US" sz="1200" dirty="0">
                <a:solidFill>
                  <a:srgbClr val="243A5F"/>
                </a:solidFill>
                <a:latin typeface="Segoe UI"/>
                <a:ea typeface="Calibri" panose="020F0502020204030204" pitchFamily="34" charset="0"/>
                <a:cs typeface="Segoe UI" panose="020B0502040204020203" pitchFamily="34" charset="0"/>
              </a:rPr>
              <a:t> https://www.iea.org/reports/net-zero-by-2050</a:t>
            </a:r>
            <a:endParaRPr kumimoji="0" lang="en-US" sz="1200" b="0" i="0" u="none" strike="noStrike" kern="1200" cap="none" spc="0" normalizeH="0" baseline="0" noProof="0" dirty="0">
              <a:ln>
                <a:noFill/>
              </a:ln>
              <a:solidFill>
                <a:srgbClr val="243A5F"/>
              </a:solidFill>
              <a:effectLst/>
              <a:uLnTx/>
              <a:uFillTx/>
              <a:latin typeface="Segoe UI"/>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7D94F-D2CE-4FAC-B0BE-AA2D9E4B6A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581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7575" y="3633788"/>
            <a:ext cx="19057938" cy="10720387"/>
          </a:xfrm>
        </p:spPr>
      </p:sp>
      <p:sp>
        <p:nvSpPr>
          <p:cNvPr id="3" name="Notes Placeholder 2"/>
          <p:cNvSpPr>
            <a:spLocks noGrp="1"/>
          </p:cNvSpPr>
          <p:nvPr>
            <p:ph type="body" idx="1"/>
          </p:nvPr>
        </p:nvSpPr>
        <p:spPr/>
        <p:txBody>
          <a:bodyPr/>
          <a:lstStyle/>
          <a:p>
            <a:pPr defTabSz="1747264">
              <a:spcAft>
                <a:spcPts val="636"/>
              </a:spcAft>
              <a:defRPr/>
            </a:pPr>
            <a:r>
              <a:rPr lang="en-US" sz="1200" b="0" dirty="0">
                <a:solidFill>
                  <a:srgbClr val="000000"/>
                </a:solidFill>
                <a:cs typeface="Segoe UI" panose="020B0502040204020203" pitchFamily="34" charset="0"/>
              </a:rPr>
              <a:t>With the right intelligence, decision makers are more prepared to </a:t>
            </a:r>
            <a:r>
              <a:rPr lang="en-US" sz="1200" b="1" dirty="0">
                <a:solidFill>
                  <a:srgbClr val="000000"/>
                </a:solidFill>
                <a:cs typeface="Segoe UI" panose="020B0502040204020203" pitchFamily="34" charset="0"/>
              </a:rPr>
              <a:t>allocate capital strategically </a:t>
            </a:r>
            <a:r>
              <a:rPr lang="en-US" sz="1200" b="0" dirty="0">
                <a:solidFill>
                  <a:srgbClr val="000000"/>
                </a:solidFill>
                <a:cs typeface="Segoe UI" panose="020B0502040204020203" pitchFamily="34" charset="0"/>
              </a:rPr>
              <a:t>to reduce </a:t>
            </a:r>
            <a:r>
              <a:rPr lang="en-US" sz="1000" dirty="0">
                <a:solidFill>
                  <a:srgbClr val="000000"/>
                </a:solidFill>
                <a:ea typeface="Calibri" panose="020F0502020204030204" pitchFamily="34" charset="0"/>
                <a:cs typeface="Segoe UI" panose="020B0502040204020203" pitchFamily="34" charset="0"/>
              </a:rPr>
              <a:t>their environmental impact while driving value.</a:t>
            </a:r>
            <a:endParaRPr lang="en-US" sz="1200" dirty="0">
              <a:solidFill>
                <a:srgbClr val="444444"/>
              </a:solidFill>
              <a:cs typeface="Segoe UI" panose="020B0502040204020203" pitchFamily="34" charset="0"/>
            </a:endParaRPr>
          </a:p>
          <a:p>
            <a:pPr algn="l" rtl="0" fontAlgn="base"/>
            <a:r>
              <a:rPr lang="en-US" sz="1200" dirty="0">
                <a:solidFill>
                  <a:srgbClr val="444444"/>
                </a:solidFill>
                <a:cs typeface="Segoe UI" panose="020B0502040204020203" pitchFamily="34" charset="0"/>
              </a:rPr>
              <a:t>​</a:t>
            </a:r>
          </a:p>
          <a:p>
            <a:pPr marL="171450" marR="0" lvl="0" indent="-171450" algn="l" defTabSz="914367" rtl="0" eaLnBrk="1" fontAlgn="base" latinLnBrk="0" hangingPunct="1">
              <a:lnSpc>
                <a:spcPct val="90000"/>
              </a:lnSpc>
              <a:spcBef>
                <a:spcPts val="0"/>
              </a:spcBef>
              <a:spcAft>
                <a:spcPts val="333"/>
              </a:spcAft>
              <a:buClrTx/>
              <a:buSzTx/>
              <a:buFont typeface="Arial" panose="020B0604020202020204" pitchFamily="34" charset="0"/>
              <a:buChar char="•"/>
              <a:tabLst/>
              <a:defRPr/>
            </a:pPr>
            <a:r>
              <a:rPr lang="en-US" sz="1200" dirty="0">
                <a:solidFill>
                  <a:srgbClr val="000000"/>
                </a:solidFill>
                <a:cs typeface="Segoe UI" panose="020B0502040204020203" pitchFamily="34" charset="0"/>
              </a:rPr>
              <a:t>Championing sustainability </a:t>
            </a:r>
            <a:r>
              <a:rPr lang="en-US" sz="1200" b="1" dirty="0">
                <a:solidFill>
                  <a:srgbClr val="000000"/>
                </a:solidFill>
                <a:cs typeface="Segoe UI" panose="020B0502040204020203" pitchFamily="34" charset="0"/>
              </a:rPr>
              <a:t>boosts brand trust,</a:t>
            </a:r>
            <a:r>
              <a:rPr lang="en-US" sz="1200" dirty="0">
                <a:solidFill>
                  <a:srgbClr val="000000"/>
                </a:solidFill>
                <a:cs typeface="Segoe UI" panose="020B0502040204020203" pitchFamily="34" charset="0"/>
              </a:rPr>
              <a:t> leading to greater employee and customer satisfaction.</a:t>
            </a:r>
            <a:r>
              <a:rPr lang="en-US" sz="1200" dirty="0">
                <a:solidFill>
                  <a:srgbClr val="444444"/>
                </a:solidFill>
                <a:cs typeface="Segoe UI" panose="020B0502040204020203" pitchFamily="34" charset="0"/>
              </a:rPr>
              <a:t> </a:t>
            </a:r>
            <a:r>
              <a:rPr lang="en-US" sz="1200" dirty="0">
                <a:ea typeface="Calibri" panose="020F0502020204030204" pitchFamily="34" charset="0"/>
                <a:cs typeface="Segoe UI" panose="020B0502040204020203" pitchFamily="34" charset="0"/>
              </a:rPr>
              <a:t>Indeed, consumers</a:t>
            </a:r>
            <a:r>
              <a:rPr lang="en-US" sz="1200" dirty="0">
                <a:solidFill>
                  <a:srgbClr val="000000"/>
                </a:solidFill>
                <a:ea typeface="Calibri" panose="020F0502020204030204" pitchFamily="34" charset="0"/>
                <a:cs typeface="Segoe UI" panose="020B0502040204020203" pitchFamily="34" charset="0"/>
              </a:rPr>
              <a:t>, lenders, and investors are already </a:t>
            </a:r>
            <a:r>
              <a:rPr lang="en-US" sz="1200" b="1" dirty="0">
                <a:solidFill>
                  <a:srgbClr val="000000"/>
                </a:solidFill>
                <a:ea typeface="Calibri" panose="020F0502020204030204" pitchFamily="34" charset="0"/>
                <a:cs typeface="Segoe UI" panose="020B0502040204020203" pitchFamily="34" charset="0"/>
              </a:rPr>
              <a:t>rewarding leading organizations </a:t>
            </a:r>
            <a:r>
              <a:rPr lang="en-US" sz="1200" dirty="0">
                <a:solidFill>
                  <a:srgbClr val="000000"/>
                </a:solidFill>
                <a:ea typeface="Calibri" panose="020F0502020204030204" pitchFamily="34" charset="0"/>
                <a:cs typeface="Segoe UI" panose="020B0502040204020203" pitchFamily="34" charset="0"/>
              </a:rPr>
              <a:t>in this space with their purchases, preferable ratings, and investment terms. </a:t>
            </a:r>
            <a:endParaRPr lang="en-US" sz="1200" dirty="0">
              <a:solidFill>
                <a:srgbClr val="444444"/>
              </a:solidFill>
              <a:cs typeface="Segoe UI" panose="020B0502040204020203" pitchFamily="34" charset="0"/>
            </a:endParaRPr>
          </a:p>
          <a:p>
            <a:pPr marL="171450" indent="-171450">
              <a:lnSpc>
                <a:spcPct val="105000"/>
              </a:lnSpc>
              <a:spcAft>
                <a:spcPts val="1529"/>
              </a:spcAft>
              <a:buFont typeface="Arial" panose="020B0604020202020204" pitchFamily="34" charset="0"/>
              <a:buChar char="•"/>
            </a:pPr>
            <a:endParaRPr lang="en-US" sz="1200" dirty="0">
              <a:ea typeface="Calibri" panose="020F0502020204030204" pitchFamily="34" charset="0"/>
              <a:cs typeface="Segoe UI" panose="020B0502040204020203" pitchFamily="34" charset="0"/>
            </a:endParaRPr>
          </a:p>
          <a:p>
            <a:pPr marL="171450" indent="-171450" fontAlgn="base">
              <a:buFont typeface="Arial" panose="020B0604020202020204" pitchFamily="34" charset="0"/>
              <a:buChar char="•"/>
            </a:pPr>
            <a:r>
              <a:rPr lang="en-US" sz="1200" b="1" dirty="0">
                <a:solidFill>
                  <a:srgbClr val="000000"/>
                </a:solidFill>
                <a:cs typeface="Segoe UI" panose="020B0502040204020203" pitchFamily="34" charset="0"/>
              </a:rPr>
              <a:t>Enhancing efficiencies </a:t>
            </a:r>
            <a:r>
              <a:rPr lang="en-US" sz="1200" dirty="0">
                <a:solidFill>
                  <a:srgbClr val="000000"/>
                </a:solidFill>
                <a:cs typeface="Segoe UI" panose="020B0502040204020203" pitchFamily="34" charset="0"/>
              </a:rPr>
              <a:t>by cutting back on use of resources and waste…</a:t>
            </a:r>
          </a:p>
          <a:p>
            <a:pPr marL="171450" indent="-171450" fontAlgn="base">
              <a:buFont typeface="Arial" panose="020B0604020202020204" pitchFamily="34" charset="0"/>
              <a:buChar char="•"/>
            </a:pPr>
            <a:endParaRPr lang="en-US" sz="1200" dirty="0">
              <a:solidFill>
                <a:srgbClr val="000000"/>
              </a:solidFill>
              <a:cs typeface="Segoe UI" panose="020B0502040204020203" pitchFamily="34" charset="0"/>
            </a:endParaRPr>
          </a:p>
          <a:p>
            <a:pPr marL="171450" indent="-171450" fontAlgn="base">
              <a:buFont typeface="Arial" panose="020B0604020202020204" pitchFamily="34" charset="0"/>
              <a:buChar char="•"/>
            </a:pPr>
            <a:r>
              <a:rPr lang="en-US" sz="1200" b="1" dirty="0">
                <a:solidFill>
                  <a:srgbClr val="444444"/>
                </a:solidFill>
                <a:cs typeface="Segoe UI" panose="020B0502040204020203" pitchFamily="34" charset="0"/>
              </a:rPr>
              <a:t>I</a:t>
            </a:r>
            <a:r>
              <a:rPr lang="en-US" sz="1200" b="1" dirty="0">
                <a:solidFill>
                  <a:srgbClr val="000000"/>
                </a:solidFill>
                <a:cs typeface="Segoe UI" panose="020B0502040204020203" pitchFamily="34" charset="0"/>
              </a:rPr>
              <a:t>mproves your margins</a:t>
            </a:r>
            <a:r>
              <a:rPr lang="en-US" sz="1200" dirty="0">
                <a:solidFill>
                  <a:srgbClr val="000000"/>
                </a:solidFill>
                <a:cs typeface="Segoe UI" panose="020B0502040204020203" pitchFamily="34" charset="0"/>
              </a:rPr>
              <a:t> by reducing operating costs, and enables you to invest in new, sustainable products and services that </a:t>
            </a:r>
            <a:r>
              <a:rPr lang="en-US" sz="1200" b="1" dirty="0">
                <a:solidFill>
                  <a:srgbClr val="000000"/>
                </a:solidFill>
                <a:cs typeface="Segoe UI" panose="020B0502040204020203" pitchFamily="34" charset="0"/>
              </a:rPr>
              <a:t>create new revenue streams</a:t>
            </a:r>
            <a:r>
              <a:rPr lang="en-US" sz="1200" dirty="0">
                <a:solidFill>
                  <a:srgbClr val="000000"/>
                </a:solidFill>
                <a:cs typeface="Segoe UI" panose="020B0502040204020203" pitchFamily="34" charset="0"/>
              </a:rPr>
              <a:t>.</a:t>
            </a:r>
            <a:r>
              <a:rPr lang="en-US" sz="1200" dirty="0">
                <a:solidFill>
                  <a:srgbClr val="444444"/>
                </a:solidFill>
                <a:cs typeface="Segoe UI" panose="020B0502040204020203" pitchFamily="34" charset="0"/>
              </a:rPr>
              <a:t>​</a:t>
            </a:r>
            <a:br>
              <a:rPr lang="en-US" sz="1200" dirty="0">
                <a:solidFill>
                  <a:srgbClr val="444444"/>
                </a:solidFill>
                <a:cs typeface="Segoe UI" panose="020B0502040204020203" pitchFamily="34" charset="0"/>
              </a:rPr>
            </a:br>
            <a:r>
              <a:rPr lang="en-US" sz="1200" dirty="0">
                <a:solidFill>
                  <a:srgbClr val="444444"/>
                </a:solidFill>
                <a:cs typeface="Segoe UI" panose="020B0502040204020203" pitchFamily="34" charset="0"/>
              </a:rPr>
              <a:t>​</a:t>
            </a:r>
          </a:p>
          <a:p>
            <a:pPr marL="0" marR="0" lvl="0" indent="0" algn="l" defTabSz="914367" rtl="0" eaLnBrk="1" fontAlgn="base" latinLnBrk="0" hangingPunct="1">
              <a:lnSpc>
                <a:spcPct val="90000"/>
              </a:lnSpc>
              <a:spcBef>
                <a:spcPts val="0"/>
              </a:spcBef>
              <a:spcAft>
                <a:spcPts val="333"/>
              </a:spcAft>
              <a:buClrTx/>
              <a:buSzTx/>
              <a:buFontTx/>
              <a:buNone/>
              <a:tabLst/>
              <a:defRPr/>
            </a:pPr>
            <a:r>
              <a:rPr lang="en-US" sz="1200" dirty="0">
                <a:solidFill>
                  <a:srgbClr val="000000"/>
                </a:solidFill>
                <a:cs typeface="Segoe UI" panose="020B0502040204020203" pitchFamily="34" charset="0"/>
              </a:rPr>
              <a:t>And there’s more... </a:t>
            </a:r>
          </a:p>
          <a:p>
            <a:pPr marL="0" marR="0" lvl="0" indent="0" algn="l" defTabSz="914367" rtl="0" eaLnBrk="1" fontAlgn="base" latinLnBrk="0" hangingPunct="1">
              <a:lnSpc>
                <a:spcPct val="90000"/>
              </a:lnSpc>
              <a:spcBef>
                <a:spcPts val="0"/>
              </a:spcBef>
              <a:spcAft>
                <a:spcPts val="333"/>
              </a:spcAft>
              <a:buClrTx/>
              <a:buSzTx/>
              <a:buFontTx/>
              <a:buNone/>
              <a:tabLst/>
              <a:defRPr/>
            </a:pPr>
            <a:endParaRPr lang="en-US" sz="1200" dirty="0">
              <a:solidFill>
                <a:srgbClr val="000000"/>
              </a:solidFill>
              <a:cs typeface="Segoe UI" panose="020B0502040204020203" pitchFamily="34" charset="0"/>
            </a:endParaRPr>
          </a:p>
          <a:p>
            <a:pPr marL="0" marR="0" lvl="0" indent="0" algn="l" defTabSz="914367" rtl="0" eaLnBrk="1" fontAlgn="base" latinLnBrk="0" hangingPunct="1">
              <a:lnSpc>
                <a:spcPct val="90000"/>
              </a:lnSpc>
              <a:spcBef>
                <a:spcPts val="0"/>
              </a:spcBef>
              <a:spcAft>
                <a:spcPts val="333"/>
              </a:spcAft>
              <a:buClrTx/>
              <a:buSzTx/>
              <a:buFontTx/>
              <a:buNone/>
              <a:tabLst/>
              <a:defRPr/>
            </a:pPr>
            <a:r>
              <a:rPr lang="en-US" sz="1200" dirty="0">
                <a:solidFill>
                  <a:srgbClr val="000000"/>
                </a:solidFill>
                <a:cs typeface="Segoe UI" panose="020B0502040204020203" pitchFamily="34" charset="0"/>
              </a:rPr>
              <a:t>&lt;CLICK&gt;</a:t>
            </a:r>
            <a:r>
              <a:rPr lang="en-US" sz="1200" dirty="0">
                <a:solidFill>
                  <a:srgbClr val="444444"/>
                </a:solidFill>
                <a:cs typeface="Segoe UI" panose="020B0502040204020203" pitchFamily="34" charset="0"/>
              </a:rPr>
              <a:t>​</a:t>
            </a:r>
          </a:p>
          <a:p>
            <a:pPr algn="l" rtl="0" fontAlgn="base"/>
            <a:r>
              <a:rPr lang="en-US" sz="1200" dirty="0">
                <a:solidFill>
                  <a:srgbClr val="444444"/>
                </a:solidFill>
                <a:cs typeface="Segoe UI" panose="020B0502040204020203" pitchFamily="34" charset="0"/>
              </a:rPr>
              <a:t>​</a:t>
            </a:r>
          </a:p>
          <a:p>
            <a:pPr defTabSz="1747327">
              <a:lnSpc>
                <a:spcPct val="105000"/>
              </a:lnSpc>
              <a:spcAft>
                <a:spcPts val="1529"/>
              </a:spcAft>
              <a:defRPr/>
            </a:pPr>
            <a:endParaRPr lang="en-US" sz="1200" dirty="0">
              <a:ea typeface="Calibri" panose="020F0502020204030204"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defTabSz="1747327">
              <a:defRPr/>
            </a:pPr>
            <a:fld id="{13EBDA0C-02E7-4851-939B-E9FBFFDF1F89}" type="slidenum">
              <a:rPr lang="en-US">
                <a:solidFill>
                  <a:prstClr val="black"/>
                </a:solidFill>
                <a:latin typeface="Calibri" panose="020F0502020204030204"/>
              </a:rPr>
              <a:pPr defTabSz="1747327">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152387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0488" y="2436813"/>
            <a:ext cx="12355513" cy="6951662"/>
          </a:xfrm>
        </p:spPr>
      </p:sp>
      <p:sp>
        <p:nvSpPr>
          <p:cNvPr id="3" name="Notes Placeholder 2"/>
          <p:cNvSpPr>
            <a:spLocks noGrp="1"/>
          </p:cNvSpPr>
          <p:nvPr>
            <p:ph type="body" idx="1"/>
          </p:nvPr>
        </p:nvSpPr>
        <p:spPr/>
        <p:txBody>
          <a:bodyPr/>
          <a:lstStyle/>
          <a:p>
            <a:r>
              <a:rPr lang="en-US" sz="1200"/>
              <a:t>We’re excited about the collective energy to advance progress towards a more sustainable climate and economy. </a:t>
            </a:r>
          </a:p>
          <a:p>
            <a:endParaRPr lang="en-US" sz="1200"/>
          </a:p>
          <a:p>
            <a:r>
              <a:rPr lang="en-US" sz="1200"/>
              <a:t>Through collaboration with our global ecosystem of partners, customers, and policy-makers, we’re building a broader network—with </a:t>
            </a:r>
            <a:r>
              <a:rPr lang="en-US" sz="1200" b="1"/>
              <a:t>capabilities that expand across ESG categories</a:t>
            </a:r>
            <a:r>
              <a:rPr lang="en-US" sz="1200"/>
              <a:t>.</a:t>
            </a:r>
          </a:p>
          <a:p>
            <a:endParaRPr lang="en-US" sz="1200"/>
          </a:p>
          <a:p>
            <a:r>
              <a:rPr lang="en-US" sz="1200"/>
              <a:t>And we’re bringing more detail and depth to our capabilities to </a:t>
            </a:r>
            <a:r>
              <a:rPr lang="en-US" sz="1200" b="1"/>
              <a:t>record, report, and reduce </a:t>
            </a:r>
            <a:r>
              <a:rPr lang="en-US" sz="1200"/>
              <a:t>the impact of organizations on our environment, and on society.</a:t>
            </a:r>
          </a:p>
          <a:p>
            <a:endParaRPr lang="en-US" sz="1200"/>
          </a:p>
          <a:p>
            <a:r>
              <a:rPr lang="en-US" sz="1200"/>
              <a:t>&lt;CLICK&gt;</a:t>
            </a:r>
          </a:p>
        </p:txBody>
      </p:sp>
      <p:sp>
        <p:nvSpPr>
          <p:cNvPr id="4" name="Header Placeholder 3"/>
          <p:cNvSpPr>
            <a:spLocks noGrp="1"/>
          </p:cNvSpPr>
          <p:nvPr>
            <p:ph type="hdr" sz="quarter"/>
          </p:nvPr>
        </p:nvSpPr>
        <p:spPr>
          <a:xfrm>
            <a:off x="6" y="0"/>
            <a:ext cx="3077739" cy="2422833"/>
          </a:xfrm>
          <a:prstGeom prst="rect">
            <a:avLst/>
          </a:prstGeo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a:xfrm>
            <a:off x="10981" y="15650714"/>
            <a:ext cx="5951269" cy="451184"/>
          </a:xfrm>
          <a:prstGeom prst="rect">
            <a:avLst/>
          </a:prstGeom>
        </p:spPr>
        <p:txBody>
          <a:bodyPr/>
          <a:lstStyle/>
          <a:p>
            <a:pPr marL="0" marR="0" lvl="0" indent="0" algn="l" defTabSz="1746752" rtl="0" eaLnBrk="0"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Slide Number Placeholder 5"/>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2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2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86130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365125"/>
            <a:ext cx="6043612" cy="3400425"/>
          </a:xfrm>
        </p:spPr>
      </p:sp>
      <p:sp>
        <p:nvSpPr>
          <p:cNvPr id="3" name="Notes Placeholder 2"/>
          <p:cNvSpPr>
            <a:spLocks noGrp="1"/>
          </p:cNvSpPr>
          <p:nvPr>
            <p:ph type="body" idx="1"/>
          </p:nvPr>
        </p:nvSpPr>
        <p:spPr/>
        <p:txBody>
          <a:bodyPr/>
          <a:lstStyle/>
          <a:p>
            <a:r>
              <a:rPr lang="en-US" b="1"/>
              <a:t>Slide title: Customer demand and cloud overview</a:t>
            </a:r>
          </a:p>
          <a:p>
            <a:endParaRPr lang="en-US"/>
          </a:p>
          <a:p>
            <a:r>
              <a:rPr lang="en-US"/>
              <a:t>Let’s get started.</a:t>
            </a:r>
          </a:p>
          <a:p>
            <a:endParaRPr lang="en-US"/>
          </a:p>
          <a:p>
            <a:pPr algn="l"/>
            <a:r>
              <a:rPr lang="en-US">
                <a:effectLst/>
                <a:ea typeface="Calibri" panose="020F0502020204030204" pitchFamily="34" charset="0"/>
                <a:cs typeface="Calibri"/>
              </a:rPr>
              <a:t>&lt;CLICK&gt;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6A6D4-4268-4AA0-9E0C-6E132E8FB2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230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6A6D4-4268-4AA0-9E0C-6E132E8FB2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Image Placeholder 1"/>
          <p:cNvSpPr>
            <a:spLocks noGrp="1" noRot="1" noChangeAspect="1"/>
          </p:cNvSpPr>
          <p:nvPr>
            <p:ph type="sldImg"/>
          </p:nvPr>
        </p:nvSpPr>
        <p:spPr>
          <a:xfrm>
            <a:off x="665163" y="365125"/>
            <a:ext cx="6043612" cy="3400425"/>
          </a:xfrm>
        </p:spPr>
      </p:sp>
      <p:sp>
        <p:nvSpPr>
          <p:cNvPr id="3" name="Notes Placeholder 2"/>
          <p:cNvSpPr>
            <a:spLocks noGrp="1"/>
          </p:cNvSpPr>
          <p:nvPr>
            <p:ph type="body" idx="1"/>
          </p:nvPr>
        </p:nvSpPr>
        <p:spPr>
          <a:xfrm>
            <a:off x="685800" y="4400549"/>
            <a:ext cx="5486400" cy="6909135"/>
          </a:xfrm>
        </p:spPr>
        <p:txBody>
          <a:bodyPr/>
          <a:lstStyle/>
          <a:p>
            <a:r>
              <a:rPr lang="en-US" b="1"/>
              <a:t>Slide title: Microsoft Cloud for Sustainability: Connecting customers, people, and data</a:t>
            </a:r>
          </a:p>
          <a:p>
            <a:endParaRPr lang="en-US"/>
          </a:p>
          <a:p>
            <a:r>
              <a:rPr lang="en-US"/>
              <a:t>Given the urgency, scope, and scale of the task, all sectors have an important role to play, including the private sector. Stakeholders, governments, regulators, and customers are demanding that organizations act swiftly to reduce their environmental impact and demonstrate their progress. At the same time, organizations are confronted with protecting their businesses from the effect of climate change on their operations and supply chains, since the things that organizations depend on—energy sources, raw goods, communities with access to food and water—are already changing, from pricing to availability. </a:t>
            </a:r>
          </a:p>
          <a:p>
            <a:endParaRPr lang="en-US"/>
          </a:p>
          <a:p>
            <a:r>
              <a:rPr lang="en-US" b="1"/>
              <a:t>Microsoft Cloud for Sustainability </a:t>
            </a:r>
            <a:r>
              <a:rPr lang="en-US"/>
              <a:t>empowers organizations to accelerate sustainability progress and business growth through an integrated set of environmental, social, and governance (ESG) capabilities across the Microsoft cloud portfolio and solutions from our global ecosystem of partners. With comprehensive, end-to-end, data-driven solutions, we’re helping organizations: </a:t>
            </a:r>
          </a:p>
          <a:p>
            <a:endParaRPr lang="en-US"/>
          </a:p>
          <a:p>
            <a:pPr marL="171450" indent="-171450">
              <a:buFont typeface="Arial" panose="020B0604020202020204" pitchFamily="34" charset="0"/>
              <a:buChar char="•"/>
            </a:pPr>
            <a:r>
              <a:rPr lang="en-US" b="1"/>
              <a:t>Unify data intelligence</a:t>
            </a:r>
            <a:r>
              <a:rPr lang="en-US"/>
              <a:t>—by giving them the visibility required to effectively drive sustainability reporting, sustainability efforts, and business transformation.</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b="1"/>
              <a:t>Build a sustainable IT infrastructure</a:t>
            </a:r>
            <a:r>
              <a:rPr lang="en-US"/>
              <a:t>—by helping them identifying opportunities to replace solutions, systems, or activities with more efficient options, to minimize their footprint and add business value. (For example, transitioning workloads to Azure can produce up to 98% more carbon efficiency and up to 93% more energy efficiency than on-premises options.  And when organizations invest in </a:t>
            </a:r>
            <a:r>
              <a:rPr lang="en-US" b="1"/>
              <a:t>Windows, Surface, Xbox</a:t>
            </a:r>
            <a:r>
              <a:rPr lang="en-US"/>
              <a:t>, and Microsoft intelligent devices and PC accessories, they can automatically reduce their environmental impact and benefit by default from our plan to achieve zero waste for our direct operations, products, and packaging by 2030. ) </a:t>
            </a:r>
          </a:p>
          <a:p>
            <a:pPr marL="0" indent="0">
              <a:buFont typeface="Arial" panose="020B0604020202020204" pitchFamily="34" charset="0"/>
              <a:buNone/>
            </a:pPr>
            <a:endParaRPr lang="en-US" b="1"/>
          </a:p>
          <a:p>
            <a:pPr marL="171450" indent="-171450">
              <a:buFont typeface="Arial" panose="020B0604020202020204" pitchFamily="34" charset="0"/>
              <a:buChar char="•"/>
            </a:pPr>
            <a:r>
              <a:rPr lang="en-US" b="1"/>
              <a:t>Reduce the environmental impact </a:t>
            </a:r>
            <a:r>
              <a:rPr lang="en-US"/>
              <a:t>of their operational systems and processes.</a:t>
            </a:r>
          </a:p>
          <a:p>
            <a:pPr marL="171450" indent="-171450">
              <a:buFont typeface="Arial" panose="020B0604020202020204" pitchFamily="34" charset="0"/>
              <a:buChar cha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And create sustainable value chains </a:t>
            </a:r>
            <a:r>
              <a:rPr lang="en-US"/>
              <a:t>by facilitating greater transparency and accountability, from raw materials to product creation to distribution.</a:t>
            </a:r>
            <a:r>
              <a:rPr lang="en-US" b="1"/>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a:t>Our partner ecosystem plays a huge role in enabling us to deliver these outcomes to our customers!</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&lt;CLICK&gt;</a:t>
            </a:r>
          </a:p>
        </p:txBody>
      </p:sp>
    </p:spTree>
    <p:extLst>
      <p:ext uri="{BB962C8B-B14F-4D97-AF65-F5344CB8AC3E}">
        <p14:creationId xmlns:p14="http://schemas.microsoft.com/office/powerpoint/2010/main" val="2800313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365125"/>
            <a:ext cx="6043612" cy="3400425"/>
          </a:xfrm>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ea typeface="+mn-ea"/>
                <a:cs typeface="Segoe UI" panose="020B0502040204020203" pitchFamily="34" charset="0"/>
              </a:rPr>
              <a:t>Microsoft Cloud for Sustainability </a:t>
            </a:r>
            <a:r>
              <a:rPr kumimoji="0" lang="en-US" sz="1200" b="0" i="0" u="none" strike="noStrike" kern="1200" cap="none" spc="0" normalizeH="0" baseline="0" noProof="0">
                <a:ln>
                  <a:noFill/>
                </a:ln>
                <a:effectLst/>
                <a:uLnTx/>
                <a:uFillTx/>
                <a:ea typeface="+mn-ea"/>
                <a:cs typeface="Segoe UI" panose="020B0502040204020203" pitchFamily="34" charset="0"/>
              </a:rPr>
              <a:t>empowers organizations to </a:t>
            </a:r>
            <a:r>
              <a:rPr kumimoji="0" lang="en-US" sz="1200" b="1" i="0" u="none" strike="noStrike" kern="1200" cap="none" spc="0" normalizeH="0" baseline="0" noProof="0">
                <a:ln>
                  <a:noFill/>
                </a:ln>
                <a:effectLst/>
                <a:uLnTx/>
                <a:uFillTx/>
                <a:ea typeface="+mn-ea"/>
                <a:cs typeface="Segoe UI" panose="020B0502040204020203" pitchFamily="34" charset="0"/>
              </a:rPr>
              <a:t>accelerate sustainability progress and business growth </a:t>
            </a:r>
            <a:r>
              <a:rPr kumimoji="0" lang="en-US" sz="1200" b="0" i="0" u="none" strike="noStrike" kern="1200" cap="none" spc="0" normalizeH="0" baseline="0" noProof="0">
                <a:ln>
                  <a:noFill/>
                </a:ln>
                <a:effectLst/>
                <a:uLnTx/>
                <a:uFillTx/>
                <a:ea typeface="+mn-ea"/>
                <a:cs typeface="Segoe UI" panose="020B0502040204020203" pitchFamily="34" charset="0"/>
              </a:rPr>
              <a:t>by bringing together a set of ESG capabilities from Microsoft and our partners.</a:t>
            </a:r>
          </a:p>
          <a:p>
            <a:pPr marL="0" marR="0" lvl="0" indent="0" algn="l" defTabSz="914367"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ea typeface="+mn-ea"/>
              <a:cs typeface="Segoe UI" panose="020B0502040204020203" pitchFamily="34" charset="0"/>
            </a:endParaRPr>
          </a:p>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Segoe UI" panose="020B0502040204020203" pitchFamily="34" charset="0"/>
              </a:rPr>
              <a:t>While we’re focused initially on environmental sustainability, we’ll be working through all of these scenarios.</a:t>
            </a:r>
          </a:p>
          <a:p>
            <a:pPr marL="0" marR="0" lvl="0" indent="0" algn="l" defTabSz="914367"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ea typeface="+mn-ea"/>
              <a:cs typeface="Segoe UI" panose="020B0502040204020203" pitchFamily="34" charset="0"/>
            </a:endParaRPr>
          </a:p>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Segoe UI" panose="020B0502040204020203" pitchFamily="34" charset="0"/>
              </a:rPr>
              <a:t>&lt;CLICK&gt;</a:t>
            </a:r>
          </a:p>
          <a:p>
            <a:pPr marL="0" marR="0" lvl="0" indent="0" algn="l" defTabSz="914367" rtl="0" eaLnBrk="1" fontAlgn="auto" latinLnBrk="0" hangingPunct="1">
              <a:lnSpc>
                <a:spcPct val="90000"/>
              </a:lnSpc>
              <a:spcBef>
                <a:spcPts val="0"/>
              </a:spcBef>
              <a:spcAft>
                <a:spcPts val="0"/>
              </a:spcAft>
              <a:buClrTx/>
              <a:buSzTx/>
              <a:buFontTx/>
              <a:buNone/>
              <a:tabLst/>
              <a:defRPr/>
            </a:pPr>
            <a:endParaRPr lang="en-US" sz="1200">
              <a:solidFill>
                <a:srgbClr val="000000"/>
              </a:solidFill>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000000"/>
                </a:solidFill>
                <a:effectLst/>
                <a:latin typeface="Segoe UI" panose="020B0502040204020203" pitchFamily="34" charset="0"/>
                <a:ea typeface="Calibri" panose="020F0502020204030204" pitchFamily="34" charset="0"/>
                <a:cs typeface="Segoe UI" panose="020B0502040204020203" pitchFamily="34" charset="0"/>
              </a:rPr>
              <a:t>Because together, w</a:t>
            </a:r>
            <a:r>
              <a:rPr lang="en-US" sz="1200">
                <a:solidFill>
                  <a:srgbClr val="000000"/>
                </a:solidFill>
                <a:ea typeface="Calibri" panose="020F0502020204030204" pitchFamily="34" charset="0"/>
                <a:cs typeface="Segoe UI" panose="020B0502040204020203" pitchFamily="34" charset="0"/>
              </a:rPr>
              <a:t>ith the right data solutions, we can help organizations build more effective roadmaps. We can help them identify, capture, and use data to define and implement targeted efforts, continually check on progress, and make data-informed, timely decisions to move us all further, faster.</a:t>
            </a:r>
            <a:br>
              <a:rPr lang="en-US" sz="1200" b="1">
                <a:solidFill>
                  <a:srgbClr val="000000"/>
                </a:solidFill>
                <a:ea typeface="Calibri" panose="020F0502020204030204" pitchFamily="34" charset="0"/>
                <a:cs typeface="Segoe UI" panose="020B0502040204020203" pitchFamily="34" charset="0"/>
              </a:rPr>
            </a:br>
            <a:endParaRPr lang="en-US" sz="1200" b="1">
              <a:solidFill>
                <a:srgbClr val="000000"/>
              </a:solidFill>
              <a:ea typeface="Calibri" panose="020F0502020204030204" pitchFamily="34" charset="0"/>
              <a:cs typeface="Segoe UI" panose="020B0502040204020203" pitchFamily="34" charset="0"/>
            </a:endParaRPr>
          </a:p>
          <a:p>
            <a:r>
              <a:rPr lang="en-US"/>
              <a:t>&lt;CLICK&gt;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EBDA0C-02E7-4851-939B-E9FBFFDF1F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1032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6.xml"/><Relationship Id="rId5" Type="http://schemas.openxmlformats.org/officeDocument/2006/relationships/image" Target="../media/image55.svg"/><Relationship Id="rId4" Type="http://schemas.openxmlformats.org/officeDocument/2006/relationships/image" Target="../media/image54.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Master" Target="../slideMasters/slideMaster6.xml"/><Relationship Id="rId4" Type="http://schemas.openxmlformats.org/officeDocument/2006/relationships/image" Target="../media/image60.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 Id="rId4" Type="http://schemas.openxmlformats.org/officeDocument/2006/relationships/image" Target="../media/image60.png"/></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Master" Target="../slideMasters/slideMaster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5.jpe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Master" Target="../slideMasters/slideMaster7.xml"/><Relationship Id="rId4" Type="http://schemas.openxmlformats.org/officeDocument/2006/relationships/image" Target="../media/image81.jpe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Master" Target="../slideMasters/slideMaster7.xml"/><Relationship Id="rId5" Type="http://schemas.openxmlformats.org/officeDocument/2006/relationships/image" Target="../media/image82.jpeg"/><Relationship Id="rId4" Type="http://schemas.openxmlformats.org/officeDocument/2006/relationships/image" Target="../media/image81.jpe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7.xml"/><Relationship Id="rId4" Type="http://schemas.openxmlformats.org/officeDocument/2006/relationships/image" Target="../media/image29.jpe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Master" Target="../slideMasters/slideMaster7.xml"/><Relationship Id="rId5" Type="http://schemas.openxmlformats.org/officeDocument/2006/relationships/image" Target="../media/image86.jpeg"/><Relationship Id="rId4" Type="http://schemas.openxmlformats.org/officeDocument/2006/relationships/image" Target="../media/image85.jpe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Master" Target="../slideMasters/slideMaster7.xml"/><Relationship Id="rId6" Type="http://schemas.openxmlformats.org/officeDocument/2006/relationships/image" Target="../media/image87.jpeg"/><Relationship Id="rId5" Type="http://schemas.openxmlformats.org/officeDocument/2006/relationships/image" Target="../media/image82.jpeg"/><Relationship Id="rId4" Type="http://schemas.openxmlformats.org/officeDocument/2006/relationships/image" Target="../media/image81.jpe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Master" Target="../slideMasters/slideMaster7.xml"/><Relationship Id="rId4" Type="http://schemas.openxmlformats.org/officeDocument/2006/relationships/image" Target="../media/image81.jpe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Master" Target="../slideMasters/slideMaster7.xml"/><Relationship Id="rId5" Type="http://schemas.openxmlformats.org/officeDocument/2006/relationships/image" Target="../media/image82.jpeg"/><Relationship Id="rId4" Type="http://schemas.openxmlformats.org/officeDocument/2006/relationships/image" Target="../media/image81.jpe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7.xml"/><Relationship Id="rId5" Type="http://schemas.openxmlformats.org/officeDocument/2006/relationships/image" Target="../media/image42.jpeg"/><Relationship Id="rId4" Type="http://schemas.openxmlformats.org/officeDocument/2006/relationships/image" Target="../media/image41.jpe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Master" Target="../slideMasters/slideMaster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5.emf"/><Relationship Id="rId1" Type="http://schemas.openxmlformats.org/officeDocument/2006/relationships/slideMaster" Target="../slideMasters/slideMaster8.xml"/><Relationship Id="rId4" Type="http://schemas.openxmlformats.org/officeDocument/2006/relationships/image" Target="../media/image97.emf"/></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8.jpeg"/><Relationship Id="rId1" Type="http://schemas.openxmlformats.org/officeDocument/2006/relationships/slideMaster" Target="../slideMasters/slideMaster9.xml"/><Relationship Id="rId5" Type="http://schemas.openxmlformats.org/officeDocument/2006/relationships/image" Target="../media/image100.svg"/><Relationship Id="rId4" Type="http://schemas.openxmlformats.org/officeDocument/2006/relationships/image" Target="../media/image99.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0.xml"/><Relationship Id="rId4" Type="http://schemas.openxmlformats.org/officeDocument/2006/relationships/image" Target="../media/image20.jpe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0.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10.xml"/><Relationship Id="rId4" Type="http://schemas.openxmlformats.org/officeDocument/2006/relationships/image" Target="../media/image29.jpe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0.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0.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10.xml"/><Relationship Id="rId4" Type="http://schemas.openxmlformats.org/officeDocument/2006/relationships/image" Target="../media/image41.jpe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10.xml"/><Relationship Id="rId5" Type="http://schemas.openxmlformats.org/officeDocument/2006/relationships/image" Target="../media/image42.jpeg"/><Relationship Id="rId4" Type="http://schemas.openxmlformats.org/officeDocument/2006/relationships/image" Target="../media/image41.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10.xml"/><Relationship Id="rId5" Type="http://schemas.openxmlformats.org/officeDocument/2006/relationships/image" Target="../media/image42.jpeg"/><Relationship Id="rId4" Type="http://schemas.openxmlformats.org/officeDocument/2006/relationships/image" Target="../media/image41.jpe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10.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Master" Target="../slideMasters/slideMaster11.xml"/><Relationship Id="rId4" Type="http://schemas.openxmlformats.org/officeDocument/2006/relationships/image" Target="../media/image71.pn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3.jpeg"/><Relationship Id="rId1" Type="http://schemas.openxmlformats.org/officeDocument/2006/relationships/slideMaster" Target="../slideMasters/slideMaster11.xml"/><Relationship Id="rId4" Type="http://schemas.openxmlformats.org/officeDocument/2006/relationships/image" Target="../media/image71.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4.jpeg"/><Relationship Id="rId1" Type="http://schemas.openxmlformats.org/officeDocument/2006/relationships/slideMaster" Target="../slideMasters/slideMaster11.xml"/><Relationship Id="rId4" Type="http://schemas.openxmlformats.org/officeDocument/2006/relationships/image" Target="../media/image105.pn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2.png"/><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2.png"/><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2.png"/><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2.png"/><Relationship Id="rId1" Type="http://schemas.openxmlformats.org/officeDocument/2006/relationships/slideMaster" Target="../slideMasters/slideMaster11.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2.png"/><Relationship Id="rId1" Type="http://schemas.openxmlformats.org/officeDocument/2006/relationships/slideMaster" Target="../slideMasters/slideMaster1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2.png"/><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2.png"/><Relationship Id="rId1" Type="http://schemas.openxmlformats.org/officeDocument/2006/relationships/slideMaster" Target="../slideMasters/slideMaster11.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1.jpeg"/><Relationship Id="rId1" Type="http://schemas.openxmlformats.org/officeDocument/2006/relationships/slideMaster" Target="../slideMasters/slideMaster1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6.jpeg"/><Relationship Id="rId1" Type="http://schemas.openxmlformats.org/officeDocument/2006/relationships/slideMaster" Target="../slideMasters/slideMaster1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7.jpeg"/><Relationship Id="rId1" Type="http://schemas.openxmlformats.org/officeDocument/2006/relationships/slideMaster" Target="../slideMasters/slideMaster13.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08.jpeg"/><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09.jpeg"/><Relationship Id="rId1" Type="http://schemas.openxmlformats.org/officeDocument/2006/relationships/slideMaster" Target="../slideMasters/slideMaster1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1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3.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13.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5.jpeg"/><Relationship Id="rId1" Type="http://schemas.openxmlformats.org/officeDocument/2006/relationships/slideMaster" Target="../slideMasters/slideMaster13.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13.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3.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3.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3.xml"/></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Master" Target="../slideMasters/slideMaster13.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Master" Target="../slideMasters/slideMaster13.xml"/><Relationship Id="rId4" Type="http://schemas.openxmlformats.org/officeDocument/2006/relationships/image" Target="../media/image81.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Master" Target="../slideMasters/slideMaster13.xml"/><Relationship Id="rId5" Type="http://schemas.openxmlformats.org/officeDocument/2006/relationships/image" Target="../media/image82.jpeg"/><Relationship Id="rId4" Type="http://schemas.openxmlformats.org/officeDocument/2006/relationships/image" Target="../media/image81.jpeg"/></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Master" Target="../slideMasters/slideMaster13.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Master" Target="../slideMasters/slideMaster13.xml"/><Relationship Id="rId4" Type="http://schemas.openxmlformats.org/officeDocument/2006/relationships/image" Target="../media/image114.jpeg"/></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Master" Target="../slideMasters/slideMaster13.xml"/><Relationship Id="rId5" Type="http://schemas.openxmlformats.org/officeDocument/2006/relationships/image" Target="../media/image86.jpeg"/><Relationship Id="rId4" Type="http://schemas.openxmlformats.org/officeDocument/2006/relationships/image" Target="../media/image85.jpeg"/></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Master" Target="../slideMasters/slideMaster13.xml"/><Relationship Id="rId6" Type="http://schemas.openxmlformats.org/officeDocument/2006/relationships/image" Target="../media/image87.jpeg"/><Relationship Id="rId5" Type="http://schemas.openxmlformats.org/officeDocument/2006/relationships/image" Target="../media/image82.jpeg"/><Relationship Id="rId4" Type="http://schemas.openxmlformats.org/officeDocument/2006/relationships/image" Target="../media/image81.jpeg"/></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Master" Target="../slideMasters/slideMaster13.xml"/><Relationship Id="rId4" Type="http://schemas.openxmlformats.org/officeDocument/2006/relationships/image" Target="../media/image81.jpeg"/></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Master" Target="../slideMasters/slideMaster13.xml"/><Relationship Id="rId5" Type="http://schemas.openxmlformats.org/officeDocument/2006/relationships/image" Target="../media/image82.jpeg"/><Relationship Id="rId4" Type="http://schemas.openxmlformats.org/officeDocument/2006/relationships/image" Target="../media/image81.jpeg"/></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Master" Target="../slideMasters/slideMaster13.xml"/><Relationship Id="rId5" Type="http://schemas.openxmlformats.org/officeDocument/2006/relationships/image" Target="../media/image82.jpeg"/><Relationship Id="rId4" Type="http://schemas.openxmlformats.org/officeDocument/2006/relationships/image" Target="../media/image81.jpe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Master" Target="../slideMasters/slideMaster13.xml"/><Relationship Id="rId6" Type="http://schemas.openxmlformats.org/officeDocument/2006/relationships/image" Target="../media/image87.jpeg"/><Relationship Id="rId5" Type="http://schemas.openxmlformats.org/officeDocument/2006/relationships/image" Target="../media/image82.jpeg"/><Relationship Id="rId4" Type="http://schemas.openxmlformats.org/officeDocument/2006/relationships/image" Target="../media/image81.jpeg"/></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Master" Target="../slideMasters/slideMaster13.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Master" Target="../slideMasters/slideMaster1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13.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Master" Target="../slideMasters/slideMaster14.xml"/><Relationship Id="rId5" Type="http://schemas.openxmlformats.org/officeDocument/2006/relationships/image" Target="../media/image5.emf"/><Relationship Id="rId4" Type="http://schemas.openxmlformats.org/officeDocument/2006/relationships/image" Target="../media/image119.svg"/></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4.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Master" Target="../slideMasters/slideMaster15.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1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Master" Target="../slideMasters/slideMaster15.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Master" Target="../slideMasters/slideMaster15.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Master" Target="../slideMasters/slideMaster15.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Master" Target="../slideMasters/slideMaster1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Master" Target="../slideMasters/slideMaster15.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Master" Target="../slideMasters/slideMaster15.xml"/></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4.png"/><Relationship Id="rId1" Type="http://schemas.openxmlformats.org/officeDocument/2006/relationships/slideMaster" Target="../slideMasters/slideMaster15.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129.jpeg"/><Relationship Id="rId7" Type="http://schemas.openxmlformats.org/officeDocument/2006/relationships/image" Target="../media/image133.png"/><Relationship Id="rId2" Type="http://schemas.openxmlformats.org/officeDocument/2006/relationships/image" Target="../media/image128.jpeg"/><Relationship Id="rId1" Type="http://schemas.openxmlformats.org/officeDocument/2006/relationships/slideMaster" Target="../slideMasters/slideMaster15.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33.png"/><Relationship Id="rId2" Type="http://schemas.openxmlformats.org/officeDocument/2006/relationships/image" Target="../media/image128.jpeg"/><Relationship Id="rId1" Type="http://schemas.openxmlformats.org/officeDocument/2006/relationships/slideMaster" Target="../slideMasters/slideMaster15.xml"/><Relationship Id="rId6" Type="http://schemas.openxmlformats.org/officeDocument/2006/relationships/image" Target="../media/image132.jpeg"/><Relationship Id="rId5" Type="http://schemas.openxmlformats.org/officeDocument/2006/relationships/image" Target="../media/image129.jpeg"/><Relationship Id="rId4" Type="http://schemas.openxmlformats.org/officeDocument/2006/relationships/image" Target="../media/image130.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Master" Target="../slideMasters/slideMaster1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Master" Target="../slideMasters/slideMaster15.xml"/><Relationship Id="rId4" Type="http://schemas.openxmlformats.org/officeDocument/2006/relationships/image" Target="../media/image137.svg"/></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Master" Target="../slideMasters/slideMaster1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139.svg"/><Relationship Id="rId7" Type="http://schemas.openxmlformats.org/officeDocument/2006/relationships/image" Target="../media/image143.jpeg"/><Relationship Id="rId2" Type="http://schemas.openxmlformats.org/officeDocument/2006/relationships/image" Target="../media/image138.png"/><Relationship Id="rId1" Type="http://schemas.openxmlformats.org/officeDocument/2006/relationships/slideMaster" Target="../slideMasters/slideMaster15.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145.svg"/><Relationship Id="rId2" Type="http://schemas.openxmlformats.org/officeDocument/2006/relationships/image" Target="../media/image144.png"/><Relationship Id="rId1" Type="http://schemas.openxmlformats.org/officeDocument/2006/relationships/slideMaster" Target="../slideMasters/slideMaster15.xml"/><Relationship Id="rId5" Type="http://schemas.openxmlformats.org/officeDocument/2006/relationships/image" Target="../media/image147.svg"/><Relationship Id="rId4" Type="http://schemas.openxmlformats.org/officeDocument/2006/relationships/image" Target="../media/image146.png"/></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Master" Target="../slideMasters/slideMaster15.xml"/><Relationship Id="rId4" Type="http://schemas.openxmlformats.org/officeDocument/2006/relationships/image" Target="../media/image150.jpeg"/></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Master" Target="../slideMasters/slideMaster15.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Master" Target="../slideMasters/slideMaster15.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Master" Target="../slideMasters/slideMaster15.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Master" Target="../slideMasters/slideMaster15.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5.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5.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5.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Master" Target="../slideMasters/slideMaster15.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Master" Target="../slideMasters/slideMaster15.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Master" Target="../slideMasters/slideMaster15.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Master" Target="../slideMasters/slideMaster1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Master" Target="../slideMasters/slideMaster16.xml"/><Relationship Id="rId4" Type="http://schemas.openxmlformats.org/officeDocument/2006/relationships/image" Target="../media/image5.emf"/></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16.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16.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16.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Master" Target="../slideMasters/slideMaster16.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Master" Target="../slideMasters/slideMaster16.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Master" Target="../slideMasters/slideMaster16.xml"/></Relationships>
</file>

<file path=ppt/slideLayouts/_rels/slideLayout4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79.jpeg"/><Relationship Id="rId1" Type="http://schemas.openxmlformats.org/officeDocument/2006/relationships/slideMaster" Target="../slideMasters/slideMaster16.xml"/></Relationships>
</file>

<file path=ppt/slideLayouts/_rels/slideLayout44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83.jpeg"/><Relationship Id="rId1" Type="http://schemas.openxmlformats.org/officeDocument/2006/relationships/slideMaster" Target="../slideMasters/slideMaster1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79.jpeg"/><Relationship Id="rId1" Type="http://schemas.openxmlformats.org/officeDocument/2006/relationships/slideMaster" Target="../slideMasters/slideMaster16.xml"/><Relationship Id="rId4" Type="http://schemas.openxmlformats.org/officeDocument/2006/relationships/image" Target="../media/image81.jpeg"/></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3.jpeg"/><Relationship Id="rId1" Type="http://schemas.openxmlformats.org/officeDocument/2006/relationships/slideMaster" Target="../slideMasters/slideMaster16.xml"/><Relationship Id="rId5" Type="http://schemas.openxmlformats.org/officeDocument/2006/relationships/image" Target="../media/image86.jpeg"/><Relationship Id="rId4" Type="http://schemas.openxmlformats.org/officeDocument/2006/relationships/image" Target="../media/image161.jpeg"/></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0.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29.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3.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3.xml"/><Relationship Id="rId4" Type="http://schemas.openxmlformats.org/officeDocument/2006/relationships/image" Target="../media/image41.jpe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3.xml"/><Relationship Id="rId5" Type="http://schemas.openxmlformats.org/officeDocument/2006/relationships/image" Target="../media/image42.jpeg"/><Relationship Id="rId4" Type="http://schemas.openxmlformats.org/officeDocument/2006/relationships/image" Target="../media/image41.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3.xml"/><Relationship Id="rId5" Type="http://schemas.openxmlformats.org/officeDocument/2006/relationships/image" Target="../media/image42.jpeg"/><Relationship Id="rId4" Type="http://schemas.openxmlformats.org/officeDocument/2006/relationships/image" Target="../media/image41.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51.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Title square photo">
    <p:bg>
      <p:bgPr>
        <a:solidFill>
          <a:schemeClr val="accent2">
            <a:lumMod val="75000"/>
          </a:schemeClr>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CAA5EFE9-4FD1-447A-A5D3-293DCAA1F1D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122258" y="0"/>
            <a:ext cx="7069741" cy="6858000"/>
          </a:xfrm>
          <a:prstGeom prst="rect">
            <a:avLst/>
          </a:prstGeom>
        </p:spPr>
      </p:pic>
      <p:grpSp>
        <p:nvGrpSpPr>
          <p:cNvPr id="76" name="Group 75">
            <a:extLst>
              <a:ext uri="{FF2B5EF4-FFF2-40B4-BE49-F238E27FC236}">
                <a16:creationId xmlns:a16="http://schemas.microsoft.com/office/drawing/2014/main" id="{61412BA0-B161-466E-922E-B267868047B6}"/>
              </a:ext>
            </a:extLst>
          </p:cNvPr>
          <p:cNvGrpSpPr/>
          <p:nvPr userDrawn="1"/>
        </p:nvGrpSpPr>
        <p:grpSpPr>
          <a:xfrm>
            <a:off x="-1433034" y="1055017"/>
            <a:ext cx="5400711" cy="5400668"/>
            <a:chOff x="6043936" y="1055017"/>
            <a:chExt cx="5400711" cy="5400668"/>
          </a:xfrm>
        </p:grpSpPr>
        <p:grpSp>
          <p:nvGrpSpPr>
            <p:cNvPr id="77" name="Group 76">
              <a:extLst>
                <a:ext uri="{FF2B5EF4-FFF2-40B4-BE49-F238E27FC236}">
                  <a16:creationId xmlns:a16="http://schemas.microsoft.com/office/drawing/2014/main" id="{B1399D9F-6295-446C-B3A2-6AAFF48B5C29}"/>
                </a:ext>
              </a:extLst>
            </p:cNvPr>
            <p:cNvGrpSpPr/>
            <p:nvPr/>
          </p:nvGrpSpPr>
          <p:grpSpPr>
            <a:xfrm>
              <a:off x="6043936" y="1055017"/>
              <a:ext cx="5400711" cy="5400668"/>
              <a:chOff x="6043936" y="1055017"/>
              <a:chExt cx="5400711" cy="5400668"/>
            </a:xfrm>
          </p:grpSpPr>
          <p:sp>
            <p:nvSpPr>
              <p:cNvPr id="83" name="Freeform 89">
                <a:extLst>
                  <a:ext uri="{FF2B5EF4-FFF2-40B4-BE49-F238E27FC236}">
                    <a16:creationId xmlns:a16="http://schemas.microsoft.com/office/drawing/2014/main" id="{9F65C6F2-77CF-473A-9F83-227D94425B7A}"/>
                  </a:ext>
                </a:extLst>
              </p:cNvPr>
              <p:cNvSpPr>
                <a:spLocks/>
              </p:cNvSpPr>
              <p:nvPr/>
            </p:nvSpPr>
            <p:spPr bwMode="auto">
              <a:xfrm>
                <a:off x="10385271" y="3900750"/>
                <a:ext cx="1059376" cy="1661743"/>
              </a:xfrm>
              <a:custGeom>
                <a:avLst/>
                <a:gdLst>
                  <a:gd name="T0" fmla="*/ 28 w 76"/>
                  <a:gd name="T1" fmla="*/ 118 h 118"/>
                  <a:gd name="T2" fmla="*/ 76 w 76"/>
                  <a:gd name="T3" fmla="*/ 0 h 118"/>
                  <a:gd name="T4" fmla="*/ 37 w 76"/>
                  <a:gd name="T5" fmla="*/ 0 h 118"/>
                  <a:gd name="T6" fmla="*/ 0 w 76"/>
                  <a:gd name="T7" fmla="*/ 90 h 118"/>
                  <a:gd name="T8" fmla="*/ 28 w 76"/>
                  <a:gd name="T9" fmla="*/ 118 h 118"/>
                </a:gdLst>
                <a:ahLst/>
                <a:cxnLst>
                  <a:cxn ang="0">
                    <a:pos x="T0" y="T1"/>
                  </a:cxn>
                  <a:cxn ang="0">
                    <a:pos x="T2" y="T3"/>
                  </a:cxn>
                  <a:cxn ang="0">
                    <a:pos x="T4" y="T5"/>
                  </a:cxn>
                  <a:cxn ang="0">
                    <a:pos x="T6" y="T7"/>
                  </a:cxn>
                  <a:cxn ang="0">
                    <a:pos x="T8" y="T9"/>
                  </a:cxn>
                </a:cxnLst>
                <a:rect l="0" t="0" r="r" b="b"/>
                <a:pathLst>
                  <a:path w="76" h="118">
                    <a:moveTo>
                      <a:pt x="28" y="118"/>
                    </a:moveTo>
                    <a:cubicBezTo>
                      <a:pt x="56" y="86"/>
                      <a:pt x="74" y="45"/>
                      <a:pt x="76" y="0"/>
                    </a:cubicBezTo>
                    <a:cubicBezTo>
                      <a:pt x="37" y="0"/>
                      <a:pt x="37" y="0"/>
                      <a:pt x="37" y="0"/>
                    </a:cubicBezTo>
                    <a:cubicBezTo>
                      <a:pt x="35" y="34"/>
                      <a:pt x="21" y="65"/>
                      <a:pt x="0" y="90"/>
                    </a:cubicBezTo>
                    <a:lnTo>
                      <a:pt x="28" y="118"/>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84" name="Freeform 90">
                <a:extLst>
                  <a:ext uri="{FF2B5EF4-FFF2-40B4-BE49-F238E27FC236}">
                    <a16:creationId xmlns:a16="http://schemas.microsoft.com/office/drawing/2014/main" id="{4A6C65B6-2DFF-4F39-91EA-B437292E6851}"/>
                  </a:ext>
                </a:extLst>
              </p:cNvPr>
              <p:cNvSpPr>
                <a:spLocks/>
              </p:cNvSpPr>
              <p:nvPr/>
            </p:nvSpPr>
            <p:spPr bwMode="auto">
              <a:xfrm>
                <a:off x="6043936" y="1948209"/>
                <a:ext cx="1100919" cy="1661743"/>
              </a:xfrm>
              <a:custGeom>
                <a:avLst/>
                <a:gdLst>
                  <a:gd name="T0" fmla="*/ 49 w 78"/>
                  <a:gd name="T1" fmla="*/ 0 h 119"/>
                  <a:gd name="T2" fmla="*/ 0 w 78"/>
                  <a:gd name="T3" fmla="*/ 119 h 119"/>
                  <a:gd name="T4" fmla="*/ 41 w 78"/>
                  <a:gd name="T5" fmla="*/ 119 h 119"/>
                  <a:gd name="T6" fmla="*/ 78 w 78"/>
                  <a:gd name="T7" fmla="*/ 29 h 119"/>
                  <a:gd name="T8" fmla="*/ 49 w 78"/>
                  <a:gd name="T9" fmla="*/ 0 h 119"/>
                </a:gdLst>
                <a:ahLst/>
                <a:cxnLst>
                  <a:cxn ang="0">
                    <a:pos x="T0" y="T1"/>
                  </a:cxn>
                  <a:cxn ang="0">
                    <a:pos x="T2" y="T3"/>
                  </a:cxn>
                  <a:cxn ang="0">
                    <a:pos x="T4" y="T5"/>
                  </a:cxn>
                  <a:cxn ang="0">
                    <a:pos x="T6" y="T7"/>
                  </a:cxn>
                  <a:cxn ang="0">
                    <a:pos x="T8" y="T9"/>
                  </a:cxn>
                </a:cxnLst>
                <a:rect l="0" t="0" r="r" b="b"/>
                <a:pathLst>
                  <a:path w="78" h="119">
                    <a:moveTo>
                      <a:pt x="49" y="0"/>
                    </a:moveTo>
                    <a:cubicBezTo>
                      <a:pt x="21" y="32"/>
                      <a:pt x="2" y="73"/>
                      <a:pt x="0" y="119"/>
                    </a:cubicBezTo>
                    <a:cubicBezTo>
                      <a:pt x="41" y="119"/>
                      <a:pt x="41" y="119"/>
                      <a:pt x="41" y="119"/>
                    </a:cubicBezTo>
                    <a:cubicBezTo>
                      <a:pt x="43" y="84"/>
                      <a:pt x="57" y="53"/>
                      <a:pt x="78" y="29"/>
                    </a:cubicBezTo>
                    <a:lnTo>
                      <a:pt x="49" y="0"/>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85" name="Freeform 91">
                <a:extLst>
                  <a:ext uri="{FF2B5EF4-FFF2-40B4-BE49-F238E27FC236}">
                    <a16:creationId xmlns:a16="http://schemas.microsoft.com/office/drawing/2014/main" id="{1E3738E8-B724-4095-A425-9C98AE678702}"/>
                  </a:ext>
                </a:extLst>
              </p:cNvPr>
              <p:cNvSpPr>
                <a:spLocks/>
              </p:cNvSpPr>
              <p:nvPr/>
            </p:nvSpPr>
            <p:spPr bwMode="auto">
              <a:xfrm>
                <a:off x="6957900" y="5354780"/>
                <a:ext cx="1661757" cy="1100905"/>
              </a:xfrm>
              <a:custGeom>
                <a:avLst/>
                <a:gdLst>
                  <a:gd name="T0" fmla="*/ 0 w 118"/>
                  <a:gd name="T1" fmla="*/ 29 h 78"/>
                  <a:gd name="T2" fmla="*/ 118 w 118"/>
                  <a:gd name="T3" fmla="*/ 78 h 78"/>
                  <a:gd name="T4" fmla="*/ 118 w 118"/>
                  <a:gd name="T5" fmla="*/ 37 h 78"/>
                  <a:gd name="T6" fmla="*/ 29 w 118"/>
                  <a:gd name="T7" fmla="*/ 0 h 78"/>
                  <a:gd name="T8" fmla="*/ 0 w 118"/>
                  <a:gd name="T9" fmla="*/ 29 h 78"/>
                </a:gdLst>
                <a:ahLst/>
                <a:cxnLst>
                  <a:cxn ang="0">
                    <a:pos x="T0" y="T1"/>
                  </a:cxn>
                  <a:cxn ang="0">
                    <a:pos x="T2" y="T3"/>
                  </a:cxn>
                  <a:cxn ang="0">
                    <a:pos x="T4" y="T5"/>
                  </a:cxn>
                  <a:cxn ang="0">
                    <a:pos x="T6" y="T7"/>
                  </a:cxn>
                  <a:cxn ang="0">
                    <a:pos x="T8" y="T9"/>
                  </a:cxn>
                </a:cxnLst>
                <a:rect l="0" t="0" r="r" b="b"/>
                <a:pathLst>
                  <a:path w="118" h="78">
                    <a:moveTo>
                      <a:pt x="0" y="29"/>
                    </a:moveTo>
                    <a:cubicBezTo>
                      <a:pt x="32" y="57"/>
                      <a:pt x="73" y="76"/>
                      <a:pt x="118" y="78"/>
                    </a:cubicBezTo>
                    <a:cubicBezTo>
                      <a:pt x="118" y="37"/>
                      <a:pt x="118" y="37"/>
                      <a:pt x="118" y="37"/>
                    </a:cubicBezTo>
                    <a:cubicBezTo>
                      <a:pt x="84" y="35"/>
                      <a:pt x="53" y="21"/>
                      <a:pt x="29" y="0"/>
                    </a:cubicBezTo>
                    <a:lnTo>
                      <a:pt x="0" y="29"/>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86" name="Freeform 92">
                <a:extLst>
                  <a:ext uri="{FF2B5EF4-FFF2-40B4-BE49-F238E27FC236}">
                    <a16:creationId xmlns:a16="http://schemas.microsoft.com/office/drawing/2014/main" id="{BE45BF70-F173-405E-8362-82AB897EF5A3}"/>
                  </a:ext>
                </a:extLst>
              </p:cNvPr>
              <p:cNvSpPr>
                <a:spLocks/>
              </p:cNvSpPr>
              <p:nvPr/>
            </p:nvSpPr>
            <p:spPr bwMode="auto">
              <a:xfrm>
                <a:off x="6043936" y="3900750"/>
                <a:ext cx="1100919" cy="1661743"/>
              </a:xfrm>
              <a:custGeom>
                <a:avLst/>
                <a:gdLst>
                  <a:gd name="T0" fmla="*/ 0 w 78"/>
                  <a:gd name="T1" fmla="*/ 0 h 118"/>
                  <a:gd name="T2" fmla="*/ 49 w 78"/>
                  <a:gd name="T3" fmla="*/ 118 h 118"/>
                  <a:gd name="T4" fmla="*/ 78 w 78"/>
                  <a:gd name="T5" fmla="*/ 90 h 118"/>
                  <a:gd name="T6" fmla="*/ 41 w 78"/>
                  <a:gd name="T7" fmla="*/ 0 h 118"/>
                  <a:gd name="T8" fmla="*/ 0 w 78"/>
                  <a:gd name="T9" fmla="*/ 0 h 118"/>
                </a:gdLst>
                <a:ahLst/>
                <a:cxnLst>
                  <a:cxn ang="0">
                    <a:pos x="T0" y="T1"/>
                  </a:cxn>
                  <a:cxn ang="0">
                    <a:pos x="T2" y="T3"/>
                  </a:cxn>
                  <a:cxn ang="0">
                    <a:pos x="T4" y="T5"/>
                  </a:cxn>
                  <a:cxn ang="0">
                    <a:pos x="T6" y="T7"/>
                  </a:cxn>
                  <a:cxn ang="0">
                    <a:pos x="T8" y="T9"/>
                  </a:cxn>
                </a:cxnLst>
                <a:rect l="0" t="0" r="r" b="b"/>
                <a:pathLst>
                  <a:path w="78" h="118">
                    <a:moveTo>
                      <a:pt x="0" y="0"/>
                    </a:moveTo>
                    <a:cubicBezTo>
                      <a:pt x="2" y="45"/>
                      <a:pt x="21" y="87"/>
                      <a:pt x="49" y="118"/>
                    </a:cubicBezTo>
                    <a:cubicBezTo>
                      <a:pt x="78" y="90"/>
                      <a:pt x="78" y="90"/>
                      <a:pt x="78" y="90"/>
                    </a:cubicBezTo>
                    <a:cubicBezTo>
                      <a:pt x="57" y="65"/>
                      <a:pt x="43" y="34"/>
                      <a:pt x="41" y="0"/>
                    </a:cubicBezTo>
                    <a:lnTo>
                      <a:pt x="0" y="0"/>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87" name="Freeform 93">
                <a:extLst>
                  <a:ext uri="{FF2B5EF4-FFF2-40B4-BE49-F238E27FC236}">
                    <a16:creationId xmlns:a16="http://schemas.microsoft.com/office/drawing/2014/main" id="{6F616891-9241-4541-BBA2-10E2644485A3}"/>
                  </a:ext>
                </a:extLst>
              </p:cNvPr>
              <p:cNvSpPr>
                <a:spLocks/>
              </p:cNvSpPr>
              <p:nvPr/>
            </p:nvSpPr>
            <p:spPr bwMode="auto">
              <a:xfrm>
                <a:off x="10385271" y="1948209"/>
                <a:ext cx="1059376" cy="1661743"/>
              </a:xfrm>
              <a:custGeom>
                <a:avLst/>
                <a:gdLst>
                  <a:gd name="T0" fmla="*/ 28 w 76"/>
                  <a:gd name="T1" fmla="*/ 0 h 118"/>
                  <a:gd name="T2" fmla="*/ 0 w 76"/>
                  <a:gd name="T3" fmla="*/ 28 h 118"/>
                  <a:gd name="T4" fmla="*/ 37 w 76"/>
                  <a:gd name="T5" fmla="*/ 118 h 118"/>
                  <a:gd name="T6" fmla="*/ 76 w 76"/>
                  <a:gd name="T7" fmla="*/ 118 h 118"/>
                  <a:gd name="T8" fmla="*/ 28 w 76"/>
                  <a:gd name="T9" fmla="*/ 0 h 118"/>
                </a:gdLst>
                <a:ahLst/>
                <a:cxnLst>
                  <a:cxn ang="0">
                    <a:pos x="T0" y="T1"/>
                  </a:cxn>
                  <a:cxn ang="0">
                    <a:pos x="T2" y="T3"/>
                  </a:cxn>
                  <a:cxn ang="0">
                    <a:pos x="T4" y="T5"/>
                  </a:cxn>
                  <a:cxn ang="0">
                    <a:pos x="T6" y="T7"/>
                  </a:cxn>
                  <a:cxn ang="0">
                    <a:pos x="T8" y="T9"/>
                  </a:cxn>
                </a:cxnLst>
                <a:rect l="0" t="0" r="r" b="b"/>
                <a:pathLst>
                  <a:path w="76" h="118">
                    <a:moveTo>
                      <a:pt x="28" y="0"/>
                    </a:moveTo>
                    <a:cubicBezTo>
                      <a:pt x="0" y="28"/>
                      <a:pt x="0" y="28"/>
                      <a:pt x="0" y="28"/>
                    </a:cubicBezTo>
                    <a:cubicBezTo>
                      <a:pt x="21" y="52"/>
                      <a:pt x="35" y="83"/>
                      <a:pt x="37" y="118"/>
                    </a:cubicBezTo>
                    <a:cubicBezTo>
                      <a:pt x="76" y="118"/>
                      <a:pt x="76" y="118"/>
                      <a:pt x="76" y="118"/>
                    </a:cubicBezTo>
                    <a:cubicBezTo>
                      <a:pt x="74" y="72"/>
                      <a:pt x="56" y="31"/>
                      <a:pt x="28" y="0"/>
                    </a:cubicBez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88" name="Freeform 94">
                <a:extLst>
                  <a:ext uri="{FF2B5EF4-FFF2-40B4-BE49-F238E27FC236}">
                    <a16:creationId xmlns:a16="http://schemas.microsoft.com/office/drawing/2014/main" id="{CED1E714-1489-42CA-86B4-8E23B09DA646}"/>
                  </a:ext>
                </a:extLst>
              </p:cNvPr>
              <p:cNvSpPr>
                <a:spLocks/>
              </p:cNvSpPr>
              <p:nvPr/>
            </p:nvSpPr>
            <p:spPr bwMode="auto">
              <a:xfrm>
                <a:off x="8889697" y="5354780"/>
                <a:ext cx="1682529" cy="1100905"/>
              </a:xfrm>
              <a:custGeom>
                <a:avLst/>
                <a:gdLst>
                  <a:gd name="T0" fmla="*/ 1 w 118"/>
                  <a:gd name="T1" fmla="*/ 78 h 78"/>
                  <a:gd name="T2" fmla="*/ 118 w 118"/>
                  <a:gd name="T3" fmla="*/ 28 h 78"/>
                  <a:gd name="T4" fmla="*/ 90 w 118"/>
                  <a:gd name="T5" fmla="*/ 0 h 78"/>
                  <a:gd name="T6" fmla="*/ 0 w 118"/>
                  <a:gd name="T7" fmla="*/ 37 h 78"/>
                  <a:gd name="T8" fmla="*/ 0 w 118"/>
                  <a:gd name="T9" fmla="*/ 78 h 78"/>
                  <a:gd name="T10" fmla="*/ 1 w 118"/>
                  <a:gd name="T11" fmla="*/ 78 h 78"/>
                </a:gdLst>
                <a:ahLst/>
                <a:cxnLst>
                  <a:cxn ang="0">
                    <a:pos x="T0" y="T1"/>
                  </a:cxn>
                  <a:cxn ang="0">
                    <a:pos x="T2" y="T3"/>
                  </a:cxn>
                  <a:cxn ang="0">
                    <a:pos x="T4" y="T5"/>
                  </a:cxn>
                  <a:cxn ang="0">
                    <a:pos x="T6" y="T7"/>
                  </a:cxn>
                  <a:cxn ang="0">
                    <a:pos x="T8" y="T9"/>
                  </a:cxn>
                  <a:cxn ang="0">
                    <a:pos x="T10" y="T11"/>
                  </a:cxn>
                </a:cxnLst>
                <a:rect l="0" t="0" r="r" b="b"/>
                <a:pathLst>
                  <a:path w="118" h="78">
                    <a:moveTo>
                      <a:pt x="1" y="78"/>
                    </a:moveTo>
                    <a:cubicBezTo>
                      <a:pt x="46" y="75"/>
                      <a:pt x="87" y="57"/>
                      <a:pt x="118" y="28"/>
                    </a:cubicBezTo>
                    <a:cubicBezTo>
                      <a:pt x="90" y="0"/>
                      <a:pt x="90" y="0"/>
                      <a:pt x="90" y="0"/>
                    </a:cubicBezTo>
                    <a:cubicBezTo>
                      <a:pt x="66" y="22"/>
                      <a:pt x="35" y="35"/>
                      <a:pt x="0" y="37"/>
                    </a:cubicBezTo>
                    <a:cubicBezTo>
                      <a:pt x="0" y="78"/>
                      <a:pt x="0" y="78"/>
                      <a:pt x="0" y="78"/>
                    </a:cubicBezTo>
                    <a:lnTo>
                      <a:pt x="1" y="78"/>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89" name="Freeform 95">
                <a:extLst>
                  <a:ext uri="{FF2B5EF4-FFF2-40B4-BE49-F238E27FC236}">
                    <a16:creationId xmlns:a16="http://schemas.microsoft.com/office/drawing/2014/main" id="{3A85A31C-DB48-4C70-8AE8-8F7E91A0786E}"/>
                  </a:ext>
                </a:extLst>
              </p:cNvPr>
              <p:cNvSpPr>
                <a:spLocks/>
              </p:cNvSpPr>
              <p:nvPr/>
            </p:nvSpPr>
            <p:spPr bwMode="auto">
              <a:xfrm>
                <a:off x="8910469" y="1055017"/>
                <a:ext cx="1661757" cy="1080134"/>
              </a:xfrm>
              <a:custGeom>
                <a:avLst/>
                <a:gdLst>
                  <a:gd name="T0" fmla="*/ 0 w 117"/>
                  <a:gd name="T1" fmla="*/ 0 h 77"/>
                  <a:gd name="T2" fmla="*/ 0 w 117"/>
                  <a:gd name="T3" fmla="*/ 40 h 77"/>
                  <a:gd name="T4" fmla="*/ 89 w 117"/>
                  <a:gd name="T5" fmla="*/ 77 h 77"/>
                  <a:gd name="T6" fmla="*/ 117 w 117"/>
                  <a:gd name="T7" fmla="*/ 49 h 77"/>
                  <a:gd name="T8" fmla="*/ 0 w 117"/>
                  <a:gd name="T9" fmla="*/ 0 h 77"/>
                </a:gdLst>
                <a:ahLst/>
                <a:cxnLst>
                  <a:cxn ang="0">
                    <a:pos x="T0" y="T1"/>
                  </a:cxn>
                  <a:cxn ang="0">
                    <a:pos x="T2" y="T3"/>
                  </a:cxn>
                  <a:cxn ang="0">
                    <a:pos x="T4" y="T5"/>
                  </a:cxn>
                  <a:cxn ang="0">
                    <a:pos x="T6" y="T7"/>
                  </a:cxn>
                  <a:cxn ang="0">
                    <a:pos x="T8" y="T9"/>
                  </a:cxn>
                </a:cxnLst>
                <a:rect l="0" t="0" r="r" b="b"/>
                <a:pathLst>
                  <a:path w="117" h="77">
                    <a:moveTo>
                      <a:pt x="0" y="0"/>
                    </a:moveTo>
                    <a:cubicBezTo>
                      <a:pt x="0" y="40"/>
                      <a:pt x="0" y="40"/>
                      <a:pt x="0" y="40"/>
                    </a:cubicBezTo>
                    <a:cubicBezTo>
                      <a:pt x="34" y="42"/>
                      <a:pt x="65" y="56"/>
                      <a:pt x="89" y="77"/>
                    </a:cubicBezTo>
                    <a:cubicBezTo>
                      <a:pt x="117" y="49"/>
                      <a:pt x="117" y="49"/>
                      <a:pt x="117" y="49"/>
                    </a:cubicBezTo>
                    <a:cubicBezTo>
                      <a:pt x="86" y="21"/>
                      <a:pt x="45" y="3"/>
                      <a:pt x="0" y="0"/>
                    </a:cubicBez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90" name="Freeform 96">
                <a:extLst>
                  <a:ext uri="{FF2B5EF4-FFF2-40B4-BE49-F238E27FC236}">
                    <a16:creationId xmlns:a16="http://schemas.microsoft.com/office/drawing/2014/main" id="{7441CF6E-9D5D-4B32-8BA5-820F50AD72A4}"/>
                  </a:ext>
                </a:extLst>
              </p:cNvPr>
              <p:cNvSpPr>
                <a:spLocks/>
              </p:cNvSpPr>
              <p:nvPr/>
            </p:nvSpPr>
            <p:spPr bwMode="auto">
              <a:xfrm>
                <a:off x="6957900" y="1055017"/>
                <a:ext cx="1661757" cy="1080134"/>
              </a:xfrm>
              <a:custGeom>
                <a:avLst/>
                <a:gdLst>
                  <a:gd name="T0" fmla="*/ 118 w 118"/>
                  <a:gd name="T1" fmla="*/ 0 h 77"/>
                  <a:gd name="T2" fmla="*/ 0 w 118"/>
                  <a:gd name="T3" fmla="*/ 49 h 77"/>
                  <a:gd name="T4" fmla="*/ 29 w 118"/>
                  <a:gd name="T5" fmla="*/ 77 h 77"/>
                  <a:gd name="T6" fmla="*/ 118 w 118"/>
                  <a:gd name="T7" fmla="*/ 40 h 77"/>
                  <a:gd name="T8" fmla="*/ 118 w 118"/>
                  <a:gd name="T9" fmla="*/ 0 h 77"/>
                </a:gdLst>
                <a:ahLst/>
                <a:cxnLst>
                  <a:cxn ang="0">
                    <a:pos x="T0" y="T1"/>
                  </a:cxn>
                  <a:cxn ang="0">
                    <a:pos x="T2" y="T3"/>
                  </a:cxn>
                  <a:cxn ang="0">
                    <a:pos x="T4" y="T5"/>
                  </a:cxn>
                  <a:cxn ang="0">
                    <a:pos x="T6" y="T7"/>
                  </a:cxn>
                  <a:cxn ang="0">
                    <a:pos x="T8" y="T9"/>
                  </a:cxn>
                </a:cxnLst>
                <a:rect l="0" t="0" r="r" b="b"/>
                <a:pathLst>
                  <a:path w="118" h="77">
                    <a:moveTo>
                      <a:pt x="118" y="0"/>
                    </a:moveTo>
                    <a:cubicBezTo>
                      <a:pt x="73" y="2"/>
                      <a:pt x="32" y="20"/>
                      <a:pt x="0" y="49"/>
                    </a:cubicBezTo>
                    <a:cubicBezTo>
                      <a:pt x="29" y="77"/>
                      <a:pt x="29" y="77"/>
                      <a:pt x="29" y="77"/>
                    </a:cubicBezTo>
                    <a:cubicBezTo>
                      <a:pt x="53" y="56"/>
                      <a:pt x="84" y="43"/>
                      <a:pt x="118" y="40"/>
                    </a:cubicBezTo>
                    <a:cubicBezTo>
                      <a:pt x="118" y="0"/>
                      <a:pt x="118" y="0"/>
                      <a:pt x="118" y="0"/>
                    </a:cubicBez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grpSp>
        <p:grpSp>
          <p:nvGrpSpPr>
            <p:cNvPr id="78" name="Group 77">
              <a:extLst>
                <a:ext uri="{FF2B5EF4-FFF2-40B4-BE49-F238E27FC236}">
                  <a16:creationId xmlns:a16="http://schemas.microsoft.com/office/drawing/2014/main" id="{E176D208-2AAA-4F5C-A5D8-2C629CB3E770}"/>
                </a:ext>
              </a:extLst>
            </p:cNvPr>
            <p:cNvGrpSpPr/>
            <p:nvPr/>
          </p:nvGrpSpPr>
          <p:grpSpPr>
            <a:xfrm>
              <a:off x="7346667" y="2766354"/>
              <a:ext cx="2795248" cy="1977997"/>
              <a:chOff x="7346667" y="2766354"/>
              <a:chExt cx="2795248" cy="1977997"/>
            </a:xfrm>
          </p:grpSpPr>
          <p:sp>
            <p:nvSpPr>
              <p:cNvPr id="79" name="Freeform: Shape 78">
                <a:extLst>
                  <a:ext uri="{FF2B5EF4-FFF2-40B4-BE49-F238E27FC236}">
                    <a16:creationId xmlns:a16="http://schemas.microsoft.com/office/drawing/2014/main" id="{F080680F-636E-493F-B3BA-DC7BF19B2C2E}"/>
                  </a:ext>
                </a:extLst>
              </p:cNvPr>
              <p:cNvSpPr/>
              <p:nvPr/>
            </p:nvSpPr>
            <p:spPr>
              <a:xfrm>
                <a:off x="7420308" y="2839961"/>
                <a:ext cx="1445972" cy="1344833"/>
              </a:xfrm>
              <a:custGeom>
                <a:avLst/>
                <a:gdLst>
                  <a:gd name="connsiteX0" fmla="*/ 111344 w 212238"/>
                  <a:gd name="connsiteY0" fmla="*/ 197393 h 197393"/>
                  <a:gd name="connsiteX1" fmla="*/ 0 w 212238"/>
                  <a:gd name="connsiteY1" fmla="*/ 86121 h 197393"/>
                  <a:gd name="connsiteX2" fmla="*/ 0 w 212238"/>
                  <a:gd name="connsiteY2" fmla="*/ 0 h 197393"/>
                  <a:gd name="connsiteX3" fmla="*/ 100895 w 212238"/>
                  <a:gd name="connsiteY3" fmla="*/ 0 h 197393"/>
                  <a:gd name="connsiteX4" fmla="*/ 212239 w 212238"/>
                  <a:gd name="connsiteY4" fmla="*/ 111345 h 197393"/>
                  <a:gd name="connsiteX5" fmla="*/ 212239 w 212238"/>
                  <a:gd name="connsiteY5" fmla="*/ 197393 h 197393"/>
                  <a:gd name="connsiteX6" fmla="*/ 111344 w 212238"/>
                  <a:gd name="connsiteY6" fmla="*/ 197393 h 19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38" h="197393">
                    <a:moveTo>
                      <a:pt x="111344" y="197393"/>
                    </a:moveTo>
                    <a:cubicBezTo>
                      <a:pt x="49943" y="197393"/>
                      <a:pt x="0" y="147450"/>
                      <a:pt x="0" y="86121"/>
                    </a:cubicBezTo>
                    <a:lnTo>
                      <a:pt x="0" y="0"/>
                    </a:lnTo>
                    <a:lnTo>
                      <a:pt x="100895" y="0"/>
                    </a:lnTo>
                    <a:cubicBezTo>
                      <a:pt x="162296" y="0"/>
                      <a:pt x="212239" y="49943"/>
                      <a:pt x="212239" y="111345"/>
                    </a:cubicBezTo>
                    <a:lnTo>
                      <a:pt x="212239" y="197393"/>
                    </a:lnTo>
                    <a:lnTo>
                      <a:pt x="111344" y="197393"/>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IN" sz="20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80" name="Freeform: Shape 79">
                <a:extLst>
                  <a:ext uri="{FF2B5EF4-FFF2-40B4-BE49-F238E27FC236}">
                    <a16:creationId xmlns:a16="http://schemas.microsoft.com/office/drawing/2014/main" id="{B16EB490-5034-4B0D-B561-372C5D87AD44}"/>
                  </a:ext>
                </a:extLst>
              </p:cNvPr>
              <p:cNvSpPr/>
              <p:nvPr/>
            </p:nvSpPr>
            <p:spPr>
              <a:xfrm>
                <a:off x="9154034" y="3354811"/>
                <a:ext cx="914233" cy="830760"/>
              </a:xfrm>
              <a:custGeom>
                <a:avLst/>
                <a:gdLst>
                  <a:gd name="connsiteX0" fmla="*/ 0 w 134190"/>
                  <a:gd name="connsiteY0" fmla="*/ 121939 h 121938"/>
                  <a:gd name="connsiteX1" fmla="*/ 0 w 134190"/>
                  <a:gd name="connsiteY1" fmla="*/ 58951 h 121938"/>
                  <a:gd name="connsiteX2" fmla="*/ 58951 w 134190"/>
                  <a:gd name="connsiteY2" fmla="*/ 0 h 121938"/>
                  <a:gd name="connsiteX3" fmla="*/ 134190 w 134190"/>
                  <a:gd name="connsiteY3" fmla="*/ 0 h 121938"/>
                  <a:gd name="connsiteX4" fmla="*/ 134190 w 134190"/>
                  <a:gd name="connsiteY4" fmla="*/ 62987 h 121938"/>
                  <a:gd name="connsiteX5" fmla="*/ 75238 w 134190"/>
                  <a:gd name="connsiteY5" fmla="*/ 121939 h 121938"/>
                  <a:gd name="connsiteX6" fmla="*/ 0 w 134190"/>
                  <a:gd name="connsiteY6" fmla="*/ 121939 h 12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0" h="121938">
                    <a:moveTo>
                      <a:pt x="0" y="121939"/>
                    </a:moveTo>
                    <a:lnTo>
                      <a:pt x="0" y="58951"/>
                    </a:lnTo>
                    <a:cubicBezTo>
                      <a:pt x="0" y="26449"/>
                      <a:pt x="26449" y="0"/>
                      <a:pt x="58951" y="0"/>
                    </a:cubicBezTo>
                    <a:lnTo>
                      <a:pt x="134190" y="0"/>
                    </a:lnTo>
                    <a:lnTo>
                      <a:pt x="134190" y="62987"/>
                    </a:lnTo>
                    <a:cubicBezTo>
                      <a:pt x="134190" y="95489"/>
                      <a:pt x="107741" y="121939"/>
                      <a:pt x="75238" y="121939"/>
                    </a:cubicBezTo>
                    <a:lnTo>
                      <a:pt x="0" y="121939"/>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IN" sz="20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81" name="Freeform: Shape 80">
                <a:extLst>
                  <a:ext uri="{FF2B5EF4-FFF2-40B4-BE49-F238E27FC236}">
                    <a16:creationId xmlns:a16="http://schemas.microsoft.com/office/drawing/2014/main" id="{178923FE-FD2C-4AF1-A5FB-66E9D5EE5443}"/>
                  </a:ext>
                </a:extLst>
              </p:cNvPr>
              <p:cNvSpPr/>
              <p:nvPr/>
            </p:nvSpPr>
            <p:spPr>
              <a:xfrm>
                <a:off x="7346667" y="2766354"/>
                <a:ext cx="1594250" cy="1977718"/>
              </a:xfrm>
              <a:custGeom>
                <a:avLst/>
                <a:gdLst>
                  <a:gd name="connsiteX0" fmla="*/ 233859 w 234002"/>
                  <a:gd name="connsiteY0" fmla="*/ 203735 h 290287"/>
                  <a:gd name="connsiteX1" fmla="*/ 233859 w 234002"/>
                  <a:gd name="connsiteY1" fmla="*/ 122154 h 290287"/>
                  <a:gd name="connsiteX2" fmla="*/ 111705 w 234002"/>
                  <a:gd name="connsiteY2" fmla="*/ 0 h 290287"/>
                  <a:gd name="connsiteX3" fmla="*/ 0 w 234002"/>
                  <a:gd name="connsiteY3" fmla="*/ 0 h 290287"/>
                  <a:gd name="connsiteX4" fmla="*/ 0 w 234002"/>
                  <a:gd name="connsiteY4" fmla="*/ 96859 h 290287"/>
                  <a:gd name="connsiteX5" fmla="*/ 122154 w 234002"/>
                  <a:gd name="connsiteY5" fmla="*/ 219013 h 290287"/>
                  <a:gd name="connsiteX6" fmla="*/ 212383 w 234002"/>
                  <a:gd name="connsiteY6" fmla="*/ 219013 h 290287"/>
                  <a:gd name="connsiteX7" fmla="*/ 212383 w 234002"/>
                  <a:gd name="connsiteY7" fmla="*/ 290288 h 290287"/>
                  <a:gd name="connsiteX8" fmla="*/ 234003 w 234002"/>
                  <a:gd name="connsiteY8" fmla="*/ 290288 h 290287"/>
                  <a:gd name="connsiteX9" fmla="*/ 234003 w 234002"/>
                  <a:gd name="connsiteY9" fmla="*/ 203735 h 290287"/>
                  <a:gd name="connsiteX10" fmla="*/ 233859 w 234002"/>
                  <a:gd name="connsiteY10" fmla="*/ 203735 h 290287"/>
                  <a:gd name="connsiteX11" fmla="*/ 51096 w 234002"/>
                  <a:gd name="connsiteY11" fmla="*/ 167989 h 290287"/>
                  <a:gd name="connsiteX12" fmla="*/ 21620 w 234002"/>
                  <a:gd name="connsiteY12" fmla="*/ 96931 h 290287"/>
                  <a:gd name="connsiteX13" fmla="*/ 21620 w 234002"/>
                  <a:gd name="connsiteY13" fmla="*/ 21620 h 290287"/>
                  <a:gd name="connsiteX14" fmla="*/ 111705 w 234002"/>
                  <a:gd name="connsiteY14" fmla="*/ 21620 h 290287"/>
                  <a:gd name="connsiteX15" fmla="*/ 182763 w 234002"/>
                  <a:gd name="connsiteY15" fmla="*/ 51096 h 290287"/>
                  <a:gd name="connsiteX16" fmla="*/ 212239 w 234002"/>
                  <a:gd name="connsiteY16" fmla="*/ 122154 h 290287"/>
                  <a:gd name="connsiteX17" fmla="*/ 212239 w 234002"/>
                  <a:gd name="connsiteY17" fmla="*/ 173827 h 290287"/>
                  <a:gd name="connsiteX18" fmla="*/ 163521 w 234002"/>
                  <a:gd name="connsiteY18" fmla="*/ 118407 h 290287"/>
                  <a:gd name="connsiteX19" fmla="*/ 96570 w 234002"/>
                  <a:gd name="connsiteY19" fmla="*/ 72068 h 290287"/>
                  <a:gd name="connsiteX20" fmla="*/ 92246 w 234002"/>
                  <a:gd name="connsiteY20" fmla="*/ 78194 h 290287"/>
                  <a:gd name="connsiteX21" fmla="*/ 145937 w 234002"/>
                  <a:gd name="connsiteY21" fmla="*/ 135992 h 290287"/>
                  <a:gd name="connsiteX22" fmla="*/ 199843 w 234002"/>
                  <a:gd name="connsiteY22" fmla="*/ 197465 h 290287"/>
                  <a:gd name="connsiteX23" fmla="*/ 122154 w 234002"/>
                  <a:gd name="connsiteY23" fmla="*/ 197465 h 290287"/>
                  <a:gd name="connsiteX24" fmla="*/ 51096 w 234002"/>
                  <a:gd name="connsiteY24" fmla="*/ 167989 h 29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4002" h="290287">
                    <a:moveTo>
                      <a:pt x="233859" y="203735"/>
                    </a:moveTo>
                    <a:lnTo>
                      <a:pt x="233859" y="122154"/>
                    </a:lnTo>
                    <a:cubicBezTo>
                      <a:pt x="233859" y="54700"/>
                      <a:pt x="179160" y="0"/>
                      <a:pt x="111705" y="0"/>
                    </a:cubicBezTo>
                    <a:lnTo>
                      <a:pt x="0" y="0"/>
                    </a:lnTo>
                    <a:lnTo>
                      <a:pt x="0" y="96859"/>
                    </a:lnTo>
                    <a:cubicBezTo>
                      <a:pt x="0" y="164314"/>
                      <a:pt x="54699" y="219013"/>
                      <a:pt x="122154" y="219013"/>
                    </a:cubicBezTo>
                    <a:lnTo>
                      <a:pt x="212383" y="219013"/>
                    </a:lnTo>
                    <a:lnTo>
                      <a:pt x="212383" y="290288"/>
                    </a:lnTo>
                    <a:lnTo>
                      <a:pt x="234003" y="290288"/>
                    </a:lnTo>
                    <a:lnTo>
                      <a:pt x="234003" y="203735"/>
                    </a:lnTo>
                    <a:lnTo>
                      <a:pt x="233859" y="203735"/>
                    </a:lnTo>
                    <a:close/>
                    <a:moveTo>
                      <a:pt x="51096" y="167989"/>
                    </a:moveTo>
                    <a:cubicBezTo>
                      <a:pt x="32070" y="148964"/>
                      <a:pt x="21620" y="123740"/>
                      <a:pt x="21620" y="96931"/>
                    </a:cubicBezTo>
                    <a:lnTo>
                      <a:pt x="21620" y="21620"/>
                    </a:lnTo>
                    <a:lnTo>
                      <a:pt x="111705" y="21620"/>
                    </a:lnTo>
                    <a:cubicBezTo>
                      <a:pt x="138585" y="21620"/>
                      <a:pt x="163809" y="32071"/>
                      <a:pt x="182763" y="51096"/>
                    </a:cubicBezTo>
                    <a:cubicBezTo>
                      <a:pt x="201717" y="70122"/>
                      <a:pt x="212239" y="95345"/>
                      <a:pt x="212239" y="122154"/>
                    </a:cubicBezTo>
                    <a:lnTo>
                      <a:pt x="212239" y="173827"/>
                    </a:lnTo>
                    <a:cubicBezTo>
                      <a:pt x="204671" y="162728"/>
                      <a:pt x="189898" y="143847"/>
                      <a:pt x="163521" y="118407"/>
                    </a:cubicBezTo>
                    <a:cubicBezTo>
                      <a:pt x="136207" y="92102"/>
                      <a:pt x="111633" y="78553"/>
                      <a:pt x="96570" y="72068"/>
                    </a:cubicBezTo>
                    <a:cubicBezTo>
                      <a:pt x="92751" y="70410"/>
                      <a:pt x="89436" y="75166"/>
                      <a:pt x="92246" y="78194"/>
                    </a:cubicBezTo>
                    <a:cubicBezTo>
                      <a:pt x="108173" y="95130"/>
                      <a:pt x="136856" y="125758"/>
                      <a:pt x="145937" y="135992"/>
                    </a:cubicBezTo>
                    <a:cubicBezTo>
                      <a:pt x="155666" y="146946"/>
                      <a:pt x="186078" y="181682"/>
                      <a:pt x="199843" y="197465"/>
                    </a:cubicBezTo>
                    <a:lnTo>
                      <a:pt x="122154" y="197465"/>
                    </a:lnTo>
                    <a:cubicBezTo>
                      <a:pt x="95273" y="197465"/>
                      <a:pt x="70050" y="186943"/>
                      <a:pt x="51096" y="167989"/>
                    </a:cubicBez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IN" sz="20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82" name="Freeform: Shape 81">
                <a:extLst>
                  <a:ext uri="{FF2B5EF4-FFF2-40B4-BE49-F238E27FC236}">
                    <a16:creationId xmlns:a16="http://schemas.microsoft.com/office/drawing/2014/main" id="{C9309731-61CA-4C7B-B0B5-ACA925EF768C}"/>
                  </a:ext>
                </a:extLst>
              </p:cNvPr>
              <p:cNvSpPr/>
              <p:nvPr/>
            </p:nvSpPr>
            <p:spPr>
              <a:xfrm>
                <a:off x="9080392" y="3281197"/>
                <a:ext cx="1061523" cy="1463154"/>
              </a:xfrm>
              <a:custGeom>
                <a:avLst/>
                <a:gdLst>
                  <a:gd name="connsiteX0" fmla="*/ 69761 w 155809"/>
                  <a:gd name="connsiteY0" fmla="*/ 0 h 214760"/>
                  <a:gd name="connsiteX1" fmla="*/ 0 w 155809"/>
                  <a:gd name="connsiteY1" fmla="*/ 69761 h 214760"/>
                  <a:gd name="connsiteX2" fmla="*/ 0 w 155809"/>
                  <a:gd name="connsiteY2" fmla="*/ 128136 h 214760"/>
                  <a:gd name="connsiteX3" fmla="*/ 0 w 155809"/>
                  <a:gd name="connsiteY3" fmla="*/ 214761 h 214760"/>
                  <a:gd name="connsiteX4" fmla="*/ 21620 w 155809"/>
                  <a:gd name="connsiteY4" fmla="*/ 214761 h 214760"/>
                  <a:gd name="connsiteX5" fmla="*/ 21620 w 155809"/>
                  <a:gd name="connsiteY5" fmla="*/ 143630 h 214760"/>
                  <a:gd name="connsiteX6" fmla="*/ 86049 w 155809"/>
                  <a:gd name="connsiteY6" fmla="*/ 143630 h 214760"/>
                  <a:gd name="connsiteX7" fmla="*/ 155810 w 155809"/>
                  <a:gd name="connsiteY7" fmla="*/ 73869 h 214760"/>
                  <a:gd name="connsiteX8" fmla="*/ 155810 w 155809"/>
                  <a:gd name="connsiteY8" fmla="*/ 0 h 214760"/>
                  <a:gd name="connsiteX9" fmla="*/ 69761 w 155809"/>
                  <a:gd name="connsiteY9" fmla="*/ 0 h 214760"/>
                  <a:gd name="connsiteX10" fmla="*/ 134189 w 155809"/>
                  <a:gd name="connsiteY10" fmla="*/ 73797 h 214760"/>
                  <a:gd name="connsiteX11" fmla="*/ 86049 w 155809"/>
                  <a:gd name="connsiteY11" fmla="*/ 121938 h 214760"/>
                  <a:gd name="connsiteX12" fmla="*/ 28755 w 155809"/>
                  <a:gd name="connsiteY12" fmla="*/ 121938 h 214760"/>
                  <a:gd name="connsiteX13" fmla="*/ 58519 w 155809"/>
                  <a:gd name="connsiteY13" fmla="*/ 84103 h 214760"/>
                  <a:gd name="connsiteX14" fmla="*/ 86193 w 155809"/>
                  <a:gd name="connsiteY14" fmla="*/ 54267 h 214760"/>
                  <a:gd name="connsiteX15" fmla="*/ 80644 w 155809"/>
                  <a:gd name="connsiteY15" fmla="*/ 47204 h 214760"/>
                  <a:gd name="connsiteX16" fmla="*/ 46988 w 155809"/>
                  <a:gd name="connsiteY16" fmla="*/ 72572 h 214760"/>
                  <a:gd name="connsiteX17" fmla="*/ 21620 w 155809"/>
                  <a:gd name="connsiteY17" fmla="*/ 100030 h 214760"/>
                  <a:gd name="connsiteX18" fmla="*/ 21620 w 155809"/>
                  <a:gd name="connsiteY18" fmla="*/ 69761 h 214760"/>
                  <a:gd name="connsiteX19" fmla="*/ 69761 w 155809"/>
                  <a:gd name="connsiteY19" fmla="*/ 21620 h 214760"/>
                  <a:gd name="connsiteX20" fmla="*/ 134189 w 155809"/>
                  <a:gd name="connsiteY20" fmla="*/ 21620 h 214760"/>
                  <a:gd name="connsiteX21" fmla="*/ 134189 w 155809"/>
                  <a:gd name="connsiteY21" fmla="*/ 73797 h 21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809" h="214760">
                    <a:moveTo>
                      <a:pt x="69761" y="0"/>
                    </a:moveTo>
                    <a:cubicBezTo>
                      <a:pt x="31206" y="0"/>
                      <a:pt x="0" y="31206"/>
                      <a:pt x="0" y="69761"/>
                    </a:cubicBezTo>
                    <a:lnTo>
                      <a:pt x="0" y="128136"/>
                    </a:lnTo>
                    <a:lnTo>
                      <a:pt x="0" y="214761"/>
                    </a:lnTo>
                    <a:lnTo>
                      <a:pt x="21620" y="214761"/>
                    </a:lnTo>
                    <a:lnTo>
                      <a:pt x="21620" y="143630"/>
                    </a:lnTo>
                    <a:lnTo>
                      <a:pt x="86049" y="143630"/>
                    </a:lnTo>
                    <a:cubicBezTo>
                      <a:pt x="124605" y="143630"/>
                      <a:pt x="155810" y="112426"/>
                      <a:pt x="155810" y="73869"/>
                    </a:cubicBezTo>
                    <a:lnTo>
                      <a:pt x="155810" y="0"/>
                    </a:lnTo>
                    <a:lnTo>
                      <a:pt x="69761" y="0"/>
                    </a:lnTo>
                    <a:close/>
                    <a:moveTo>
                      <a:pt x="134189" y="73797"/>
                    </a:moveTo>
                    <a:cubicBezTo>
                      <a:pt x="134189" y="100318"/>
                      <a:pt x="112570" y="121938"/>
                      <a:pt x="86049" y="121938"/>
                    </a:cubicBezTo>
                    <a:lnTo>
                      <a:pt x="28755" y="121938"/>
                    </a:lnTo>
                    <a:cubicBezTo>
                      <a:pt x="37259" y="110768"/>
                      <a:pt x="52610" y="90733"/>
                      <a:pt x="58519" y="84103"/>
                    </a:cubicBezTo>
                    <a:cubicBezTo>
                      <a:pt x="63203" y="78842"/>
                      <a:pt x="75887" y="65293"/>
                      <a:pt x="86193" y="54267"/>
                    </a:cubicBezTo>
                    <a:cubicBezTo>
                      <a:pt x="89724" y="50519"/>
                      <a:pt x="85184" y="44681"/>
                      <a:pt x="80644" y="47204"/>
                    </a:cubicBezTo>
                    <a:cubicBezTo>
                      <a:pt x="71347" y="52393"/>
                      <a:pt x="59600" y="60392"/>
                      <a:pt x="46988" y="72572"/>
                    </a:cubicBezTo>
                    <a:cubicBezTo>
                      <a:pt x="35386" y="83742"/>
                      <a:pt x="27242" y="92967"/>
                      <a:pt x="21620" y="100030"/>
                    </a:cubicBezTo>
                    <a:lnTo>
                      <a:pt x="21620" y="69761"/>
                    </a:lnTo>
                    <a:cubicBezTo>
                      <a:pt x="21620" y="43241"/>
                      <a:pt x="43241" y="21620"/>
                      <a:pt x="69761" y="21620"/>
                    </a:cubicBezTo>
                    <a:lnTo>
                      <a:pt x="134189" y="21620"/>
                    </a:lnTo>
                    <a:lnTo>
                      <a:pt x="134189" y="73797"/>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IN" sz="20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grpSp>
      </p:grpSp>
      <p:pic>
        <p:nvPicPr>
          <p:cNvPr id="8" name="Picture 2" descr="Image result for microsoft white logo">
            <a:extLst>
              <a:ext uri="{FF2B5EF4-FFF2-40B4-BE49-F238E27FC236}">
                <a16:creationId xmlns:a16="http://schemas.microsoft.com/office/drawing/2014/main" id="{C6D05497-7D62-4F3A-8936-70DD737832A3}"/>
              </a:ext>
            </a:extLst>
          </p:cNvPr>
          <p:cNvPicPr>
            <a:picLocks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564176" y="558821"/>
            <a:ext cx="1414643" cy="341810"/>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Straight Connector 41">
            <a:extLst>
              <a:ext uri="{FF2B5EF4-FFF2-40B4-BE49-F238E27FC236}">
                <a16:creationId xmlns:a16="http://schemas.microsoft.com/office/drawing/2014/main" id="{C42F87B8-E55E-4048-A7BB-453ECAFE9C08}"/>
              </a:ext>
            </a:extLst>
          </p:cNvPr>
          <p:cNvCxnSpPr>
            <a:cxnSpLocks/>
          </p:cNvCxnSpPr>
          <p:nvPr userDrawn="1"/>
        </p:nvCxnSpPr>
        <p:spPr>
          <a:xfrm>
            <a:off x="582042" y="2659475"/>
            <a:ext cx="4180458" cy="0"/>
          </a:xfrm>
          <a:prstGeom prst="line">
            <a:avLst/>
          </a:prstGeom>
          <a:noFill/>
          <a:ln w="12700" cap="flat" cmpd="sng" algn="ctr">
            <a:solidFill>
              <a:srgbClr val="50E6FF"/>
            </a:solidFill>
            <a:prstDash val="solid"/>
            <a:headEnd type="none" w="med" len="med"/>
            <a:tailEnd type="none" w="med" len="med"/>
          </a:ln>
          <a:effectLst/>
        </p:spPr>
      </p:cxnSp>
      <p:sp>
        <p:nvSpPr>
          <p:cNvPr id="22" name="Text Placeholder 4">
            <a:extLst>
              <a:ext uri="{FF2B5EF4-FFF2-40B4-BE49-F238E27FC236}">
                <a16:creationId xmlns:a16="http://schemas.microsoft.com/office/drawing/2014/main" id="{2BC515D9-3FCC-4C21-AA62-DE5B565DE7EE}"/>
              </a:ext>
            </a:extLst>
          </p:cNvPr>
          <p:cNvSpPr txBox="1">
            <a:spLocks/>
          </p:cNvSpPr>
          <p:nvPr userDrawn="1"/>
        </p:nvSpPr>
        <p:spPr>
          <a:xfrm>
            <a:off x="581849" y="1850701"/>
            <a:ext cx="3077063" cy="615553"/>
          </a:xfrm>
          <a:prstGeom prst="rect">
            <a:avLst/>
          </a:prstGeom>
          <a:noFill/>
        </p:spPr>
        <p:txBody>
          <a:bodyPr wrap="square" lIns="0" tIns="0" rIns="0" bIns="0" anchor="ctr">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Microsoft</a:t>
            </a:r>
            <a:br>
              <a:rPr kumimoji="0" lang="en-US" sz="20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br>
            <a:r>
              <a:rPr kumimoji="0" lang="en-US" sz="20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Cloud for Sustainability</a:t>
            </a:r>
          </a:p>
        </p:txBody>
      </p:sp>
      <p:sp>
        <p:nvSpPr>
          <p:cNvPr id="43" name="Title 1">
            <a:extLst>
              <a:ext uri="{FF2B5EF4-FFF2-40B4-BE49-F238E27FC236}">
                <a16:creationId xmlns:a16="http://schemas.microsoft.com/office/drawing/2014/main" id="{7CFC3BB2-E8A4-4A09-BEC5-BDC71500A33E}"/>
              </a:ext>
            </a:extLst>
          </p:cNvPr>
          <p:cNvSpPr>
            <a:spLocks noGrp="1"/>
          </p:cNvSpPr>
          <p:nvPr>
            <p:ph type="title" hasCustomPrompt="1"/>
          </p:nvPr>
        </p:nvSpPr>
        <p:spPr>
          <a:xfrm>
            <a:off x="588263" y="2940307"/>
            <a:ext cx="4167887" cy="553998"/>
          </a:xfrm>
        </p:spPr>
        <p:txBody>
          <a:bodyPr anchor="t" anchorCtr="0">
            <a:spAutoFit/>
          </a:bodyPr>
          <a:lstStyle>
            <a:lvl1pPr>
              <a:defRPr>
                <a:solidFill>
                  <a:schemeClr val="accent3"/>
                </a:solidFill>
              </a:defRPr>
            </a:lvl1pPr>
          </a:lstStyle>
          <a:p>
            <a:r>
              <a:rPr lang="en-US" sz="3600"/>
              <a:t>Click to add title</a:t>
            </a:r>
          </a:p>
        </p:txBody>
      </p:sp>
      <p:cxnSp>
        <p:nvCxnSpPr>
          <p:cNvPr id="44" name="Straight Connector 43">
            <a:extLst>
              <a:ext uri="{FF2B5EF4-FFF2-40B4-BE49-F238E27FC236}">
                <a16:creationId xmlns:a16="http://schemas.microsoft.com/office/drawing/2014/main" id="{BDE3F20F-9795-47C5-B9CE-03886AA214FA}"/>
              </a:ext>
            </a:extLst>
          </p:cNvPr>
          <p:cNvCxnSpPr>
            <a:cxnSpLocks/>
          </p:cNvCxnSpPr>
          <p:nvPr userDrawn="1"/>
        </p:nvCxnSpPr>
        <p:spPr>
          <a:xfrm>
            <a:off x="582042" y="4278835"/>
            <a:ext cx="4167887" cy="0"/>
          </a:xfrm>
          <a:prstGeom prst="line">
            <a:avLst/>
          </a:prstGeom>
          <a:noFill/>
          <a:ln w="12700" cap="flat" cmpd="sng" algn="ctr">
            <a:solidFill>
              <a:schemeClr val="tx1">
                <a:lumMod val="75000"/>
              </a:schemeClr>
            </a:solidFill>
            <a:prstDash val="solid"/>
            <a:headEnd type="none" w="med" len="med"/>
            <a:tailEnd type="none" w="med" len="med"/>
          </a:ln>
          <a:effectLst/>
        </p:spPr>
      </p:cxnSp>
      <p:sp>
        <p:nvSpPr>
          <p:cNvPr id="46" name="Text Placeholder 3">
            <a:extLst>
              <a:ext uri="{FF2B5EF4-FFF2-40B4-BE49-F238E27FC236}">
                <a16:creationId xmlns:a16="http://schemas.microsoft.com/office/drawing/2014/main" id="{CB3E812F-3440-4890-8219-4B343FE006B4}"/>
              </a:ext>
            </a:extLst>
          </p:cNvPr>
          <p:cNvSpPr>
            <a:spLocks noGrp="1"/>
          </p:cNvSpPr>
          <p:nvPr>
            <p:ph type="body" sz="quarter" idx="13"/>
          </p:nvPr>
        </p:nvSpPr>
        <p:spPr>
          <a:xfrm>
            <a:off x="598722" y="4541120"/>
            <a:ext cx="4168775" cy="307777"/>
          </a:xfrm>
        </p:spPr>
        <p:txBody>
          <a:bodyPr/>
          <a:lstStyle>
            <a:lvl1pPr marL="0" indent="0">
              <a:buNone/>
              <a:defRPr lang="en-US" sz="2000" kern="1200" spc="0" baseline="0" dirty="0" smtClean="0">
                <a:solidFill>
                  <a:schemeClr val="tx1"/>
                </a:solidFill>
                <a:latin typeface="+mn-lt"/>
                <a:ea typeface="+mn-ea"/>
                <a:cs typeface="Segoe UI" panose="020B0502040204020203" pitchFamily="34" charset="0"/>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0169955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29E49-DA39-CCA8-B8B1-8FD26E3B57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464C9E-091F-713F-B82B-7868A9EB11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57227880"/>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 columns Images with descri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C6562F4-C7E7-4472-BEB2-95EB2B851F82}"/>
              </a:ext>
            </a:extLst>
          </p:cNvPr>
          <p:cNvSpPr>
            <a:spLocks noGrp="1"/>
          </p:cNvSpPr>
          <p:nvPr>
            <p:ph type="pic" sz="quarter" idx="10" hasCustomPrompt="1"/>
          </p:nvPr>
        </p:nvSpPr>
        <p:spPr>
          <a:xfrm>
            <a:off x="419100" y="1409700"/>
            <a:ext cx="5505450" cy="3671888"/>
          </a:xfrm>
          <a:prstGeom prst="rect">
            <a:avLst/>
          </a:prstGeom>
          <a:solidFill>
            <a:schemeClr val="accent3"/>
          </a:solidFill>
        </p:spPr>
        <p:txBody>
          <a:bodyPr anchor="ctr"/>
          <a:lstStyle>
            <a:lvl1pPr marL="0" indent="0" algn="ctr">
              <a:buNone/>
              <a:defRPr/>
            </a:lvl1pPr>
          </a:lstStyle>
          <a:p>
            <a:r>
              <a:rPr lang="en-US"/>
              <a:t>Click on the icon to add picture</a:t>
            </a:r>
          </a:p>
        </p:txBody>
      </p:sp>
      <p:sp>
        <p:nvSpPr>
          <p:cNvPr id="18" name="Picture Placeholder 5">
            <a:extLst>
              <a:ext uri="{FF2B5EF4-FFF2-40B4-BE49-F238E27FC236}">
                <a16:creationId xmlns:a16="http://schemas.microsoft.com/office/drawing/2014/main" id="{3D88A334-95C9-44C2-9CF3-C43998CA1D45}"/>
              </a:ext>
            </a:extLst>
          </p:cNvPr>
          <p:cNvSpPr>
            <a:spLocks noGrp="1"/>
          </p:cNvSpPr>
          <p:nvPr>
            <p:ph type="pic" sz="quarter" idx="11" hasCustomPrompt="1"/>
          </p:nvPr>
        </p:nvSpPr>
        <p:spPr>
          <a:xfrm>
            <a:off x="6267450" y="1409700"/>
            <a:ext cx="5505450" cy="3671888"/>
          </a:xfrm>
          <a:prstGeom prst="rect">
            <a:avLst/>
          </a:prstGeom>
          <a:solidFill>
            <a:schemeClr val="accent3"/>
          </a:solidFill>
        </p:spPr>
        <p:txBody>
          <a:bodyPr anchor="ctr"/>
          <a:lstStyle>
            <a:lvl1pPr marL="0" indent="0" algn="ctr">
              <a:buNone/>
              <a:defRPr/>
            </a:lvl1pPr>
          </a:lstStyle>
          <a:p>
            <a:r>
              <a:rPr lang="en-US"/>
              <a:t>Click on the icon to add picture</a:t>
            </a:r>
          </a:p>
        </p:txBody>
      </p:sp>
      <p:sp>
        <p:nvSpPr>
          <p:cNvPr id="2" name="Title 1">
            <a:extLst>
              <a:ext uri="{FF2B5EF4-FFF2-40B4-BE49-F238E27FC236}">
                <a16:creationId xmlns:a16="http://schemas.microsoft.com/office/drawing/2014/main" id="{990CD62B-1035-479A-AA45-98BC35DCE7A0}"/>
              </a:ext>
            </a:extLst>
          </p:cNvPr>
          <p:cNvSpPr>
            <a:spLocks noGrp="1"/>
          </p:cNvSpPr>
          <p:nvPr>
            <p:ph type="title"/>
          </p:nvPr>
        </p:nvSpPr>
        <p:spPr>
          <a:xfrm>
            <a:off x="419099" y="417512"/>
            <a:ext cx="10229851" cy="788987"/>
          </a:xfrm>
          <a:prstGeom prst="rect">
            <a:avLst/>
          </a:prstGeom>
        </p:spPr>
        <p:txBody>
          <a:bodyPr/>
          <a:lstStyle>
            <a:lvl1pPr>
              <a:defRPr>
                <a:solidFill>
                  <a:schemeClr val="tx2"/>
                </a:solidFill>
              </a:defRPr>
            </a:lvl1pPr>
          </a:lstStyle>
          <a:p>
            <a:r>
              <a:rPr lang="en-US"/>
              <a:t>Click to edit Master title style</a:t>
            </a:r>
          </a:p>
        </p:txBody>
      </p:sp>
      <p:sp>
        <p:nvSpPr>
          <p:cNvPr id="13" name="Rectangle 12">
            <a:extLst>
              <a:ext uri="{FF2B5EF4-FFF2-40B4-BE49-F238E27FC236}">
                <a16:creationId xmlns:a16="http://schemas.microsoft.com/office/drawing/2014/main" id="{9D50606C-F593-47C6-8C64-920E2A3CF6D4}"/>
              </a:ext>
            </a:extLst>
          </p:cNvPr>
          <p:cNvSpPr/>
          <p:nvPr userDrawn="1"/>
        </p:nvSpPr>
        <p:spPr bwMode="auto">
          <a:xfrm>
            <a:off x="419099" y="5081510"/>
            <a:ext cx="5504750" cy="121769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02AF24AB-246E-4768-A23F-3017E409E6B4}"/>
              </a:ext>
            </a:extLst>
          </p:cNvPr>
          <p:cNvSpPr/>
          <p:nvPr userDrawn="1"/>
        </p:nvSpPr>
        <p:spPr bwMode="auto">
          <a:xfrm>
            <a:off x="6268150" y="5081510"/>
            <a:ext cx="5504750" cy="121769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16" name="Graphic 15">
            <a:extLst>
              <a:ext uri="{FF2B5EF4-FFF2-40B4-BE49-F238E27FC236}">
                <a16:creationId xmlns:a16="http://schemas.microsoft.com/office/drawing/2014/main" id="{10E6B82F-0A0C-4808-A7EE-E81A037239C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8424" b="20805"/>
          <a:stretch/>
        </p:blipFill>
        <p:spPr>
          <a:xfrm>
            <a:off x="5213976" y="5440680"/>
            <a:ext cx="709873" cy="858520"/>
          </a:xfrm>
          <a:prstGeom prst="rect">
            <a:avLst/>
          </a:prstGeom>
        </p:spPr>
      </p:pic>
      <p:pic>
        <p:nvPicPr>
          <p:cNvPr id="17" name="Graphic 16">
            <a:extLst>
              <a:ext uri="{FF2B5EF4-FFF2-40B4-BE49-F238E27FC236}">
                <a16:creationId xmlns:a16="http://schemas.microsoft.com/office/drawing/2014/main" id="{AF806A32-6025-42B0-8886-887B01E5020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8424" b="20805"/>
          <a:stretch/>
        </p:blipFill>
        <p:spPr>
          <a:xfrm>
            <a:off x="11063027" y="5440680"/>
            <a:ext cx="709873" cy="858520"/>
          </a:xfrm>
          <a:prstGeom prst="rect">
            <a:avLst/>
          </a:prstGeom>
        </p:spPr>
      </p:pic>
      <p:sp>
        <p:nvSpPr>
          <p:cNvPr id="8" name="Text Placeholder 7">
            <a:extLst>
              <a:ext uri="{FF2B5EF4-FFF2-40B4-BE49-F238E27FC236}">
                <a16:creationId xmlns:a16="http://schemas.microsoft.com/office/drawing/2014/main" id="{9EDB0D80-0F7F-4CEE-B55C-D3CDF3E7C779}"/>
              </a:ext>
            </a:extLst>
          </p:cNvPr>
          <p:cNvSpPr>
            <a:spLocks noGrp="1"/>
          </p:cNvSpPr>
          <p:nvPr>
            <p:ph type="body" sz="quarter" idx="12" hasCustomPrompt="1"/>
          </p:nvPr>
        </p:nvSpPr>
        <p:spPr>
          <a:xfrm>
            <a:off x="558800" y="5232400"/>
            <a:ext cx="5219148" cy="941388"/>
          </a:xfrm>
          <a:prstGeom prst="rect">
            <a:avLst/>
          </a:prstGeom>
        </p:spPr>
        <p:txBody>
          <a:bodyPr anchor="ctr"/>
          <a:lstStyle>
            <a:lvl1pPr marL="0" indent="0" algn="ctr">
              <a:buNone/>
              <a:defRPr sz="20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text here</a:t>
            </a:r>
          </a:p>
        </p:txBody>
      </p:sp>
      <p:sp>
        <p:nvSpPr>
          <p:cNvPr id="21" name="Text Placeholder 7">
            <a:extLst>
              <a:ext uri="{FF2B5EF4-FFF2-40B4-BE49-F238E27FC236}">
                <a16:creationId xmlns:a16="http://schemas.microsoft.com/office/drawing/2014/main" id="{5C9783A4-DFDB-4C11-B238-0442E3AF54D5}"/>
              </a:ext>
            </a:extLst>
          </p:cNvPr>
          <p:cNvSpPr>
            <a:spLocks noGrp="1"/>
          </p:cNvSpPr>
          <p:nvPr>
            <p:ph type="body" sz="quarter" idx="13" hasCustomPrompt="1"/>
          </p:nvPr>
        </p:nvSpPr>
        <p:spPr>
          <a:xfrm>
            <a:off x="6411338" y="5232400"/>
            <a:ext cx="5221861" cy="941388"/>
          </a:xfrm>
          <a:prstGeom prst="rect">
            <a:avLst/>
          </a:prstGeom>
        </p:spPr>
        <p:txBody>
          <a:bodyPr anchor="ctr"/>
          <a:lstStyle>
            <a:lvl1pPr marL="0" indent="0" algn="ctr">
              <a:buNone/>
              <a:defRPr lang="en-US" sz="2000" kern="1200" spc="0" baseline="0" dirty="0">
                <a:solidFill>
                  <a:schemeClr val="bg1"/>
                </a:solidFill>
                <a:latin typeface="+mj-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text here</a:t>
            </a:r>
          </a:p>
        </p:txBody>
      </p:sp>
      <p:pic>
        <p:nvPicPr>
          <p:cNvPr id="22" name="Graphic 21">
            <a:extLst>
              <a:ext uri="{FF2B5EF4-FFF2-40B4-BE49-F238E27FC236}">
                <a16:creationId xmlns:a16="http://schemas.microsoft.com/office/drawing/2014/main" id="{E8BAAB8E-3F58-49FD-84CC-EB25D5B1739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36956" r="14706"/>
          <a:stretch/>
        </p:blipFill>
        <p:spPr>
          <a:xfrm>
            <a:off x="10479461" y="0"/>
            <a:ext cx="1712539" cy="966788"/>
          </a:xfrm>
          <a:prstGeom prst="rect">
            <a:avLst/>
          </a:prstGeom>
        </p:spPr>
      </p:pic>
      <p:sp>
        <p:nvSpPr>
          <p:cNvPr id="4" name="Rectangle 3">
            <a:extLst>
              <a:ext uri="{FF2B5EF4-FFF2-40B4-BE49-F238E27FC236}">
                <a16:creationId xmlns:a16="http://schemas.microsoft.com/office/drawing/2014/main" id="{877ED6C5-89D8-427F-8EEE-96452D63F801}"/>
              </a:ext>
            </a:extLst>
          </p:cNvPr>
          <p:cNvSpPr/>
          <p:nvPr userDrawn="1"/>
        </p:nvSpPr>
        <p:spPr bwMode="auto">
          <a:xfrm>
            <a:off x="1" y="6790622"/>
            <a:ext cx="12192000" cy="67378"/>
          </a:xfrm>
          <a:prstGeom prst="rect">
            <a:avLst/>
          </a:prstGeom>
          <a:gradFill flip="none" rotWithShape="1">
            <a:gsLst>
              <a:gs pos="80000">
                <a:schemeClr val="accent5"/>
              </a:gs>
              <a:gs pos="0">
                <a:schemeClr val="accent6"/>
              </a:gs>
            </a:gsLst>
            <a:lin ang="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5" name="Freeform: Shape 4">
            <a:extLst>
              <a:ext uri="{FF2B5EF4-FFF2-40B4-BE49-F238E27FC236}">
                <a16:creationId xmlns:a16="http://schemas.microsoft.com/office/drawing/2014/main" id="{0DB82F18-BF0E-4455-A7B5-8ED4D2AF530E}"/>
              </a:ext>
            </a:extLst>
          </p:cNvPr>
          <p:cNvSpPr/>
          <p:nvPr userDrawn="1"/>
        </p:nvSpPr>
        <p:spPr bwMode="auto">
          <a:xfrm flipH="1" flipV="1">
            <a:off x="0" y="1062575"/>
            <a:ext cx="5486400" cy="0"/>
          </a:xfrm>
          <a:custGeom>
            <a:avLst/>
            <a:gdLst>
              <a:gd name="connsiteX0" fmla="*/ 6900454 w 6900454"/>
              <a:gd name="connsiteY0" fmla="*/ 5863520 h 5863520"/>
              <a:gd name="connsiteX1" fmla="*/ 6768868 w 6900454"/>
              <a:gd name="connsiteY1" fmla="*/ 5863520 h 5863520"/>
              <a:gd name="connsiteX2" fmla="*/ 6752816 w 6900454"/>
              <a:gd name="connsiteY2" fmla="*/ 5863520 h 5863520"/>
              <a:gd name="connsiteX3" fmla="*/ 0 w 6900454"/>
              <a:gd name="connsiteY3" fmla="*/ 5863520 h 5863520"/>
              <a:gd name="connsiteX4" fmla="*/ 2084807 w 6900454"/>
              <a:gd name="connsiteY4" fmla="*/ 0 h 5863520"/>
              <a:gd name="connsiteX5" fmla="*/ 6752816 w 6900454"/>
              <a:gd name="connsiteY5" fmla="*/ 0 h 5863520"/>
              <a:gd name="connsiteX6" fmla="*/ 6768868 w 6900454"/>
              <a:gd name="connsiteY6" fmla="*/ 0 h 5863520"/>
              <a:gd name="connsiteX7" fmla="*/ 6900454 w 6900454"/>
              <a:gd name="connsiteY7" fmla="*/ 0 h 5863520"/>
              <a:gd name="connsiteX0" fmla="*/ 6900454 w 6991894"/>
              <a:gd name="connsiteY0" fmla="*/ 5863520 h 5954960"/>
              <a:gd name="connsiteX1" fmla="*/ 6768868 w 6991894"/>
              <a:gd name="connsiteY1" fmla="*/ 5863520 h 5954960"/>
              <a:gd name="connsiteX2" fmla="*/ 6752816 w 6991894"/>
              <a:gd name="connsiteY2" fmla="*/ 5863520 h 5954960"/>
              <a:gd name="connsiteX3" fmla="*/ 0 w 6991894"/>
              <a:gd name="connsiteY3" fmla="*/ 5863520 h 5954960"/>
              <a:gd name="connsiteX4" fmla="*/ 2084807 w 6991894"/>
              <a:gd name="connsiteY4" fmla="*/ 0 h 5954960"/>
              <a:gd name="connsiteX5" fmla="*/ 6752816 w 6991894"/>
              <a:gd name="connsiteY5" fmla="*/ 0 h 5954960"/>
              <a:gd name="connsiteX6" fmla="*/ 6768868 w 6991894"/>
              <a:gd name="connsiteY6" fmla="*/ 0 h 5954960"/>
              <a:gd name="connsiteX7" fmla="*/ 6900454 w 6991894"/>
              <a:gd name="connsiteY7" fmla="*/ 0 h 5954960"/>
              <a:gd name="connsiteX8" fmla="*/ 6991894 w 6991894"/>
              <a:gd name="connsiteY8" fmla="*/ 5954960 h 5954960"/>
              <a:gd name="connsiteX0" fmla="*/ 6900454 w 6900454"/>
              <a:gd name="connsiteY0" fmla="*/ 5863520 h 5863520"/>
              <a:gd name="connsiteX1" fmla="*/ 6768868 w 6900454"/>
              <a:gd name="connsiteY1" fmla="*/ 5863520 h 5863520"/>
              <a:gd name="connsiteX2" fmla="*/ 6752816 w 6900454"/>
              <a:gd name="connsiteY2" fmla="*/ 5863520 h 5863520"/>
              <a:gd name="connsiteX3" fmla="*/ 0 w 6900454"/>
              <a:gd name="connsiteY3" fmla="*/ 5863520 h 5863520"/>
              <a:gd name="connsiteX4" fmla="*/ 2084807 w 6900454"/>
              <a:gd name="connsiteY4" fmla="*/ 0 h 5863520"/>
              <a:gd name="connsiteX5" fmla="*/ 6752816 w 6900454"/>
              <a:gd name="connsiteY5" fmla="*/ 0 h 5863520"/>
              <a:gd name="connsiteX6" fmla="*/ 6768868 w 6900454"/>
              <a:gd name="connsiteY6" fmla="*/ 0 h 5863520"/>
              <a:gd name="connsiteX7" fmla="*/ 6900454 w 6900454"/>
              <a:gd name="connsiteY7" fmla="*/ 0 h 5863520"/>
              <a:gd name="connsiteX0" fmla="*/ 6900454 w 6900454"/>
              <a:gd name="connsiteY0" fmla="*/ 5863520 h 5871628"/>
              <a:gd name="connsiteX1" fmla="*/ 6768868 w 6900454"/>
              <a:gd name="connsiteY1" fmla="*/ 5863520 h 5871628"/>
              <a:gd name="connsiteX2" fmla="*/ 6752816 w 6900454"/>
              <a:gd name="connsiteY2" fmla="*/ 5863520 h 5871628"/>
              <a:gd name="connsiteX3" fmla="*/ 4202974 w 6900454"/>
              <a:gd name="connsiteY3" fmla="*/ 5871628 h 5871628"/>
              <a:gd name="connsiteX4" fmla="*/ 0 w 6900454"/>
              <a:gd name="connsiteY4" fmla="*/ 5863520 h 5871628"/>
              <a:gd name="connsiteX5" fmla="*/ 2084807 w 6900454"/>
              <a:gd name="connsiteY5" fmla="*/ 0 h 5871628"/>
              <a:gd name="connsiteX6" fmla="*/ 6752816 w 6900454"/>
              <a:gd name="connsiteY6" fmla="*/ 0 h 5871628"/>
              <a:gd name="connsiteX7" fmla="*/ 6768868 w 6900454"/>
              <a:gd name="connsiteY7" fmla="*/ 0 h 5871628"/>
              <a:gd name="connsiteX8" fmla="*/ 6900454 w 6900454"/>
              <a:gd name="connsiteY8" fmla="*/ 0 h 5871628"/>
              <a:gd name="connsiteX0" fmla="*/ 6768868 w 6900454"/>
              <a:gd name="connsiteY0" fmla="*/ 5863520 h 5871628"/>
              <a:gd name="connsiteX1" fmla="*/ 6752816 w 6900454"/>
              <a:gd name="connsiteY1" fmla="*/ 5863520 h 5871628"/>
              <a:gd name="connsiteX2" fmla="*/ 4202974 w 6900454"/>
              <a:gd name="connsiteY2" fmla="*/ 5871628 h 5871628"/>
              <a:gd name="connsiteX3" fmla="*/ 0 w 6900454"/>
              <a:gd name="connsiteY3" fmla="*/ 5863520 h 5871628"/>
              <a:gd name="connsiteX4" fmla="*/ 2084807 w 6900454"/>
              <a:gd name="connsiteY4" fmla="*/ 0 h 5871628"/>
              <a:gd name="connsiteX5" fmla="*/ 6752816 w 6900454"/>
              <a:gd name="connsiteY5" fmla="*/ 0 h 5871628"/>
              <a:gd name="connsiteX6" fmla="*/ 6768868 w 6900454"/>
              <a:gd name="connsiteY6" fmla="*/ 0 h 5871628"/>
              <a:gd name="connsiteX7" fmla="*/ 6900454 w 6900454"/>
              <a:gd name="connsiteY7" fmla="*/ 0 h 5871628"/>
              <a:gd name="connsiteX0" fmla="*/ 6752816 w 6900454"/>
              <a:gd name="connsiteY0" fmla="*/ 5863520 h 5871628"/>
              <a:gd name="connsiteX1" fmla="*/ 4202974 w 6900454"/>
              <a:gd name="connsiteY1" fmla="*/ 5871628 h 5871628"/>
              <a:gd name="connsiteX2" fmla="*/ 0 w 6900454"/>
              <a:gd name="connsiteY2" fmla="*/ 5863520 h 5871628"/>
              <a:gd name="connsiteX3" fmla="*/ 2084807 w 6900454"/>
              <a:gd name="connsiteY3" fmla="*/ 0 h 5871628"/>
              <a:gd name="connsiteX4" fmla="*/ 6752816 w 6900454"/>
              <a:gd name="connsiteY4" fmla="*/ 0 h 5871628"/>
              <a:gd name="connsiteX5" fmla="*/ 6768868 w 6900454"/>
              <a:gd name="connsiteY5" fmla="*/ 0 h 5871628"/>
              <a:gd name="connsiteX6" fmla="*/ 6900454 w 6900454"/>
              <a:gd name="connsiteY6" fmla="*/ 0 h 5871628"/>
              <a:gd name="connsiteX0" fmla="*/ 4202974 w 6900454"/>
              <a:gd name="connsiteY0" fmla="*/ 5871628 h 5871628"/>
              <a:gd name="connsiteX1" fmla="*/ 0 w 6900454"/>
              <a:gd name="connsiteY1" fmla="*/ 5863520 h 5871628"/>
              <a:gd name="connsiteX2" fmla="*/ 2084807 w 6900454"/>
              <a:gd name="connsiteY2" fmla="*/ 0 h 5871628"/>
              <a:gd name="connsiteX3" fmla="*/ 6752816 w 6900454"/>
              <a:gd name="connsiteY3" fmla="*/ 0 h 5871628"/>
              <a:gd name="connsiteX4" fmla="*/ 6768868 w 6900454"/>
              <a:gd name="connsiteY4" fmla="*/ 0 h 5871628"/>
              <a:gd name="connsiteX5" fmla="*/ 6900454 w 6900454"/>
              <a:gd name="connsiteY5" fmla="*/ 0 h 5871628"/>
              <a:gd name="connsiteX0" fmla="*/ 4190274 w 6900454"/>
              <a:gd name="connsiteY0" fmla="*/ 5858928 h 5863520"/>
              <a:gd name="connsiteX1" fmla="*/ 0 w 6900454"/>
              <a:gd name="connsiteY1" fmla="*/ 5863520 h 5863520"/>
              <a:gd name="connsiteX2" fmla="*/ 2084807 w 6900454"/>
              <a:gd name="connsiteY2" fmla="*/ 0 h 5863520"/>
              <a:gd name="connsiteX3" fmla="*/ 6752816 w 6900454"/>
              <a:gd name="connsiteY3" fmla="*/ 0 h 5863520"/>
              <a:gd name="connsiteX4" fmla="*/ 6768868 w 6900454"/>
              <a:gd name="connsiteY4" fmla="*/ 0 h 5863520"/>
              <a:gd name="connsiteX5" fmla="*/ 6900454 w 6900454"/>
              <a:gd name="connsiteY5" fmla="*/ 0 h 5863520"/>
              <a:gd name="connsiteX0" fmla="*/ 4205514 w 6915694"/>
              <a:gd name="connsiteY0" fmla="*/ 5858928 h 5863520"/>
              <a:gd name="connsiteX1" fmla="*/ 0 w 6915694"/>
              <a:gd name="connsiteY1" fmla="*/ 5863520 h 5863520"/>
              <a:gd name="connsiteX2" fmla="*/ 2100047 w 6915694"/>
              <a:gd name="connsiteY2" fmla="*/ 0 h 5863520"/>
              <a:gd name="connsiteX3" fmla="*/ 6768056 w 6915694"/>
              <a:gd name="connsiteY3" fmla="*/ 0 h 5863520"/>
              <a:gd name="connsiteX4" fmla="*/ 6784108 w 6915694"/>
              <a:gd name="connsiteY4" fmla="*/ 0 h 5863520"/>
              <a:gd name="connsiteX5" fmla="*/ 6915694 w 6915694"/>
              <a:gd name="connsiteY5" fmla="*/ 0 h 5863520"/>
              <a:gd name="connsiteX0" fmla="*/ 0 w 6915694"/>
              <a:gd name="connsiteY0" fmla="*/ 5863520 h 5863520"/>
              <a:gd name="connsiteX1" fmla="*/ 2100047 w 6915694"/>
              <a:gd name="connsiteY1" fmla="*/ 0 h 5863520"/>
              <a:gd name="connsiteX2" fmla="*/ 6768056 w 6915694"/>
              <a:gd name="connsiteY2" fmla="*/ 0 h 5863520"/>
              <a:gd name="connsiteX3" fmla="*/ 6784108 w 6915694"/>
              <a:gd name="connsiteY3" fmla="*/ 0 h 5863520"/>
              <a:gd name="connsiteX4" fmla="*/ 6915694 w 6915694"/>
              <a:gd name="connsiteY4" fmla="*/ 0 h 5863520"/>
              <a:gd name="connsiteX0" fmla="*/ 0 w 4815647"/>
              <a:gd name="connsiteY0" fmla="*/ 0 h 0"/>
              <a:gd name="connsiteX1" fmla="*/ 4668009 w 4815647"/>
              <a:gd name="connsiteY1" fmla="*/ 0 h 0"/>
              <a:gd name="connsiteX2" fmla="*/ 4684061 w 4815647"/>
              <a:gd name="connsiteY2" fmla="*/ 0 h 0"/>
              <a:gd name="connsiteX3" fmla="*/ 4815647 w 4815647"/>
              <a:gd name="connsiteY3" fmla="*/ 0 h 0"/>
            </a:gdLst>
            <a:ahLst/>
            <a:cxnLst>
              <a:cxn ang="0">
                <a:pos x="connsiteX0" y="connsiteY0"/>
              </a:cxn>
              <a:cxn ang="0">
                <a:pos x="connsiteX1" y="connsiteY1"/>
              </a:cxn>
              <a:cxn ang="0">
                <a:pos x="connsiteX2" y="connsiteY2"/>
              </a:cxn>
              <a:cxn ang="0">
                <a:pos x="connsiteX3" y="connsiteY3"/>
              </a:cxn>
            </a:cxnLst>
            <a:rect l="l" t="t" r="r" b="b"/>
            <a:pathLst>
              <a:path w="4815647">
                <a:moveTo>
                  <a:pt x="0" y="0"/>
                </a:moveTo>
                <a:lnTo>
                  <a:pt x="4668009" y="0"/>
                </a:lnTo>
                <a:lnTo>
                  <a:pt x="4684061" y="0"/>
                </a:lnTo>
                <a:lnTo>
                  <a:pt x="4815647" y="0"/>
                </a:lnTo>
              </a:path>
            </a:pathLst>
          </a:custGeom>
          <a:noFill/>
          <a:ln w="6350">
            <a:solidFill>
              <a:schemeClr val="bg1">
                <a:lumMod val="7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825019708"/>
      </p:ext>
    </p:extLst>
  </p:cSld>
  <p:clrMapOvr>
    <a:masterClrMapping/>
  </p:clrMapOvr>
  <p:transition>
    <p:fade/>
  </p:transition>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Thank You Slid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C9E828-F7D6-4ADB-98E1-16BFC1C7D445}"/>
              </a:ext>
            </a:extLst>
          </p:cNvPr>
          <p:cNvSpPr/>
          <p:nvPr/>
        </p:nvSpPr>
        <p:spPr bwMode="auto">
          <a:xfrm>
            <a:off x="102870" y="1338296"/>
            <a:ext cx="11983113" cy="46049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20" name="Graphic 11">
            <a:extLst>
              <a:ext uri="{FF2B5EF4-FFF2-40B4-BE49-F238E27FC236}">
                <a16:creationId xmlns:a16="http://schemas.microsoft.com/office/drawing/2014/main" id="{C4DC285F-A65B-4830-8B03-C71F036DA3D8}"/>
              </a:ext>
            </a:extLst>
          </p:cNvPr>
          <p:cNvGrpSpPr/>
          <p:nvPr userDrawn="1"/>
        </p:nvGrpSpPr>
        <p:grpSpPr>
          <a:xfrm rot="5400000" flipH="1">
            <a:off x="-1009645" y="3611112"/>
            <a:ext cx="3743501" cy="3102438"/>
            <a:chOff x="10229566" y="4868403"/>
            <a:chExt cx="2802174" cy="2426828"/>
          </a:xfrm>
          <a:solidFill>
            <a:schemeClr val="accent2">
              <a:alpha val="5000"/>
            </a:schemeClr>
          </a:solidFill>
        </p:grpSpPr>
        <p:sp>
          <p:nvSpPr>
            <p:cNvPr id="21" name="Freeform: Shape 20">
              <a:extLst>
                <a:ext uri="{FF2B5EF4-FFF2-40B4-BE49-F238E27FC236}">
                  <a16:creationId xmlns:a16="http://schemas.microsoft.com/office/drawing/2014/main" id="{AF731AB8-9034-42EE-AFE9-73CB5D73E1E7}"/>
                </a:ext>
              </a:extLst>
            </p:cNvPr>
            <p:cNvSpPr/>
            <p:nvPr/>
          </p:nvSpPr>
          <p:spPr>
            <a:xfrm>
              <a:off x="10614664" y="5538650"/>
              <a:ext cx="746679" cy="840748"/>
            </a:xfrm>
            <a:custGeom>
              <a:avLst/>
              <a:gdLst>
                <a:gd name="connsiteX0" fmla="*/ 372066 w 746679"/>
                <a:gd name="connsiteY0" fmla="*/ -603 h 840748"/>
                <a:gd name="connsiteX1" fmla="*/ 745406 w 746679"/>
                <a:gd name="connsiteY1" fmla="*/ 209584 h 840748"/>
                <a:gd name="connsiteX2" fmla="*/ 745406 w 746679"/>
                <a:gd name="connsiteY2" fmla="*/ 629958 h 840748"/>
                <a:gd name="connsiteX3" fmla="*/ 372066 w 746679"/>
                <a:gd name="connsiteY3" fmla="*/ 840145 h 840748"/>
                <a:gd name="connsiteX4" fmla="*/ -1274 w 746679"/>
                <a:gd name="connsiteY4" fmla="*/ 629958 h 840748"/>
                <a:gd name="connsiteX5" fmla="*/ -1274 w 746679"/>
                <a:gd name="connsiteY5" fmla="*/ 209584 h 84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679" h="840748">
                  <a:moveTo>
                    <a:pt x="372066" y="-603"/>
                  </a:moveTo>
                  <a:lnTo>
                    <a:pt x="745406" y="209584"/>
                  </a:lnTo>
                  <a:lnTo>
                    <a:pt x="745406" y="629958"/>
                  </a:lnTo>
                  <a:lnTo>
                    <a:pt x="372066" y="840145"/>
                  </a:lnTo>
                  <a:lnTo>
                    <a:pt x="-1274" y="629958"/>
                  </a:lnTo>
                  <a:lnTo>
                    <a:pt x="-1274" y="209584"/>
                  </a:lnTo>
                  <a:close/>
                </a:path>
              </a:pathLst>
            </a:custGeom>
            <a:solidFill>
              <a:schemeClr val="accent2">
                <a:alpha val="8000"/>
              </a:schemeClr>
            </a:solidFill>
            <a:ln w="4917"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E27842E-ABE3-4F52-A9A8-931483CBFF50}"/>
                </a:ext>
              </a:extLst>
            </p:cNvPr>
            <p:cNvSpPr/>
            <p:nvPr/>
          </p:nvSpPr>
          <p:spPr>
            <a:xfrm>
              <a:off x="11020341" y="6208897"/>
              <a:ext cx="740800" cy="846627"/>
            </a:xfrm>
            <a:custGeom>
              <a:avLst/>
              <a:gdLst>
                <a:gd name="connsiteX0" fmla="*/ 369126 w 740800"/>
                <a:gd name="connsiteY0" fmla="*/ -603 h 846627"/>
                <a:gd name="connsiteX1" fmla="*/ 739527 w 740800"/>
                <a:gd name="connsiteY1" fmla="*/ 209555 h 846627"/>
                <a:gd name="connsiteX2" fmla="*/ 739527 w 740800"/>
                <a:gd name="connsiteY2" fmla="*/ 635873 h 846627"/>
                <a:gd name="connsiteX3" fmla="*/ 369126 w 740800"/>
                <a:gd name="connsiteY3" fmla="*/ 846025 h 846627"/>
                <a:gd name="connsiteX4" fmla="*/ -1274 w 740800"/>
                <a:gd name="connsiteY4" fmla="*/ 635873 h 846627"/>
                <a:gd name="connsiteX5" fmla="*/ -1274 w 740800"/>
                <a:gd name="connsiteY5" fmla="*/ 209555 h 84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800" h="846627">
                  <a:moveTo>
                    <a:pt x="369126" y="-603"/>
                  </a:moveTo>
                  <a:lnTo>
                    <a:pt x="739527" y="209555"/>
                  </a:lnTo>
                  <a:lnTo>
                    <a:pt x="739527" y="635873"/>
                  </a:lnTo>
                  <a:lnTo>
                    <a:pt x="369126" y="846025"/>
                  </a:lnTo>
                  <a:lnTo>
                    <a:pt x="-1274" y="635873"/>
                  </a:lnTo>
                  <a:lnTo>
                    <a:pt x="-1274" y="209555"/>
                  </a:lnTo>
                  <a:close/>
                </a:path>
              </a:pathLst>
            </a:custGeom>
            <a:grpFill/>
            <a:ln w="4917"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B01BDBA-7F03-4F94-B1E8-04F4966BD03B}"/>
                </a:ext>
              </a:extLst>
            </p:cNvPr>
            <p:cNvSpPr/>
            <p:nvPr/>
          </p:nvSpPr>
          <p:spPr>
            <a:xfrm>
              <a:off x="10229566" y="6223595"/>
              <a:ext cx="746679" cy="840748"/>
            </a:xfrm>
            <a:custGeom>
              <a:avLst/>
              <a:gdLst>
                <a:gd name="connsiteX0" fmla="*/ 372066 w 746679"/>
                <a:gd name="connsiteY0" fmla="*/ -603 h 840748"/>
                <a:gd name="connsiteX1" fmla="*/ 745406 w 746679"/>
                <a:gd name="connsiteY1" fmla="*/ 209584 h 840748"/>
                <a:gd name="connsiteX2" fmla="*/ 745406 w 746679"/>
                <a:gd name="connsiteY2" fmla="*/ 629958 h 840748"/>
                <a:gd name="connsiteX3" fmla="*/ 372066 w 746679"/>
                <a:gd name="connsiteY3" fmla="*/ 840145 h 840748"/>
                <a:gd name="connsiteX4" fmla="*/ -1274 w 746679"/>
                <a:gd name="connsiteY4" fmla="*/ 629958 h 840748"/>
                <a:gd name="connsiteX5" fmla="*/ -1274 w 746679"/>
                <a:gd name="connsiteY5" fmla="*/ 209584 h 84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679" h="840748">
                  <a:moveTo>
                    <a:pt x="372066" y="-603"/>
                  </a:moveTo>
                  <a:lnTo>
                    <a:pt x="745406" y="209584"/>
                  </a:lnTo>
                  <a:lnTo>
                    <a:pt x="745406" y="629958"/>
                  </a:lnTo>
                  <a:lnTo>
                    <a:pt x="372066" y="840145"/>
                  </a:lnTo>
                  <a:lnTo>
                    <a:pt x="-1274" y="629958"/>
                  </a:lnTo>
                  <a:lnTo>
                    <a:pt x="-1274" y="209584"/>
                  </a:lnTo>
                  <a:close/>
                </a:path>
              </a:pathLst>
            </a:custGeom>
            <a:solidFill>
              <a:schemeClr val="accent2">
                <a:alpha val="14000"/>
              </a:schemeClr>
            </a:solidFill>
            <a:ln w="4940" cap="flat">
              <a:solidFill>
                <a:schemeClr val="bg1">
                  <a:alpha val="22000"/>
                </a:schemeClr>
              </a:solidFill>
              <a:prstDash val="solid"/>
              <a:round/>
            </a:ln>
          </p:spPr>
          <p:txBody>
            <a:bodyPr rtlCol="0" anchor="ctr"/>
            <a:lstStyle/>
            <a:p>
              <a:endParaRPr lang="en-US"/>
            </a:p>
          </p:txBody>
        </p:sp>
        <p:sp>
          <p:nvSpPr>
            <p:cNvPr id="26" name="Freeform: Shape 25">
              <a:extLst>
                <a:ext uri="{FF2B5EF4-FFF2-40B4-BE49-F238E27FC236}">
                  <a16:creationId xmlns:a16="http://schemas.microsoft.com/office/drawing/2014/main" id="{43D7BD07-32E1-4E44-8334-54BBD3248762}"/>
                </a:ext>
              </a:extLst>
            </p:cNvPr>
            <p:cNvSpPr/>
            <p:nvPr/>
          </p:nvSpPr>
          <p:spPr>
            <a:xfrm>
              <a:off x="11420138" y="5538650"/>
              <a:ext cx="740800" cy="840748"/>
            </a:xfrm>
            <a:custGeom>
              <a:avLst/>
              <a:gdLst>
                <a:gd name="connsiteX0" fmla="*/ 369126 w 740800"/>
                <a:gd name="connsiteY0" fmla="*/ -603 h 840748"/>
                <a:gd name="connsiteX1" fmla="*/ 739527 w 740800"/>
                <a:gd name="connsiteY1" fmla="*/ 209584 h 840748"/>
                <a:gd name="connsiteX2" fmla="*/ 739527 w 740800"/>
                <a:gd name="connsiteY2" fmla="*/ 629958 h 840748"/>
                <a:gd name="connsiteX3" fmla="*/ 369126 w 740800"/>
                <a:gd name="connsiteY3" fmla="*/ 840145 h 840748"/>
                <a:gd name="connsiteX4" fmla="*/ -1274 w 740800"/>
                <a:gd name="connsiteY4" fmla="*/ 629958 h 840748"/>
                <a:gd name="connsiteX5" fmla="*/ -1274 w 740800"/>
                <a:gd name="connsiteY5" fmla="*/ 209584 h 84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800" h="840748">
                  <a:moveTo>
                    <a:pt x="369126" y="-603"/>
                  </a:moveTo>
                  <a:lnTo>
                    <a:pt x="739527" y="209584"/>
                  </a:lnTo>
                  <a:lnTo>
                    <a:pt x="739527" y="629958"/>
                  </a:lnTo>
                  <a:lnTo>
                    <a:pt x="369126" y="840145"/>
                  </a:lnTo>
                  <a:lnTo>
                    <a:pt x="-1274" y="629958"/>
                  </a:lnTo>
                  <a:lnTo>
                    <a:pt x="-1274" y="209584"/>
                  </a:lnTo>
                  <a:close/>
                </a:path>
              </a:pathLst>
            </a:custGeom>
            <a:grpFill/>
            <a:ln w="4917"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FFF0D31-DE01-43AE-8698-A4A9DD6C52D5}"/>
                </a:ext>
              </a:extLst>
            </p:cNvPr>
            <p:cNvSpPr/>
            <p:nvPr/>
          </p:nvSpPr>
          <p:spPr>
            <a:xfrm>
              <a:off x="11822875" y="6223595"/>
              <a:ext cx="752559" cy="840748"/>
            </a:xfrm>
            <a:custGeom>
              <a:avLst/>
              <a:gdLst>
                <a:gd name="connsiteX0" fmla="*/ 375006 w 752559"/>
                <a:gd name="connsiteY0" fmla="*/ -603 h 840748"/>
                <a:gd name="connsiteX1" fmla="*/ 751285 w 752559"/>
                <a:gd name="connsiteY1" fmla="*/ 209584 h 840748"/>
                <a:gd name="connsiteX2" fmla="*/ 751285 w 752559"/>
                <a:gd name="connsiteY2" fmla="*/ 629958 h 840748"/>
                <a:gd name="connsiteX3" fmla="*/ 375006 w 752559"/>
                <a:gd name="connsiteY3" fmla="*/ 840145 h 840748"/>
                <a:gd name="connsiteX4" fmla="*/ -1274 w 752559"/>
                <a:gd name="connsiteY4" fmla="*/ 629958 h 840748"/>
                <a:gd name="connsiteX5" fmla="*/ -1274 w 752559"/>
                <a:gd name="connsiteY5" fmla="*/ 209584 h 84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559" h="840748">
                  <a:moveTo>
                    <a:pt x="375006" y="-603"/>
                  </a:moveTo>
                  <a:lnTo>
                    <a:pt x="751285" y="209584"/>
                  </a:lnTo>
                  <a:lnTo>
                    <a:pt x="751285" y="629958"/>
                  </a:lnTo>
                  <a:lnTo>
                    <a:pt x="375006" y="840145"/>
                  </a:lnTo>
                  <a:lnTo>
                    <a:pt x="-1274" y="629958"/>
                  </a:lnTo>
                  <a:lnTo>
                    <a:pt x="-1274" y="209584"/>
                  </a:lnTo>
                  <a:close/>
                </a:path>
              </a:pathLst>
            </a:custGeom>
            <a:grpFill/>
            <a:ln w="4940" cap="flat">
              <a:solidFill>
                <a:srgbClr val="BFBFBF">
                  <a:alpha val="64000"/>
                </a:srgbClr>
              </a:solidFill>
              <a:prstDash val="solid"/>
              <a:round/>
            </a:ln>
          </p:spPr>
          <p:txBody>
            <a:bodyPr rtlCol="0" anchor="ctr"/>
            <a:lstStyle/>
            <a:p>
              <a:endParaRPr lang="en-US"/>
            </a:p>
          </p:txBody>
        </p:sp>
        <p:sp>
          <p:nvSpPr>
            <p:cNvPr id="29" name="Freeform: Shape 28">
              <a:extLst>
                <a:ext uri="{FF2B5EF4-FFF2-40B4-BE49-F238E27FC236}">
                  <a16:creationId xmlns:a16="http://schemas.microsoft.com/office/drawing/2014/main" id="{7028813E-BADA-47CB-8ACC-85D6A5C2A0EC}"/>
                </a:ext>
              </a:extLst>
            </p:cNvPr>
            <p:cNvSpPr/>
            <p:nvPr/>
          </p:nvSpPr>
          <p:spPr>
            <a:xfrm rot="5400000" flipV="1">
              <a:off x="11203673" y="5515718"/>
              <a:ext cx="388038" cy="335123"/>
            </a:xfrm>
            <a:custGeom>
              <a:avLst/>
              <a:gdLst>
                <a:gd name="connsiteX0" fmla="*/ 167 w 388038"/>
                <a:gd name="connsiteY0" fmla="*/ 167673 h 335123"/>
                <a:gd name="connsiteX1" fmla="*/ 95684 w 388038"/>
                <a:gd name="connsiteY1" fmla="*/ 111 h 335123"/>
                <a:gd name="connsiteX2" fmla="*/ 292688 w 388038"/>
                <a:gd name="connsiteY2" fmla="*/ 111 h 335123"/>
                <a:gd name="connsiteX3" fmla="*/ 388206 w 388038"/>
                <a:gd name="connsiteY3" fmla="*/ 167673 h 335123"/>
                <a:gd name="connsiteX4" fmla="*/ 292688 w 388038"/>
                <a:gd name="connsiteY4" fmla="*/ 335234 h 335123"/>
                <a:gd name="connsiteX5" fmla="*/ 95684 w 388038"/>
                <a:gd name="connsiteY5" fmla="*/ 335234 h 33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038" h="335123">
                  <a:moveTo>
                    <a:pt x="167" y="167673"/>
                  </a:moveTo>
                  <a:lnTo>
                    <a:pt x="95684" y="111"/>
                  </a:lnTo>
                  <a:lnTo>
                    <a:pt x="292688" y="111"/>
                  </a:lnTo>
                  <a:lnTo>
                    <a:pt x="388206" y="167673"/>
                  </a:lnTo>
                  <a:lnTo>
                    <a:pt x="292688" y="335234"/>
                  </a:lnTo>
                  <a:lnTo>
                    <a:pt x="95684" y="335234"/>
                  </a:lnTo>
                  <a:close/>
                </a:path>
              </a:pathLst>
            </a:custGeom>
            <a:grpFill/>
            <a:ln w="4940" cap="flat">
              <a:solidFill>
                <a:srgbClr val="BFBFBF">
                  <a:alpha val="64000"/>
                </a:srgbClr>
              </a:solidFill>
              <a:prstDash val="solid"/>
              <a:round/>
            </a:ln>
          </p:spPr>
          <p:txBody>
            <a:bodyPr rtlCol="0" anchor="ctr"/>
            <a:lstStyle/>
            <a:p>
              <a:endParaRPr lang="en-US"/>
            </a:p>
          </p:txBody>
        </p:sp>
        <p:sp>
          <p:nvSpPr>
            <p:cNvPr id="30" name="Freeform: Shape 29">
              <a:extLst>
                <a:ext uri="{FF2B5EF4-FFF2-40B4-BE49-F238E27FC236}">
                  <a16:creationId xmlns:a16="http://schemas.microsoft.com/office/drawing/2014/main" id="{E4FF1D3E-A871-4A3E-8045-E1D62DC84C0A}"/>
                </a:ext>
              </a:extLst>
            </p:cNvPr>
            <p:cNvSpPr/>
            <p:nvPr/>
          </p:nvSpPr>
          <p:spPr>
            <a:xfrm>
              <a:off x="11790538" y="4868403"/>
              <a:ext cx="746679" cy="840748"/>
            </a:xfrm>
            <a:custGeom>
              <a:avLst/>
              <a:gdLst>
                <a:gd name="connsiteX0" fmla="*/ 372066 w 746679"/>
                <a:gd name="connsiteY0" fmla="*/ -603 h 840748"/>
                <a:gd name="connsiteX1" fmla="*/ 745406 w 746679"/>
                <a:gd name="connsiteY1" fmla="*/ 209584 h 840748"/>
                <a:gd name="connsiteX2" fmla="*/ 745406 w 746679"/>
                <a:gd name="connsiteY2" fmla="*/ 629958 h 840748"/>
                <a:gd name="connsiteX3" fmla="*/ 372066 w 746679"/>
                <a:gd name="connsiteY3" fmla="*/ 840145 h 840748"/>
                <a:gd name="connsiteX4" fmla="*/ -1274 w 746679"/>
                <a:gd name="connsiteY4" fmla="*/ 629958 h 840748"/>
                <a:gd name="connsiteX5" fmla="*/ -1274 w 746679"/>
                <a:gd name="connsiteY5" fmla="*/ 209584 h 84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679" h="840748">
                  <a:moveTo>
                    <a:pt x="372066" y="-603"/>
                  </a:moveTo>
                  <a:lnTo>
                    <a:pt x="745406" y="209584"/>
                  </a:lnTo>
                  <a:lnTo>
                    <a:pt x="745406" y="629958"/>
                  </a:lnTo>
                  <a:lnTo>
                    <a:pt x="372066" y="840145"/>
                  </a:lnTo>
                  <a:lnTo>
                    <a:pt x="-1274" y="629958"/>
                  </a:lnTo>
                  <a:lnTo>
                    <a:pt x="-1274" y="209584"/>
                  </a:lnTo>
                  <a:close/>
                </a:path>
              </a:pathLst>
            </a:custGeom>
            <a:grpFill/>
            <a:ln w="4917" cap="flat">
              <a:noFill/>
              <a:prstDash val="solid"/>
              <a:miter/>
            </a:ln>
          </p:spPr>
          <p:txBody>
            <a:bodyPr rtlCol="0" anchor="ctr"/>
            <a:lstStyle/>
            <a:p>
              <a:endParaRPr lang="en-US"/>
            </a:p>
          </p:txBody>
        </p:sp>
      </p:grpSp>
      <p:grpSp>
        <p:nvGrpSpPr>
          <p:cNvPr id="43" name="Group 42">
            <a:extLst>
              <a:ext uri="{FF2B5EF4-FFF2-40B4-BE49-F238E27FC236}">
                <a16:creationId xmlns:a16="http://schemas.microsoft.com/office/drawing/2014/main" id="{05CD05EB-3BE5-494D-9031-820457C7B88A}"/>
              </a:ext>
            </a:extLst>
          </p:cNvPr>
          <p:cNvGrpSpPr/>
          <p:nvPr userDrawn="1"/>
        </p:nvGrpSpPr>
        <p:grpSpPr>
          <a:xfrm>
            <a:off x="-353774" y="-436754"/>
            <a:ext cx="2920431" cy="3164879"/>
            <a:chOff x="-353774" y="-1165621"/>
            <a:chExt cx="2920431" cy="3164879"/>
          </a:xfrm>
        </p:grpSpPr>
        <p:sp>
          <p:nvSpPr>
            <p:cNvPr id="32" name="Freeform: Shape 31">
              <a:extLst>
                <a:ext uri="{FF2B5EF4-FFF2-40B4-BE49-F238E27FC236}">
                  <a16:creationId xmlns:a16="http://schemas.microsoft.com/office/drawing/2014/main" id="{93FE0F16-F472-46DC-B54F-1B1BC17BB15F}"/>
                </a:ext>
              </a:extLst>
            </p:cNvPr>
            <p:cNvSpPr/>
            <p:nvPr/>
          </p:nvSpPr>
          <p:spPr>
            <a:xfrm rot="16200000" flipH="1" flipV="1">
              <a:off x="1502293" y="85355"/>
              <a:ext cx="997509" cy="1074806"/>
            </a:xfrm>
            <a:custGeom>
              <a:avLst/>
              <a:gdLst>
                <a:gd name="connsiteX0" fmla="*/ 372066 w 746679"/>
                <a:gd name="connsiteY0" fmla="*/ -603 h 840748"/>
                <a:gd name="connsiteX1" fmla="*/ 745406 w 746679"/>
                <a:gd name="connsiteY1" fmla="*/ 209584 h 840748"/>
                <a:gd name="connsiteX2" fmla="*/ 745406 w 746679"/>
                <a:gd name="connsiteY2" fmla="*/ 629958 h 840748"/>
                <a:gd name="connsiteX3" fmla="*/ 372066 w 746679"/>
                <a:gd name="connsiteY3" fmla="*/ 840145 h 840748"/>
                <a:gd name="connsiteX4" fmla="*/ -1274 w 746679"/>
                <a:gd name="connsiteY4" fmla="*/ 629958 h 840748"/>
                <a:gd name="connsiteX5" fmla="*/ -1274 w 746679"/>
                <a:gd name="connsiteY5" fmla="*/ 209584 h 84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679" h="840748">
                  <a:moveTo>
                    <a:pt x="372066" y="-603"/>
                  </a:moveTo>
                  <a:lnTo>
                    <a:pt x="745406" y="209584"/>
                  </a:lnTo>
                  <a:lnTo>
                    <a:pt x="745406" y="629958"/>
                  </a:lnTo>
                  <a:lnTo>
                    <a:pt x="372066" y="840145"/>
                  </a:lnTo>
                  <a:lnTo>
                    <a:pt x="-1274" y="629958"/>
                  </a:lnTo>
                  <a:lnTo>
                    <a:pt x="-1274" y="209584"/>
                  </a:lnTo>
                  <a:close/>
                </a:path>
              </a:pathLst>
            </a:custGeom>
            <a:solidFill>
              <a:schemeClr val="accent1">
                <a:alpha val="10000"/>
              </a:schemeClr>
            </a:solidFill>
            <a:ln w="4917" cap="flat">
              <a:solidFill>
                <a:schemeClr val="bg1"/>
              </a:solidFill>
              <a:prstDash val="solid"/>
              <a:miter/>
            </a:ln>
          </p:spPr>
          <p:txBody>
            <a:bodyPr rtlCol="0" anchor="ctr"/>
            <a:lstStyle/>
            <a:p>
              <a:endParaRPr lang="en-US">
                <a:solidFill>
                  <a:schemeClr val="accent2">
                    <a:alpha val="25000"/>
                  </a:schemeClr>
                </a:solidFill>
              </a:endParaRPr>
            </a:p>
          </p:txBody>
        </p:sp>
        <p:sp>
          <p:nvSpPr>
            <p:cNvPr id="33" name="Freeform: Shape 32">
              <a:extLst>
                <a:ext uri="{FF2B5EF4-FFF2-40B4-BE49-F238E27FC236}">
                  <a16:creationId xmlns:a16="http://schemas.microsoft.com/office/drawing/2014/main" id="{7FE350E1-1F71-4DB1-88E4-327D151916EF}"/>
                </a:ext>
              </a:extLst>
            </p:cNvPr>
            <p:cNvSpPr/>
            <p:nvPr/>
          </p:nvSpPr>
          <p:spPr>
            <a:xfrm rot="16200000" flipH="1" flipV="1">
              <a:off x="-296166" y="-124567"/>
              <a:ext cx="989655" cy="1082322"/>
            </a:xfrm>
            <a:custGeom>
              <a:avLst/>
              <a:gdLst>
                <a:gd name="connsiteX0" fmla="*/ 369126 w 740800"/>
                <a:gd name="connsiteY0" fmla="*/ -603 h 846627"/>
                <a:gd name="connsiteX1" fmla="*/ 739527 w 740800"/>
                <a:gd name="connsiteY1" fmla="*/ 209555 h 846627"/>
                <a:gd name="connsiteX2" fmla="*/ 739527 w 740800"/>
                <a:gd name="connsiteY2" fmla="*/ 635873 h 846627"/>
                <a:gd name="connsiteX3" fmla="*/ 369126 w 740800"/>
                <a:gd name="connsiteY3" fmla="*/ 846025 h 846627"/>
                <a:gd name="connsiteX4" fmla="*/ -1274 w 740800"/>
                <a:gd name="connsiteY4" fmla="*/ 635873 h 846627"/>
                <a:gd name="connsiteX5" fmla="*/ -1274 w 740800"/>
                <a:gd name="connsiteY5" fmla="*/ 209555 h 84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800" h="846627">
                  <a:moveTo>
                    <a:pt x="369126" y="-603"/>
                  </a:moveTo>
                  <a:lnTo>
                    <a:pt x="739527" y="209555"/>
                  </a:lnTo>
                  <a:lnTo>
                    <a:pt x="739527" y="635873"/>
                  </a:lnTo>
                  <a:lnTo>
                    <a:pt x="369126" y="846025"/>
                  </a:lnTo>
                  <a:lnTo>
                    <a:pt x="-1274" y="635873"/>
                  </a:lnTo>
                  <a:lnTo>
                    <a:pt x="-1274" y="209555"/>
                  </a:lnTo>
                  <a:close/>
                </a:path>
              </a:pathLst>
            </a:custGeom>
            <a:solidFill>
              <a:schemeClr val="accent2">
                <a:alpha val="14000"/>
              </a:schemeClr>
            </a:solidFill>
            <a:ln w="4917"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6CF0E4D-3935-496C-9103-92FA82A61D6A}"/>
                </a:ext>
              </a:extLst>
            </p:cNvPr>
            <p:cNvSpPr/>
            <p:nvPr/>
          </p:nvSpPr>
          <p:spPr>
            <a:xfrm rot="16200000" flipH="1" flipV="1">
              <a:off x="564431" y="493302"/>
              <a:ext cx="989655" cy="1074806"/>
            </a:xfrm>
            <a:custGeom>
              <a:avLst/>
              <a:gdLst>
                <a:gd name="connsiteX0" fmla="*/ 369126 w 740800"/>
                <a:gd name="connsiteY0" fmla="*/ -603 h 840748"/>
                <a:gd name="connsiteX1" fmla="*/ 739527 w 740800"/>
                <a:gd name="connsiteY1" fmla="*/ 209584 h 840748"/>
                <a:gd name="connsiteX2" fmla="*/ 739527 w 740800"/>
                <a:gd name="connsiteY2" fmla="*/ 629958 h 840748"/>
                <a:gd name="connsiteX3" fmla="*/ 369126 w 740800"/>
                <a:gd name="connsiteY3" fmla="*/ 840145 h 840748"/>
                <a:gd name="connsiteX4" fmla="*/ -1274 w 740800"/>
                <a:gd name="connsiteY4" fmla="*/ 629958 h 840748"/>
                <a:gd name="connsiteX5" fmla="*/ -1274 w 740800"/>
                <a:gd name="connsiteY5" fmla="*/ 209584 h 84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800" h="840748">
                  <a:moveTo>
                    <a:pt x="369126" y="-603"/>
                  </a:moveTo>
                  <a:lnTo>
                    <a:pt x="739527" y="209584"/>
                  </a:lnTo>
                  <a:lnTo>
                    <a:pt x="739527" y="629958"/>
                  </a:lnTo>
                  <a:lnTo>
                    <a:pt x="369126" y="840145"/>
                  </a:lnTo>
                  <a:lnTo>
                    <a:pt x="-1274" y="629958"/>
                  </a:lnTo>
                  <a:lnTo>
                    <a:pt x="-1274" y="209584"/>
                  </a:lnTo>
                  <a:close/>
                </a:path>
              </a:pathLst>
            </a:custGeom>
            <a:solidFill>
              <a:schemeClr val="accent2">
                <a:alpha val="5000"/>
              </a:schemeClr>
            </a:solidFill>
            <a:ln w="4917"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8504DDA2-0F96-43A2-A5E7-40224C820C89}"/>
                </a:ext>
              </a:extLst>
            </p:cNvPr>
            <p:cNvSpPr/>
            <p:nvPr/>
          </p:nvSpPr>
          <p:spPr>
            <a:xfrm rot="16200000" flipH="1" flipV="1">
              <a:off x="-319053" y="959173"/>
              <a:ext cx="1005364" cy="1074806"/>
            </a:xfrm>
            <a:custGeom>
              <a:avLst/>
              <a:gdLst>
                <a:gd name="connsiteX0" fmla="*/ 375006 w 752559"/>
                <a:gd name="connsiteY0" fmla="*/ -603 h 840748"/>
                <a:gd name="connsiteX1" fmla="*/ 751285 w 752559"/>
                <a:gd name="connsiteY1" fmla="*/ 209584 h 840748"/>
                <a:gd name="connsiteX2" fmla="*/ 751285 w 752559"/>
                <a:gd name="connsiteY2" fmla="*/ 629958 h 840748"/>
                <a:gd name="connsiteX3" fmla="*/ 375006 w 752559"/>
                <a:gd name="connsiteY3" fmla="*/ 840145 h 840748"/>
                <a:gd name="connsiteX4" fmla="*/ -1274 w 752559"/>
                <a:gd name="connsiteY4" fmla="*/ 629958 h 840748"/>
                <a:gd name="connsiteX5" fmla="*/ -1274 w 752559"/>
                <a:gd name="connsiteY5" fmla="*/ 209584 h 84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559" h="840748">
                  <a:moveTo>
                    <a:pt x="375006" y="-603"/>
                  </a:moveTo>
                  <a:lnTo>
                    <a:pt x="751285" y="209584"/>
                  </a:lnTo>
                  <a:lnTo>
                    <a:pt x="751285" y="629958"/>
                  </a:lnTo>
                  <a:lnTo>
                    <a:pt x="375006" y="840145"/>
                  </a:lnTo>
                  <a:lnTo>
                    <a:pt x="-1274" y="629958"/>
                  </a:lnTo>
                  <a:lnTo>
                    <a:pt x="-1274" y="209584"/>
                  </a:lnTo>
                  <a:close/>
                </a:path>
              </a:pathLst>
            </a:custGeom>
            <a:solidFill>
              <a:schemeClr val="accent2">
                <a:alpha val="5000"/>
              </a:schemeClr>
            </a:solidFill>
            <a:ln w="4940" cap="flat">
              <a:solidFill>
                <a:srgbClr val="BFBFBF">
                  <a:alpha val="64000"/>
                </a:srgbClr>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37FB70EC-4BAA-4BC9-A94B-105F37C02780}"/>
                </a:ext>
              </a:extLst>
            </p:cNvPr>
            <p:cNvSpPr/>
            <p:nvPr/>
          </p:nvSpPr>
          <p:spPr>
            <a:xfrm flipH="1">
              <a:off x="2070592" y="-167638"/>
              <a:ext cx="496065" cy="447700"/>
            </a:xfrm>
            <a:custGeom>
              <a:avLst/>
              <a:gdLst>
                <a:gd name="connsiteX0" fmla="*/ 167 w 388038"/>
                <a:gd name="connsiteY0" fmla="*/ 167673 h 335123"/>
                <a:gd name="connsiteX1" fmla="*/ 95684 w 388038"/>
                <a:gd name="connsiteY1" fmla="*/ 111 h 335123"/>
                <a:gd name="connsiteX2" fmla="*/ 292688 w 388038"/>
                <a:gd name="connsiteY2" fmla="*/ 111 h 335123"/>
                <a:gd name="connsiteX3" fmla="*/ 388206 w 388038"/>
                <a:gd name="connsiteY3" fmla="*/ 167673 h 335123"/>
                <a:gd name="connsiteX4" fmla="*/ 292688 w 388038"/>
                <a:gd name="connsiteY4" fmla="*/ 335234 h 335123"/>
                <a:gd name="connsiteX5" fmla="*/ 95684 w 388038"/>
                <a:gd name="connsiteY5" fmla="*/ 335234 h 33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038" h="335123">
                  <a:moveTo>
                    <a:pt x="167" y="167673"/>
                  </a:moveTo>
                  <a:lnTo>
                    <a:pt x="95684" y="111"/>
                  </a:lnTo>
                  <a:lnTo>
                    <a:pt x="292688" y="111"/>
                  </a:lnTo>
                  <a:lnTo>
                    <a:pt x="388206" y="167673"/>
                  </a:lnTo>
                  <a:lnTo>
                    <a:pt x="292688" y="335234"/>
                  </a:lnTo>
                  <a:lnTo>
                    <a:pt x="95684" y="335234"/>
                  </a:lnTo>
                  <a:close/>
                </a:path>
              </a:pathLst>
            </a:custGeom>
            <a:solidFill>
              <a:schemeClr val="accent2">
                <a:alpha val="5000"/>
              </a:schemeClr>
            </a:solidFill>
            <a:ln w="4940" cap="flat">
              <a:solidFill>
                <a:srgbClr val="BFBFBF">
                  <a:alpha val="64000"/>
                </a:srgbClr>
              </a:solidFill>
              <a:prstDash val="solid"/>
              <a:round/>
            </a:ln>
          </p:spPr>
          <p:txBody>
            <a:bodyPr rtlCol="0" anchor="ctr"/>
            <a:lstStyle/>
            <a:p>
              <a:endParaRPr lang="en-US"/>
            </a:p>
          </p:txBody>
        </p:sp>
        <p:sp>
          <p:nvSpPr>
            <p:cNvPr id="44" name="Freeform: Shape 43">
              <a:extLst>
                <a:ext uri="{FF2B5EF4-FFF2-40B4-BE49-F238E27FC236}">
                  <a16:creationId xmlns:a16="http://schemas.microsoft.com/office/drawing/2014/main" id="{866AC739-D2F2-4AD9-848D-FEFD8377BC2F}"/>
                </a:ext>
              </a:extLst>
            </p:cNvPr>
            <p:cNvSpPr/>
            <p:nvPr userDrawn="1"/>
          </p:nvSpPr>
          <p:spPr>
            <a:xfrm rot="16200000" flipH="1" flipV="1">
              <a:off x="-296166" y="-1211954"/>
              <a:ext cx="989655" cy="1082322"/>
            </a:xfrm>
            <a:custGeom>
              <a:avLst/>
              <a:gdLst>
                <a:gd name="connsiteX0" fmla="*/ 369126 w 740800"/>
                <a:gd name="connsiteY0" fmla="*/ -603 h 846627"/>
                <a:gd name="connsiteX1" fmla="*/ 739527 w 740800"/>
                <a:gd name="connsiteY1" fmla="*/ 209555 h 846627"/>
                <a:gd name="connsiteX2" fmla="*/ 739527 w 740800"/>
                <a:gd name="connsiteY2" fmla="*/ 635873 h 846627"/>
                <a:gd name="connsiteX3" fmla="*/ 369126 w 740800"/>
                <a:gd name="connsiteY3" fmla="*/ 846025 h 846627"/>
                <a:gd name="connsiteX4" fmla="*/ -1274 w 740800"/>
                <a:gd name="connsiteY4" fmla="*/ 635873 h 846627"/>
                <a:gd name="connsiteX5" fmla="*/ -1274 w 740800"/>
                <a:gd name="connsiteY5" fmla="*/ 209555 h 84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800" h="846627">
                  <a:moveTo>
                    <a:pt x="369126" y="-603"/>
                  </a:moveTo>
                  <a:lnTo>
                    <a:pt x="739527" y="209555"/>
                  </a:lnTo>
                  <a:lnTo>
                    <a:pt x="739527" y="635873"/>
                  </a:lnTo>
                  <a:lnTo>
                    <a:pt x="369126" y="846025"/>
                  </a:lnTo>
                  <a:lnTo>
                    <a:pt x="-1274" y="635873"/>
                  </a:lnTo>
                  <a:lnTo>
                    <a:pt x="-1274" y="209555"/>
                  </a:lnTo>
                  <a:close/>
                </a:path>
              </a:pathLst>
            </a:custGeom>
            <a:solidFill>
              <a:schemeClr val="accent2">
                <a:alpha val="14000"/>
              </a:schemeClr>
            </a:solidFill>
            <a:ln w="4917"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DFAC4BDE-B844-463E-9D90-96F58AE0CAA6}"/>
                </a:ext>
              </a:extLst>
            </p:cNvPr>
            <p:cNvSpPr/>
            <p:nvPr userDrawn="1"/>
          </p:nvSpPr>
          <p:spPr>
            <a:xfrm rot="16200000" flipH="1" flipV="1">
              <a:off x="661300" y="-593181"/>
              <a:ext cx="989655" cy="1074806"/>
            </a:xfrm>
            <a:custGeom>
              <a:avLst/>
              <a:gdLst>
                <a:gd name="connsiteX0" fmla="*/ 369126 w 740800"/>
                <a:gd name="connsiteY0" fmla="*/ -603 h 840748"/>
                <a:gd name="connsiteX1" fmla="*/ 739527 w 740800"/>
                <a:gd name="connsiteY1" fmla="*/ 209584 h 840748"/>
                <a:gd name="connsiteX2" fmla="*/ 739527 w 740800"/>
                <a:gd name="connsiteY2" fmla="*/ 629958 h 840748"/>
                <a:gd name="connsiteX3" fmla="*/ 369126 w 740800"/>
                <a:gd name="connsiteY3" fmla="*/ 840145 h 840748"/>
                <a:gd name="connsiteX4" fmla="*/ -1274 w 740800"/>
                <a:gd name="connsiteY4" fmla="*/ 629958 h 840748"/>
                <a:gd name="connsiteX5" fmla="*/ -1274 w 740800"/>
                <a:gd name="connsiteY5" fmla="*/ 209584 h 84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800" h="840748">
                  <a:moveTo>
                    <a:pt x="369126" y="-603"/>
                  </a:moveTo>
                  <a:lnTo>
                    <a:pt x="739527" y="209584"/>
                  </a:lnTo>
                  <a:lnTo>
                    <a:pt x="739527" y="629958"/>
                  </a:lnTo>
                  <a:lnTo>
                    <a:pt x="369126" y="840145"/>
                  </a:lnTo>
                  <a:lnTo>
                    <a:pt x="-1274" y="629958"/>
                  </a:lnTo>
                  <a:lnTo>
                    <a:pt x="-1274" y="209584"/>
                  </a:lnTo>
                  <a:close/>
                </a:path>
              </a:pathLst>
            </a:custGeom>
            <a:solidFill>
              <a:schemeClr val="accent2">
                <a:alpha val="5000"/>
              </a:schemeClr>
            </a:solidFill>
            <a:ln w="4917" cap="flat">
              <a:noFill/>
              <a:prstDash val="solid"/>
              <a:miter/>
            </a:ln>
          </p:spPr>
          <p:txBody>
            <a:bodyPr rtlCol="0" anchor="ctr"/>
            <a:lstStyle/>
            <a:p>
              <a:endParaRPr lang="en-US"/>
            </a:p>
          </p:txBody>
        </p:sp>
      </p:grpSp>
      <p:sp>
        <p:nvSpPr>
          <p:cNvPr id="38" name="Freeform: Shape 37">
            <a:extLst>
              <a:ext uri="{FF2B5EF4-FFF2-40B4-BE49-F238E27FC236}">
                <a16:creationId xmlns:a16="http://schemas.microsoft.com/office/drawing/2014/main" id="{844421C4-D57E-40C1-B55A-A742BAD7B368}"/>
              </a:ext>
            </a:extLst>
          </p:cNvPr>
          <p:cNvSpPr/>
          <p:nvPr userDrawn="1"/>
        </p:nvSpPr>
        <p:spPr>
          <a:xfrm flipH="1" flipV="1">
            <a:off x="491791" y="6362615"/>
            <a:ext cx="496065" cy="415489"/>
          </a:xfrm>
          <a:custGeom>
            <a:avLst/>
            <a:gdLst>
              <a:gd name="connsiteX0" fmla="*/ 167 w 388038"/>
              <a:gd name="connsiteY0" fmla="*/ 167673 h 335123"/>
              <a:gd name="connsiteX1" fmla="*/ 95684 w 388038"/>
              <a:gd name="connsiteY1" fmla="*/ 111 h 335123"/>
              <a:gd name="connsiteX2" fmla="*/ 292688 w 388038"/>
              <a:gd name="connsiteY2" fmla="*/ 111 h 335123"/>
              <a:gd name="connsiteX3" fmla="*/ 388206 w 388038"/>
              <a:gd name="connsiteY3" fmla="*/ 167673 h 335123"/>
              <a:gd name="connsiteX4" fmla="*/ 292688 w 388038"/>
              <a:gd name="connsiteY4" fmla="*/ 335234 h 335123"/>
              <a:gd name="connsiteX5" fmla="*/ 95684 w 388038"/>
              <a:gd name="connsiteY5" fmla="*/ 335234 h 33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038" h="335123">
                <a:moveTo>
                  <a:pt x="167" y="167673"/>
                </a:moveTo>
                <a:lnTo>
                  <a:pt x="95684" y="111"/>
                </a:lnTo>
                <a:lnTo>
                  <a:pt x="292688" y="111"/>
                </a:lnTo>
                <a:lnTo>
                  <a:pt x="388206" y="167673"/>
                </a:lnTo>
                <a:lnTo>
                  <a:pt x="292688" y="335234"/>
                </a:lnTo>
                <a:lnTo>
                  <a:pt x="95684" y="335234"/>
                </a:lnTo>
                <a:close/>
              </a:path>
            </a:pathLst>
          </a:custGeom>
          <a:solidFill>
            <a:schemeClr val="accent2">
              <a:alpha val="7000"/>
            </a:schemeClr>
          </a:solidFill>
          <a:ln w="4940" cap="flat">
            <a:solidFill>
              <a:srgbClr val="BFBFBF">
                <a:alpha val="64000"/>
              </a:srgbClr>
            </a:solidFill>
            <a:prstDash val="solid"/>
            <a:round/>
          </a:ln>
        </p:spPr>
        <p:txBody>
          <a:bodyPr rtlCol="0" anchor="ctr"/>
          <a:lstStyle/>
          <a:p>
            <a:endParaRPr lang="en-US"/>
          </a:p>
        </p:txBody>
      </p:sp>
      <p:grpSp>
        <p:nvGrpSpPr>
          <p:cNvPr id="9" name="Graphic 14">
            <a:extLst>
              <a:ext uri="{FF2B5EF4-FFF2-40B4-BE49-F238E27FC236}">
                <a16:creationId xmlns:a16="http://schemas.microsoft.com/office/drawing/2014/main" id="{8D6A5C1A-FA2C-43FF-853D-051942CFF405}"/>
              </a:ext>
            </a:extLst>
          </p:cNvPr>
          <p:cNvGrpSpPr/>
          <p:nvPr userDrawn="1"/>
        </p:nvGrpSpPr>
        <p:grpSpPr>
          <a:xfrm rot="16200000" flipH="1">
            <a:off x="491503" y="938353"/>
            <a:ext cx="2693382" cy="4359149"/>
            <a:chOff x="9076191" y="4243"/>
            <a:chExt cx="2693382" cy="4359149"/>
          </a:xfrm>
        </p:grpSpPr>
        <p:sp>
          <p:nvSpPr>
            <p:cNvPr id="10" name="Freeform: Shape 9">
              <a:extLst>
                <a:ext uri="{FF2B5EF4-FFF2-40B4-BE49-F238E27FC236}">
                  <a16:creationId xmlns:a16="http://schemas.microsoft.com/office/drawing/2014/main" id="{93887CA8-217D-4B3D-9BDC-64B659801830}"/>
                </a:ext>
              </a:extLst>
            </p:cNvPr>
            <p:cNvSpPr/>
            <p:nvPr/>
          </p:nvSpPr>
          <p:spPr>
            <a:xfrm>
              <a:off x="9233880" y="1699011"/>
              <a:ext cx="946588" cy="1059938"/>
            </a:xfrm>
            <a:custGeom>
              <a:avLst/>
              <a:gdLst>
                <a:gd name="connsiteX0" fmla="*/ 472079 w 946588"/>
                <a:gd name="connsiteY0" fmla="*/ 130 h 1059938"/>
                <a:gd name="connsiteX1" fmla="*/ 945373 w 946588"/>
                <a:gd name="connsiteY1" fmla="*/ 265115 h 1059938"/>
                <a:gd name="connsiteX2" fmla="*/ 945373 w 946588"/>
                <a:gd name="connsiteY2" fmla="*/ 795084 h 1059938"/>
                <a:gd name="connsiteX3" fmla="*/ 472079 w 946588"/>
                <a:gd name="connsiteY3" fmla="*/ 1060068 h 1059938"/>
                <a:gd name="connsiteX4" fmla="*/ -1215 w 946588"/>
                <a:gd name="connsiteY4" fmla="*/ 795084 h 1059938"/>
                <a:gd name="connsiteX5" fmla="*/ -1215 w 946588"/>
                <a:gd name="connsiteY5" fmla="*/ 265115 h 105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6588" h="1059938">
                  <a:moveTo>
                    <a:pt x="472079" y="130"/>
                  </a:moveTo>
                  <a:lnTo>
                    <a:pt x="945373" y="265115"/>
                  </a:lnTo>
                  <a:lnTo>
                    <a:pt x="945373" y="795084"/>
                  </a:lnTo>
                  <a:lnTo>
                    <a:pt x="472079" y="1060068"/>
                  </a:lnTo>
                  <a:lnTo>
                    <a:pt x="-1215" y="795084"/>
                  </a:lnTo>
                  <a:lnTo>
                    <a:pt x="-1215" y="265115"/>
                  </a:lnTo>
                  <a:close/>
                </a:path>
              </a:pathLst>
            </a:custGeom>
            <a:solidFill>
              <a:srgbClr val="FFFFFF">
                <a:alpha val="7000"/>
              </a:srgbClr>
            </a:solidFill>
            <a:ln w="554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1D28ED2-BE2D-4E67-B71B-54D8DDBFFE2A}"/>
                </a:ext>
              </a:extLst>
            </p:cNvPr>
            <p:cNvSpPr/>
            <p:nvPr/>
          </p:nvSpPr>
          <p:spPr>
            <a:xfrm>
              <a:off x="9749685" y="2543561"/>
              <a:ext cx="935251" cy="1065606"/>
            </a:xfrm>
            <a:custGeom>
              <a:avLst/>
              <a:gdLst>
                <a:gd name="connsiteX0" fmla="*/ 466411 w 935251"/>
                <a:gd name="connsiteY0" fmla="*/ 130 h 1065606"/>
                <a:gd name="connsiteX1" fmla="*/ 934037 w 935251"/>
                <a:gd name="connsiteY1" fmla="*/ 264644 h 1065606"/>
                <a:gd name="connsiteX2" fmla="*/ 934037 w 935251"/>
                <a:gd name="connsiteY2" fmla="*/ 801228 h 1065606"/>
                <a:gd name="connsiteX3" fmla="*/ 466411 w 935251"/>
                <a:gd name="connsiteY3" fmla="*/ 1065737 h 1065606"/>
                <a:gd name="connsiteX4" fmla="*/ -1215 w 935251"/>
                <a:gd name="connsiteY4" fmla="*/ 801228 h 1065606"/>
                <a:gd name="connsiteX5" fmla="*/ -1215 w 935251"/>
                <a:gd name="connsiteY5" fmla="*/ 264644 h 106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251" h="1065606">
                  <a:moveTo>
                    <a:pt x="466411" y="130"/>
                  </a:moveTo>
                  <a:lnTo>
                    <a:pt x="934037" y="264644"/>
                  </a:lnTo>
                  <a:lnTo>
                    <a:pt x="934037" y="801228"/>
                  </a:lnTo>
                  <a:lnTo>
                    <a:pt x="466411" y="1065737"/>
                  </a:lnTo>
                  <a:lnTo>
                    <a:pt x="-1215" y="801228"/>
                  </a:lnTo>
                  <a:lnTo>
                    <a:pt x="-1215" y="264644"/>
                  </a:lnTo>
                  <a:close/>
                </a:path>
              </a:pathLst>
            </a:custGeom>
            <a:solidFill>
              <a:srgbClr val="FFFFFF">
                <a:alpha val="7000"/>
              </a:srgbClr>
            </a:solidFill>
            <a:ln w="5548"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953B76B-3C9D-4824-8753-4C7F2C447DDD}"/>
                </a:ext>
              </a:extLst>
            </p:cNvPr>
            <p:cNvSpPr/>
            <p:nvPr/>
          </p:nvSpPr>
          <p:spPr>
            <a:xfrm>
              <a:off x="9236714" y="3402275"/>
              <a:ext cx="946588" cy="1065606"/>
            </a:xfrm>
            <a:custGeom>
              <a:avLst/>
              <a:gdLst>
                <a:gd name="connsiteX0" fmla="*/ 472079 w 946588"/>
                <a:gd name="connsiteY0" fmla="*/ 130 h 1065606"/>
                <a:gd name="connsiteX1" fmla="*/ 945373 w 946588"/>
                <a:gd name="connsiteY1" fmla="*/ 266532 h 1065606"/>
                <a:gd name="connsiteX2" fmla="*/ 945373 w 946588"/>
                <a:gd name="connsiteY2" fmla="*/ 799335 h 1065606"/>
                <a:gd name="connsiteX3" fmla="*/ 472079 w 946588"/>
                <a:gd name="connsiteY3" fmla="*/ 1065737 h 1065606"/>
                <a:gd name="connsiteX4" fmla="*/ -1215 w 946588"/>
                <a:gd name="connsiteY4" fmla="*/ 799335 h 1065606"/>
                <a:gd name="connsiteX5" fmla="*/ -1215 w 946588"/>
                <a:gd name="connsiteY5" fmla="*/ 266532 h 106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6588" h="1065606">
                  <a:moveTo>
                    <a:pt x="472079" y="130"/>
                  </a:moveTo>
                  <a:lnTo>
                    <a:pt x="945373" y="266532"/>
                  </a:lnTo>
                  <a:lnTo>
                    <a:pt x="945373" y="799335"/>
                  </a:lnTo>
                  <a:lnTo>
                    <a:pt x="472079" y="1065737"/>
                  </a:lnTo>
                  <a:lnTo>
                    <a:pt x="-1215" y="799335"/>
                  </a:lnTo>
                  <a:lnTo>
                    <a:pt x="-1215" y="266532"/>
                  </a:lnTo>
                  <a:close/>
                </a:path>
              </a:pathLst>
            </a:custGeom>
            <a:noFill/>
            <a:ln w="3597" cap="flat">
              <a:solidFill>
                <a:srgbClr val="BFBFBF">
                  <a:alpha val="34000"/>
                </a:srgbClr>
              </a:solidFill>
              <a:prstDash val="solid"/>
              <a:round/>
            </a:ln>
          </p:spPr>
          <p:txBody>
            <a:bodyPr rtlCol="0" anchor="ctr"/>
            <a:lstStyle/>
            <a:p>
              <a:endParaRPr lang="en-US"/>
            </a:p>
          </p:txBody>
        </p:sp>
        <p:sp>
          <p:nvSpPr>
            <p:cNvPr id="13" name="Freeform: Shape 12">
              <a:extLst>
                <a:ext uri="{FF2B5EF4-FFF2-40B4-BE49-F238E27FC236}">
                  <a16:creationId xmlns:a16="http://schemas.microsoft.com/office/drawing/2014/main" id="{72F4863E-1954-47A5-914D-1E15D52BD009}"/>
                </a:ext>
              </a:extLst>
            </p:cNvPr>
            <p:cNvSpPr/>
            <p:nvPr/>
          </p:nvSpPr>
          <p:spPr>
            <a:xfrm>
              <a:off x="10254154" y="1699011"/>
              <a:ext cx="935251" cy="1059938"/>
            </a:xfrm>
            <a:custGeom>
              <a:avLst/>
              <a:gdLst>
                <a:gd name="connsiteX0" fmla="*/ 466411 w 935251"/>
                <a:gd name="connsiteY0" fmla="*/ 130 h 1059938"/>
                <a:gd name="connsiteX1" fmla="*/ 934037 w 935251"/>
                <a:gd name="connsiteY1" fmla="*/ 265115 h 1059938"/>
                <a:gd name="connsiteX2" fmla="*/ 934037 w 935251"/>
                <a:gd name="connsiteY2" fmla="*/ 795084 h 1059938"/>
                <a:gd name="connsiteX3" fmla="*/ 466411 w 935251"/>
                <a:gd name="connsiteY3" fmla="*/ 1060068 h 1059938"/>
                <a:gd name="connsiteX4" fmla="*/ -1215 w 935251"/>
                <a:gd name="connsiteY4" fmla="*/ 795084 h 1059938"/>
                <a:gd name="connsiteX5" fmla="*/ -1215 w 935251"/>
                <a:gd name="connsiteY5" fmla="*/ 265115 h 105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251" h="1059938">
                  <a:moveTo>
                    <a:pt x="466411" y="130"/>
                  </a:moveTo>
                  <a:lnTo>
                    <a:pt x="934037" y="265115"/>
                  </a:lnTo>
                  <a:lnTo>
                    <a:pt x="934037" y="795084"/>
                  </a:lnTo>
                  <a:lnTo>
                    <a:pt x="466411" y="1060068"/>
                  </a:lnTo>
                  <a:lnTo>
                    <a:pt x="-1215" y="795084"/>
                  </a:lnTo>
                  <a:lnTo>
                    <a:pt x="-1215" y="265115"/>
                  </a:lnTo>
                  <a:close/>
                </a:path>
              </a:pathLst>
            </a:custGeom>
            <a:solidFill>
              <a:srgbClr val="FFFFFF">
                <a:alpha val="7000"/>
              </a:srgbClr>
            </a:solidFill>
            <a:ln w="554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621BFEB-4BEF-4C53-8052-9C968A3E7940}"/>
                </a:ext>
              </a:extLst>
            </p:cNvPr>
            <p:cNvSpPr/>
            <p:nvPr/>
          </p:nvSpPr>
          <p:spPr>
            <a:xfrm>
              <a:off x="10761458" y="2563399"/>
              <a:ext cx="952256" cy="1059938"/>
            </a:xfrm>
            <a:custGeom>
              <a:avLst/>
              <a:gdLst>
                <a:gd name="connsiteX0" fmla="*/ 474913 w 952256"/>
                <a:gd name="connsiteY0" fmla="*/ 130 h 1059938"/>
                <a:gd name="connsiteX1" fmla="*/ 951041 w 952256"/>
                <a:gd name="connsiteY1" fmla="*/ 265115 h 1059938"/>
                <a:gd name="connsiteX2" fmla="*/ 951041 w 952256"/>
                <a:gd name="connsiteY2" fmla="*/ 795084 h 1059938"/>
                <a:gd name="connsiteX3" fmla="*/ 474913 w 952256"/>
                <a:gd name="connsiteY3" fmla="*/ 1060068 h 1059938"/>
                <a:gd name="connsiteX4" fmla="*/ -1215 w 952256"/>
                <a:gd name="connsiteY4" fmla="*/ 795084 h 1059938"/>
                <a:gd name="connsiteX5" fmla="*/ -1215 w 952256"/>
                <a:gd name="connsiteY5" fmla="*/ 265115 h 105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56" h="1059938">
                  <a:moveTo>
                    <a:pt x="474913" y="130"/>
                  </a:moveTo>
                  <a:lnTo>
                    <a:pt x="951041" y="265115"/>
                  </a:lnTo>
                  <a:lnTo>
                    <a:pt x="951041" y="795084"/>
                  </a:lnTo>
                  <a:lnTo>
                    <a:pt x="474913" y="1060068"/>
                  </a:lnTo>
                  <a:lnTo>
                    <a:pt x="-1215" y="795084"/>
                  </a:lnTo>
                  <a:lnTo>
                    <a:pt x="-1215" y="265115"/>
                  </a:lnTo>
                  <a:close/>
                </a:path>
              </a:pathLst>
            </a:custGeom>
            <a:noFill/>
            <a:ln w="3597" cap="flat">
              <a:solidFill>
                <a:srgbClr val="BFBFBF">
                  <a:alpha val="34000"/>
                </a:srgbClr>
              </a:solidFill>
              <a:prstDash val="solid"/>
              <a:round/>
            </a:ln>
          </p:spPr>
          <p:txBody>
            <a:bodyPr rtlCol="0" anchor="ctr"/>
            <a:lstStyle/>
            <a:p>
              <a:endParaRPr lang="en-US"/>
            </a:p>
          </p:txBody>
        </p:sp>
        <p:sp>
          <p:nvSpPr>
            <p:cNvPr id="15" name="Freeform: Shape 14">
              <a:extLst>
                <a:ext uri="{FF2B5EF4-FFF2-40B4-BE49-F238E27FC236}">
                  <a16:creationId xmlns:a16="http://schemas.microsoft.com/office/drawing/2014/main" id="{C8C06C49-1284-4EEF-9131-A56FD043F076}"/>
                </a:ext>
              </a:extLst>
            </p:cNvPr>
            <p:cNvSpPr/>
            <p:nvPr/>
          </p:nvSpPr>
          <p:spPr>
            <a:xfrm rot="5400000" flipV="1">
              <a:off x="9677896" y="912359"/>
              <a:ext cx="1059954" cy="940907"/>
            </a:xfrm>
            <a:custGeom>
              <a:avLst/>
              <a:gdLst>
                <a:gd name="connsiteX0" fmla="*/ 107 w 1059954"/>
                <a:gd name="connsiteY0" fmla="*/ 470616 h 940907"/>
                <a:gd name="connsiteX1" fmla="*/ 261018 w 1059954"/>
                <a:gd name="connsiteY1" fmla="*/ 161 h 940907"/>
                <a:gd name="connsiteX2" fmla="*/ 799149 w 1059954"/>
                <a:gd name="connsiteY2" fmla="*/ 161 h 940907"/>
                <a:gd name="connsiteX3" fmla="*/ 1060062 w 1059954"/>
                <a:gd name="connsiteY3" fmla="*/ 470616 h 940907"/>
                <a:gd name="connsiteX4" fmla="*/ 799149 w 1059954"/>
                <a:gd name="connsiteY4" fmla="*/ 941069 h 940907"/>
                <a:gd name="connsiteX5" fmla="*/ 261018 w 1059954"/>
                <a:gd name="connsiteY5" fmla="*/ 941069 h 94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954" h="940907">
                  <a:moveTo>
                    <a:pt x="107" y="470616"/>
                  </a:moveTo>
                  <a:lnTo>
                    <a:pt x="261018" y="161"/>
                  </a:lnTo>
                  <a:lnTo>
                    <a:pt x="799149" y="161"/>
                  </a:lnTo>
                  <a:lnTo>
                    <a:pt x="1060062" y="470616"/>
                  </a:lnTo>
                  <a:lnTo>
                    <a:pt x="799149" y="941069"/>
                  </a:lnTo>
                  <a:lnTo>
                    <a:pt x="261018" y="941069"/>
                  </a:lnTo>
                  <a:close/>
                </a:path>
              </a:pathLst>
            </a:custGeom>
            <a:noFill/>
            <a:ln w="3597" cap="flat">
              <a:solidFill>
                <a:srgbClr val="BFBFBF">
                  <a:alpha val="34000"/>
                </a:srgbClr>
              </a:solidFill>
              <a:prstDash val="solid"/>
              <a:round/>
            </a:ln>
          </p:spPr>
          <p:txBody>
            <a:bodyPr rtlCol="0" anchor="ctr"/>
            <a:lstStyle/>
            <a:p>
              <a:endParaRPr lang="en-US"/>
            </a:p>
          </p:txBody>
        </p:sp>
        <p:sp>
          <p:nvSpPr>
            <p:cNvPr id="16" name="Freeform: Shape 15">
              <a:extLst>
                <a:ext uri="{FF2B5EF4-FFF2-40B4-BE49-F238E27FC236}">
                  <a16:creationId xmlns:a16="http://schemas.microsoft.com/office/drawing/2014/main" id="{FEDDEBFC-307B-41A8-82F8-9C5D00E590C9}"/>
                </a:ext>
              </a:extLst>
            </p:cNvPr>
            <p:cNvSpPr/>
            <p:nvPr/>
          </p:nvSpPr>
          <p:spPr>
            <a:xfrm>
              <a:off x="10718946" y="848792"/>
              <a:ext cx="940919" cy="1059938"/>
            </a:xfrm>
            <a:custGeom>
              <a:avLst/>
              <a:gdLst>
                <a:gd name="connsiteX0" fmla="*/ 469245 w 940919"/>
                <a:gd name="connsiteY0" fmla="*/ 130 h 1059938"/>
                <a:gd name="connsiteX1" fmla="*/ 939705 w 940919"/>
                <a:gd name="connsiteY1" fmla="*/ 265115 h 1059938"/>
                <a:gd name="connsiteX2" fmla="*/ 939705 w 940919"/>
                <a:gd name="connsiteY2" fmla="*/ 795084 h 1059938"/>
                <a:gd name="connsiteX3" fmla="*/ 469245 w 940919"/>
                <a:gd name="connsiteY3" fmla="*/ 1060069 h 1059938"/>
                <a:gd name="connsiteX4" fmla="*/ -1215 w 940919"/>
                <a:gd name="connsiteY4" fmla="*/ 795084 h 1059938"/>
                <a:gd name="connsiteX5" fmla="*/ -1215 w 940919"/>
                <a:gd name="connsiteY5" fmla="*/ 265115 h 105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0919" h="1059938">
                  <a:moveTo>
                    <a:pt x="469245" y="130"/>
                  </a:moveTo>
                  <a:lnTo>
                    <a:pt x="939705" y="265115"/>
                  </a:lnTo>
                  <a:lnTo>
                    <a:pt x="939705" y="795084"/>
                  </a:lnTo>
                  <a:lnTo>
                    <a:pt x="469245" y="1060069"/>
                  </a:lnTo>
                  <a:lnTo>
                    <a:pt x="-1215" y="795084"/>
                  </a:lnTo>
                  <a:lnTo>
                    <a:pt x="-1215" y="265115"/>
                  </a:lnTo>
                  <a:close/>
                </a:path>
              </a:pathLst>
            </a:custGeom>
            <a:solidFill>
              <a:srgbClr val="FFFFFF">
                <a:alpha val="7000"/>
              </a:srgbClr>
            </a:solidFill>
            <a:ln w="554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FB8EA09-E9D0-4A88-9EBD-F4A0D1ACCA19}"/>
                </a:ext>
              </a:extLst>
            </p:cNvPr>
            <p:cNvSpPr/>
            <p:nvPr/>
          </p:nvSpPr>
          <p:spPr>
            <a:xfrm>
              <a:off x="9076191" y="3496304"/>
              <a:ext cx="323086" cy="368427"/>
            </a:xfrm>
            <a:custGeom>
              <a:avLst/>
              <a:gdLst>
                <a:gd name="connsiteX0" fmla="*/ 160328 w 323086"/>
                <a:gd name="connsiteY0" fmla="*/ 130 h 368427"/>
                <a:gd name="connsiteX1" fmla="*/ 321872 w 323086"/>
                <a:gd name="connsiteY1" fmla="*/ 91585 h 368427"/>
                <a:gd name="connsiteX2" fmla="*/ 321872 w 323086"/>
                <a:gd name="connsiteY2" fmla="*/ 277102 h 368427"/>
                <a:gd name="connsiteX3" fmla="*/ 160328 w 323086"/>
                <a:gd name="connsiteY3" fmla="*/ 368558 h 368427"/>
                <a:gd name="connsiteX4" fmla="*/ -1215 w 323086"/>
                <a:gd name="connsiteY4" fmla="*/ 277102 h 368427"/>
                <a:gd name="connsiteX5" fmla="*/ -1215 w 323086"/>
                <a:gd name="connsiteY5" fmla="*/ 91585 h 36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086" h="368427">
                  <a:moveTo>
                    <a:pt x="160328" y="130"/>
                  </a:moveTo>
                  <a:lnTo>
                    <a:pt x="321872" y="91585"/>
                  </a:lnTo>
                  <a:lnTo>
                    <a:pt x="321872" y="277102"/>
                  </a:lnTo>
                  <a:lnTo>
                    <a:pt x="160328" y="368558"/>
                  </a:lnTo>
                  <a:lnTo>
                    <a:pt x="-1215" y="277102"/>
                  </a:lnTo>
                  <a:lnTo>
                    <a:pt x="-1215" y="91585"/>
                  </a:lnTo>
                  <a:close/>
                </a:path>
              </a:pathLst>
            </a:custGeom>
            <a:solidFill>
              <a:srgbClr val="FFFFFF">
                <a:alpha val="7000"/>
              </a:srgbClr>
            </a:solidFill>
            <a:ln w="554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5290117-36B4-4EB1-938E-CAF532410E18}"/>
                </a:ext>
              </a:extLst>
            </p:cNvPr>
            <p:cNvSpPr/>
            <p:nvPr/>
          </p:nvSpPr>
          <p:spPr>
            <a:xfrm>
              <a:off x="9617617" y="2626298"/>
              <a:ext cx="260736" cy="289074"/>
            </a:xfrm>
            <a:custGeom>
              <a:avLst/>
              <a:gdLst>
                <a:gd name="connsiteX0" fmla="*/ 129153 w 260736"/>
                <a:gd name="connsiteY0" fmla="*/ 130 h 289074"/>
                <a:gd name="connsiteX1" fmla="*/ 259522 w 260736"/>
                <a:gd name="connsiteY1" fmla="*/ 72399 h 289074"/>
                <a:gd name="connsiteX2" fmla="*/ 259522 w 260736"/>
                <a:gd name="connsiteY2" fmla="*/ 216936 h 289074"/>
                <a:gd name="connsiteX3" fmla="*/ 129153 w 260736"/>
                <a:gd name="connsiteY3" fmla="*/ 289204 h 289074"/>
                <a:gd name="connsiteX4" fmla="*/ -1215 w 260736"/>
                <a:gd name="connsiteY4" fmla="*/ 216936 h 289074"/>
                <a:gd name="connsiteX5" fmla="*/ -1215 w 260736"/>
                <a:gd name="connsiteY5" fmla="*/ 72399 h 28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736" h="289074">
                  <a:moveTo>
                    <a:pt x="129153" y="130"/>
                  </a:moveTo>
                  <a:lnTo>
                    <a:pt x="259522" y="72399"/>
                  </a:lnTo>
                  <a:lnTo>
                    <a:pt x="259522" y="216936"/>
                  </a:lnTo>
                  <a:lnTo>
                    <a:pt x="129153" y="289204"/>
                  </a:lnTo>
                  <a:lnTo>
                    <a:pt x="-1215" y="216936"/>
                  </a:lnTo>
                  <a:lnTo>
                    <a:pt x="-1215" y="72399"/>
                  </a:lnTo>
                  <a:close/>
                </a:path>
              </a:pathLst>
            </a:custGeom>
            <a:noFill/>
            <a:ln w="3597" cap="flat">
              <a:solidFill>
                <a:srgbClr val="BFBFBF">
                  <a:alpha val="64000"/>
                </a:srgbClr>
              </a:solidFill>
              <a:prstDash val="solid"/>
              <a:round/>
            </a:ln>
          </p:spPr>
          <p:txBody>
            <a:bodyPr rtlCol="0" anchor="ctr"/>
            <a:lstStyle/>
            <a:p>
              <a:endParaRPr lang="en-US"/>
            </a:p>
          </p:txBody>
        </p:sp>
        <p:sp>
          <p:nvSpPr>
            <p:cNvPr id="19" name="Freeform: Shape 18">
              <a:extLst>
                <a:ext uri="{FF2B5EF4-FFF2-40B4-BE49-F238E27FC236}">
                  <a16:creationId xmlns:a16="http://schemas.microsoft.com/office/drawing/2014/main" id="{2AF0CBB8-A1BE-45FB-AEF2-7063F9900931}"/>
                </a:ext>
              </a:extLst>
            </p:cNvPr>
            <p:cNvSpPr/>
            <p:nvPr/>
          </p:nvSpPr>
          <p:spPr>
            <a:xfrm>
              <a:off x="10225813" y="4243"/>
              <a:ext cx="940919" cy="1059937"/>
            </a:xfrm>
            <a:custGeom>
              <a:avLst/>
              <a:gdLst>
                <a:gd name="connsiteX0" fmla="*/ 469245 w 940919"/>
                <a:gd name="connsiteY0" fmla="*/ 130 h 1059937"/>
                <a:gd name="connsiteX1" fmla="*/ 939705 w 940919"/>
                <a:gd name="connsiteY1" fmla="*/ 265114 h 1059937"/>
                <a:gd name="connsiteX2" fmla="*/ 939705 w 940919"/>
                <a:gd name="connsiteY2" fmla="*/ 795083 h 1059937"/>
                <a:gd name="connsiteX3" fmla="*/ 469245 w 940919"/>
                <a:gd name="connsiteY3" fmla="*/ 1060068 h 1059937"/>
                <a:gd name="connsiteX4" fmla="*/ -1215 w 940919"/>
                <a:gd name="connsiteY4" fmla="*/ 795083 h 1059937"/>
                <a:gd name="connsiteX5" fmla="*/ -1215 w 940919"/>
                <a:gd name="connsiteY5" fmla="*/ 265114 h 105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0919" h="1059937">
                  <a:moveTo>
                    <a:pt x="469245" y="130"/>
                  </a:moveTo>
                  <a:lnTo>
                    <a:pt x="939705" y="265114"/>
                  </a:lnTo>
                  <a:lnTo>
                    <a:pt x="939705" y="795083"/>
                  </a:lnTo>
                  <a:lnTo>
                    <a:pt x="469245" y="1060068"/>
                  </a:lnTo>
                  <a:lnTo>
                    <a:pt x="-1215" y="795083"/>
                  </a:lnTo>
                  <a:lnTo>
                    <a:pt x="-1215" y="265114"/>
                  </a:lnTo>
                  <a:close/>
                </a:path>
              </a:pathLst>
            </a:custGeom>
            <a:solidFill>
              <a:srgbClr val="FFFFFF">
                <a:alpha val="7000"/>
              </a:srgbClr>
            </a:solidFill>
            <a:ln w="5548"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095ACE1F-36FD-4147-BEC0-410BA46975F5}"/>
              </a:ext>
            </a:extLst>
          </p:cNvPr>
          <p:cNvSpPr/>
          <p:nvPr userDrawn="1"/>
        </p:nvSpPr>
        <p:spPr bwMode="auto">
          <a:xfrm>
            <a:off x="2857500" y="2632187"/>
            <a:ext cx="9334500" cy="2017181"/>
          </a:xfrm>
          <a:prstGeom prst="rect">
            <a:avLst/>
          </a:prstGeom>
          <a:gradFill flip="none" rotWithShape="1">
            <a:gsLst>
              <a:gs pos="80000">
                <a:schemeClr val="accent5"/>
              </a:gs>
              <a:gs pos="0">
                <a:schemeClr val="accent6"/>
              </a:gs>
            </a:gsLst>
            <a:lin ang="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2" name="Title 1">
            <a:extLst>
              <a:ext uri="{FF2B5EF4-FFF2-40B4-BE49-F238E27FC236}">
                <a16:creationId xmlns:a16="http://schemas.microsoft.com/office/drawing/2014/main" id="{0897D98F-36E0-484A-B45E-635F36F6E348}"/>
              </a:ext>
            </a:extLst>
          </p:cNvPr>
          <p:cNvSpPr>
            <a:spLocks noGrp="1"/>
          </p:cNvSpPr>
          <p:nvPr>
            <p:ph type="ctrTitle" hasCustomPrompt="1"/>
          </p:nvPr>
        </p:nvSpPr>
        <p:spPr>
          <a:xfrm>
            <a:off x="5715000" y="2684412"/>
            <a:ext cx="6477000" cy="1912730"/>
          </a:xfrm>
          <a:prstGeom prst="rect">
            <a:avLst/>
          </a:prstGeom>
          <a:noFill/>
        </p:spPr>
        <p:txBody>
          <a:bodyPr anchor="ctr">
            <a:normAutofit/>
          </a:bodyPr>
          <a:lstStyle>
            <a:lvl1pPr algn="ctr" defTabSz="914367" rtl="0" eaLnBrk="1" latinLnBrk="0" hangingPunct="1">
              <a:lnSpc>
                <a:spcPct val="90000"/>
              </a:lnSpc>
              <a:spcBef>
                <a:spcPct val="0"/>
              </a:spcBef>
              <a:buNone/>
              <a:defRPr kumimoji="0" lang="en-US" sz="8000" b="1" i="0" u="none" strike="noStrike" kern="1200" cap="none" spc="-100" normalizeH="0" baseline="0" dirty="0">
                <a:ln w="3175">
                  <a:noFill/>
                </a:ln>
                <a:solidFill>
                  <a:schemeClr val="tx2"/>
                </a:solidFill>
                <a:effectLst/>
                <a:uLnTx/>
                <a:uFillTx/>
                <a:latin typeface="+mj-lt"/>
                <a:ea typeface="+mn-ea"/>
                <a:cs typeface="Segoe UI" pitchFamily="34" charset="0"/>
              </a:defRPr>
            </a:lvl1pPr>
          </a:lstStyle>
          <a:p>
            <a:r>
              <a:rPr lang="en-US"/>
              <a:t>Thank You</a:t>
            </a:r>
          </a:p>
        </p:txBody>
      </p:sp>
      <p:sp>
        <p:nvSpPr>
          <p:cNvPr id="8" name="Freeform: Shape 7">
            <a:extLst>
              <a:ext uri="{FF2B5EF4-FFF2-40B4-BE49-F238E27FC236}">
                <a16:creationId xmlns:a16="http://schemas.microsoft.com/office/drawing/2014/main" id="{566F793E-7759-4A24-875A-610F90A31E35}"/>
              </a:ext>
            </a:extLst>
          </p:cNvPr>
          <p:cNvSpPr/>
          <p:nvPr userDrawn="1"/>
        </p:nvSpPr>
        <p:spPr bwMode="auto">
          <a:xfrm flipV="1">
            <a:off x="4785360" y="4790079"/>
            <a:ext cx="7406640" cy="0"/>
          </a:xfrm>
          <a:custGeom>
            <a:avLst/>
            <a:gdLst>
              <a:gd name="connsiteX0" fmla="*/ 6900454 w 6900454"/>
              <a:gd name="connsiteY0" fmla="*/ 5863520 h 5863520"/>
              <a:gd name="connsiteX1" fmla="*/ 6768868 w 6900454"/>
              <a:gd name="connsiteY1" fmla="*/ 5863520 h 5863520"/>
              <a:gd name="connsiteX2" fmla="*/ 6752816 w 6900454"/>
              <a:gd name="connsiteY2" fmla="*/ 5863520 h 5863520"/>
              <a:gd name="connsiteX3" fmla="*/ 0 w 6900454"/>
              <a:gd name="connsiteY3" fmla="*/ 5863520 h 5863520"/>
              <a:gd name="connsiteX4" fmla="*/ 2084807 w 6900454"/>
              <a:gd name="connsiteY4" fmla="*/ 0 h 5863520"/>
              <a:gd name="connsiteX5" fmla="*/ 6752816 w 6900454"/>
              <a:gd name="connsiteY5" fmla="*/ 0 h 5863520"/>
              <a:gd name="connsiteX6" fmla="*/ 6768868 w 6900454"/>
              <a:gd name="connsiteY6" fmla="*/ 0 h 5863520"/>
              <a:gd name="connsiteX7" fmla="*/ 6900454 w 6900454"/>
              <a:gd name="connsiteY7" fmla="*/ 0 h 5863520"/>
              <a:gd name="connsiteX0" fmla="*/ 6900454 w 6991894"/>
              <a:gd name="connsiteY0" fmla="*/ 5863520 h 5954960"/>
              <a:gd name="connsiteX1" fmla="*/ 6768868 w 6991894"/>
              <a:gd name="connsiteY1" fmla="*/ 5863520 h 5954960"/>
              <a:gd name="connsiteX2" fmla="*/ 6752816 w 6991894"/>
              <a:gd name="connsiteY2" fmla="*/ 5863520 h 5954960"/>
              <a:gd name="connsiteX3" fmla="*/ 0 w 6991894"/>
              <a:gd name="connsiteY3" fmla="*/ 5863520 h 5954960"/>
              <a:gd name="connsiteX4" fmla="*/ 2084807 w 6991894"/>
              <a:gd name="connsiteY4" fmla="*/ 0 h 5954960"/>
              <a:gd name="connsiteX5" fmla="*/ 6752816 w 6991894"/>
              <a:gd name="connsiteY5" fmla="*/ 0 h 5954960"/>
              <a:gd name="connsiteX6" fmla="*/ 6768868 w 6991894"/>
              <a:gd name="connsiteY6" fmla="*/ 0 h 5954960"/>
              <a:gd name="connsiteX7" fmla="*/ 6900454 w 6991894"/>
              <a:gd name="connsiteY7" fmla="*/ 0 h 5954960"/>
              <a:gd name="connsiteX8" fmla="*/ 6991894 w 6991894"/>
              <a:gd name="connsiteY8" fmla="*/ 5954960 h 5954960"/>
              <a:gd name="connsiteX0" fmla="*/ 6900454 w 6900454"/>
              <a:gd name="connsiteY0" fmla="*/ 5863520 h 5863520"/>
              <a:gd name="connsiteX1" fmla="*/ 6768868 w 6900454"/>
              <a:gd name="connsiteY1" fmla="*/ 5863520 h 5863520"/>
              <a:gd name="connsiteX2" fmla="*/ 6752816 w 6900454"/>
              <a:gd name="connsiteY2" fmla="*/ 5863520 h 5863520"/>
              <a:gd name="connsiteX3" fmla="*/ 0 w 6900454"/>
              <a:gd name="connsiteY3" fmla="*/ 5863520 h 5863520"/>
              <a:gd name="connsiteX4" fmla="*/ 2084807 w 6900454"/>
              <a:gd name="connsiteY4" fmla="*/ 0 h 5863520"/>
              <a:gd name="connsiteX5" fmla="*/ 6752816 w 6900454"/>
              <a:gd name="connsiteY5" fmla="*/ 0 h 5863520"/>
              <a:gd name="connsiteX6" fmla="*/ 6768868 w 6900454"/>
              <a:gd name="connsiteY6" fmla="*/ 0 h 5863520"/>
              <a:gd name="connsiteX7" fmla="*/ 6900454 w 6900454"/>
              <a:gd name="connsiteY7" fmla="*/ 0 h 5863520"/>
              <a:gd name="connsiteX0" fmla="*/ 6900454 w 6900454"/>
              <a:gd name="connsiteY0" fmla="*/ 5863520 h 5871628"/>
              <a:gd name="connsiteX1" fmla="*/ 6768868 w 6900454"/>
              <a:gd name="connsiteY1" fmla="*/ 5863520 h 5871628"/>
              <a:gd name="connsiteX2" fmla="*/ 6752816 w 6900454"/>
              <a:gd name="connsiteY2" fmla="*/ 5863520 h 5871628"/>
              <a:gd name="connsiteX3" fmla="*/ 4202974 w 6900454"/>
              <a:gd name="connsiteY3" fmla="*/ 5871628 h 5871628"/>
              <a:gd name="connsiteX4" fmla="*/ 0 w 6900454"/>
              <a:gd name="connsiteY4" fmla="*/ 5863520 h 5871628"/>
              <a:gd name="connsiteX5" fmla="*/ 2084807 w 6900454"/>
              <a:gd name="connsiteY5" fmla="*/ 0 h 5871628"/>
              <a:gd name="connsiteX6" fmla="*/ 6752816 w 6900454"/>
              <a:gd name="connsiteY6" fmla="*/ 0 h 5871628"/>
              <a:gd name="connsiteX7" fmla="*/ 6768868 w 6900454"/>
              <a:gd name="connsiteY7" fmla="*/ 0 h 5871628"/>
              <a:gd name="connsiteX8" fmla="*/ 6900454 w 6900454"/>
              <a:gd name="connsiteY8" fmla="*/ 0 h 5871628"/>
              <a:gd name="connsiteX0" fmla="*/ 6768868 w 6900454"/>
              <a:gd name="connsiteY0" fmla="*/ 5863520 h 5871628"/>
              <a:gd name="connsiteX1" fmla="*/ 6752816 w 6900454"/>
              <a:gd name="connsiteY1" fmla="*/ 5863520 h 5871628"/>
              <a:gd name="connsiteX2" fmla="*/ 4202974 w 6900454"/>
              <a:gd name="connsiteY2" fmla="*/ 5871628 h 5871628"/>
              <a:gd name="connsiteX3" fmla="*/ 0 w 6900454"/>
              <a:gd name="connsiteY3" fmla="*/ 5863520 h 5871628"/>
              <a:gd name="connsiteX4" fmla="*/ 2084807 w 6900454"/>
              <a:gd name="connsiteY4" fmla="*/ 0 h 5871628"/>
              <a:gd name="connsiteX5" fmla="*/ 6752816 w 6900454"/>
              <a:gd name="connsiteY5" fmla="*/ 0 h 5871628"/>
              <a:gd name="connsiteX6" fmla="*/ 6768868 w 6900454"/>
              <a:gd name="connsiteY6" fmla="*/ 0 h 5871628"/>
              <a:gd name="connsiteX7" fmla="*/ 6900454 w 6900454"/>
              <a:gd name="connsiteY7" fmla="*/ 0 h 5871628"/>
              <a:gd name="connsiteX0" fmla="*/ 6752816 w 6900454"/>
              <a:gd name="connsiteY0" fmla="*/ 5863520 h 5871628"/>
              <a:gd name="connsiteX1" fmla="*/ 4202974 w 6900454"/>
              <a:gd name="connsiteY1" fmla="*/ 5871628 h 5871628"/>
              <a:gd name="connsiteX2" fmla="*/ 0 w 6900454"/>
              <a:gd name="connsiteY2" fmla="*/ 5863520 h 5871628"/>
              <a:gd name="connsiteX3" fmla="*/ 2084807 w 6900454"/>
              <a:gd name="connsiteY3" fmla="*/ 0 h 5871628"/>
              <a:gd name="connsiteX4" fmla="*/ 6752816 w 6900454"/>
              <a:gd name="connsiteY4" fmla="*/ 0 h 5871628"/>
              <a:gd name="connsiteX5" fmla="*/ 6768868 w 6900454"/>
              <a:gd name="connsiteY5" fmla="*/ 0 h 5871628"/>
              <a:gd name="connsiteX6" fmla="*/ 6900454 w 6900454"/>
              <a:gd name="connsiteY6" fmla="*/ 0 h 5871628"/>
              <a:gd name="connsiteX0" fmla="*/ 4202974 w 6900454"/>
              <a:gd name="connsiteY0" fmla="*/ 5871628 h 5871628"/>
              <a:gd name="connsiteX1" fmla="*/ 0 w 6900454"/>
              <a:gd name="connsiteY1" fmla="*/ 5863520 h 5871628"/>
              <a:gd name="connsiteX2" fmla="*/ 2084807 w 6900454"/>
              <a:gd name="connsiteY2" fmla="*/ 0 h 5871628"/>
              <a:gd name="connsiteX3" fmla="*/ 6752816 w 6900454"/>
              <a:gd name="connsiteY3" fmla="*/ 0 h 5871628"/>
              <a:gd name="connsiteX4" fmla="*/ 6768868 w 6900454"/>
              <a:gd name="connsiteY4" fmla="*/ 0 h 5871628"/>
              <a:gd name="connsiteX5" fmla="*/ 6900454 w 6900454"/>
              <a:gd name="connsiteY5" fmla="*/ 0 h 5871628"/>
              <a:gd name="connsiteX0" fmla="*/ 4190274 w 6900454"/>
              <a:gd name="connsiteY0" fmla="*/ 5858928 h 5863520"/>
              <a:gd name="connsiteX1" fmla="*/ 0 w 6900454"/>
              <a:gd name="connsiteY1" fmla="*/ 5863520 h 5863520"/>
              <a:gd name="connsiteX2" fmla="*/ 2084807 w 6900454"/>
              <a:gd name="connsiteY2" fmla="*/ 0 h 5863520"/>
              <a:gd name="connsiteX3" fmla="*/ 6752816 w 6900454"/>
              <a:gd name="connsiteY3" fmla="*/ 0 h 5863520"/>
              <a:gd name="connsiteX4" fmla="*/ 6768868 w 6900454"/>
              <a:gd name="connsiteY4" fmla="*/ 0 h 5863520"/>
              <a:gd name="connsiteX5" fmla="*/ 6900454 w 6900454"/>
              <a:gd name="connsiteY5" fmla="*/ 0 h 5863520"/>
              <a:gd name="connsiteX0" fmla="*/ 4205514 w 6915694"/>
              <a:gd name="connsiteY0" fmla="*/ 5858928 h 5863520"/>
              <a:gd name="connsiteX1" fmla="*/ 0 w 6915694"/>
              <a:gd name="connsiteY1" fmla="*/ 5863520 h 5863520"/>
              <a:gd name="connsiteX2" fmla="*/ 2100047 w 6915694"/>
              <a:gd name="connsiteY2" fmla="*/ 0 h 5863520"/>
              <a:gd name="connsiteX3" fmla="*/ 6768056 w 6915694"/>
              <a:gd name="connsiteY3" fmla="*/ 0 h 5863520"/>
              <a:gd name="connsiteX4" fmla="*/ 6784108 w 6915694"/>
              <a:gd name="connsiteY4" fmla="*/ 0 h 5863520"/>
              <a:gd name="connsiteX5" fmla="*/ 6915694 w 6915694"/>
              <a:gd name="connsiteY5" fmla="*/ 0 h 5863520"/>
              <a:gd name="connsiteX0" fmla="*/ 0 w 6915694"/>
              <a:gd name="connsiteY0" fmla="*/ 5863520 h 5863520"/>
              <a:gd name="connsiteX1" fmla="*/ 2100047 w 6915694"/>
              <a:gd name="connsiteY1" fmla="*/ 0 h 5863520"/>
              <a:gd name="connsiteX2" fmla="*/ 6768056 w 6915694"/>
              <a:gd name="connsiteY2" fmla="*/ 0 h 5863520"/>
              <a:gd name="connsiteX3" fmla="*/ 6784108 w 6915694"/>
              <a:gd name="connsiteY3" fmla="*/ 0 h 5863520"/>
              <a:gd name="connsiteX4" fmla="*/ 6915694 w 6915694"/>
              <a:gd name="connsiteY4" fmla="*/ 0 h 5863520"/>
              <a:gd name="connsiteX0" fmla="*/ 0 w 4815647"/>
              <a:gd name="connsiteY0" fmla="*/ 0 h 0"/>
              <a:gd name="connsiteX1" fmla="*/ 4668009 w 4815647"/>
              <a:gd name="connsiteY1" fmla="*/ 0 h 0"/>
              <a:gd name="connsiteX2" fmla="*/ 4684061 w 4815647"/>
              <a:gd name="connsiteY2" fmla="*/ 0 h 0"/>
              <a:gd name="connsiteX3" fmla="*/ 4815647 w 4815647"/>
              <a:gd name="connsiteY3" fmla="*/ 0 h 0"/>
            </a:gdLst>
            <a:ahLst/>
            <a:cxnLst>
              <a:cxn ang="0">
                <a:pos x="connsiteX0" y="connsiteY0"/>
              </a:cxn>
              <a:cxn ang="0">
                <a:pos x="connsiteX1" y="connsiteY1"/>
              </a:cxn>
              <a:cxn ang="0">
                <a:pos x="connsiteX2" y="connsiteY2"/>
              </a:cxn>
              <a:cxn ang="0">
                <a:pos x="connsiteX3" y="connsiteY3"/>
              </a:cxn>
            </a:cxnLst>
            <a:rect l="l" t="t" r="r" b="b"/>
            <a:pathLst>
              <a:path w="4815647">
                <a:moveTo>
                  <a:pt x="0" y="0"/>
                </a:moveTo>
                <a:lnTo>
                  <a:pt x="4668009" y="0"/>
                </a:lnTo>
                <a:lnTo>
                  <a:pt x="4684061" y="0"/>
                </a:lnTo>
                <a:lnTo>
                  <a:pt x="4815647" y="0"/>
                </a:lnTo>
              </a:path>
            </a:pathLst>
          </a:custGeom>
          <a:noFill/>
          <a:ln w="6350">
            <a:solidFill>
              <a:schemeClr val="bg1">
                <a:lumMod val="7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7" name="Freeform: Shape 46">
            <a:extLst>
              <a:ext uri="{FF2B5EF4-FFF2-40B4-BE49-F238E27FC236}">
                <a16:creationId xmlns:a16="http://schemas.microsoft.com/office/drawing/2014/main" id="{D85FA6BC-EDD4-4B09-B914-93BAB128B8D3}"/>
              </a:ext>
            </a:extLst>
          </p:cNvPr>
          <p:cNvSpPr/>
          <p:nvPr userDrawn="1"/>
        </p:nvSpPr>
        <p:spPr>
          <a:xfrm flipH="1" flipV="1">
            <a:off x="355903" y="314236"/>
            <a:ext cx="496065" cy="447700"/>
          </a:xfrm>
          <a:custGeom>
            <a:avLst/>
            <a:gdLst>
              <a:gd name="connsiteX0" fmla="*/ 167 w 388038"/>
              <a:gd name="connsiteY0" fmla="*/ 167673 h 335123"/>
              <a:gd name="connsiteX1" fmla="*/ 95684 w 388038"/>
              <a:gd name="connsiteY1" fmla="*/ 111 h 335123"/>
              <a:gd name="connsiteX2" fmla="*/ 292688 w 388038"/>
              <a:gd name="connsiteY2" fmla="*/ 111 h 335123"/>
              <a:gd name="connsiteX3" fmla="*/ 388206 w 388038"/>
              <a:gd name="connsiteY3" fmla="*/ 167673 h 335123"/>
              <a:gd name="connsiteX4" fmla="*/ 292688 w 388038"/>
              <a:gd name="connsiteY4" fmla="*/ 335234 h 335123"/>
              <a:gd name="connsiteX5" fmla="*/ 95684 w 388038"/>
              <a:gd name="connsiteY5" fmla="*/ 335234 h 33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038" h="335123">
                <a:moveTo>
                  <a:pt x="167" y="167673"/>
                </a:moveTo>
                <a:lnTo>
                  <a:pt x="95684" y="111"/>
                </a:lnTo>
                <a:lnTo>
                  <a:pt x="292688" y="111"/>
                </a:lnTo>
                <a:lnTo>
                  <a:pt x="388206" y="167673"/>
                </a:lnTo>
                <a:lnTo>
                  <a:pt x="292688" y="335234"/>
                </a:lnTo>
                <a:lnTo>
                  <a:pt x="95684" y="335234"/>
                </a:lnTo>
                <a:close/>
              </a:path>
            </a:pathLst>
          </a:custGeom>
          <a:solidFill>
            <a:schemeClr val="accent2">
              <a:alpha val="5000"/>
            </a:schemeClr>
          </a:solidFill>
          <a:ln w="4940" cap="flat">
            <a:solidFill>
              <a:srgbClr val="BFBFBF">
                <a:alpha val="64000"/>
              </a:srgbClr>
            </a:solidFill>
            <a:prstDash val="solid"/>
            <a:round/>
          </a:ln>
        </p:spPr>
        <p:txBody>
          <a:bodyPr rtlCol="0" anchor="ctr"/>
          <a:lstStyle/>
          <a:p>
            <a:endParaRPr lang="en-US"/>
          </a:p>
        </p:txBody>
      </p:sp>
    </p:spTree>
    <p:extLst>
      <p:ext uri="{BB962C8B-B14F-4D97-AF65-F5344CB8AC3E}">
        <p14:creationId xmlns:p14="http://schemas.microsoft.com/office/powerpoint/2010/main" val="23990112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ection Divider with Dark Blue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49F8983-87A4-4300-8546-61DABF96BAEB}"/>
              </a:ext>
            </a:extLst>
          </p:cNvPr>
          <p:cNvSpPr/>
          <p:nvPr/>
        </p:nvSpPr>
        <p:spPr bwMode="auto">
          <a:xfrm>
            <a:off x="7496175" y="3230564"/>
            <a:ext cx="4695825" cy="208121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3" name="Parallelogram 12">
            <a:extLst>
              <a:ext uri="{FF2B5EF4-FFF2-40B4-BE49-F238E27FC236}">
                <a16:creationId xmlns:a16="http://schemas.microsoft.com/office/drawing/2014/main" id="{7236CB4A-C5E7-4752-9F39-D70E93061641}"/>
              </a:ext>
            </a:extLst>
          </p:cNvPr>
          <p:cNvSpPr/>
          <p:nvPr/>
        </p:nvSpPr>
        <p:spPr bwMode="auto">
          <a:xfrm>
            <a:off x="0" y="1988457"/>
            <a:ext cx="8543925" cy="2081213"/>
          </a:xfrm>
          <a:prstGeom prst="parallelogram">
            <a:avLst>
              <a:gd name="adj" fmla="val 0"/>
            </a:avLst>
          </a:prstGeom>
          <a:gradFill flip="none" rotWithShape="1">
            <a:gsLst>
              <a:gs pos="97464">
                <a:schemeClr val="accent5">
                  <a:alpha val="97000"/>
                </a:schemeClr>
              </a:gs>
              <a:gs pos="0">
                <a:schemeClr val="accent6">
                  <a:alpha val="38000"/>
                </a:schemeClr>
              </a:gs>
            </a:gsLst>
            <a:lin ang="0" scaled="1"/>
            <a:tileRect/>
          </a:gradFill>
          <a:ln>
            <a:noFill/>
            <a:headEnd type="none" w="med" len="med"/>
            <a:tailEnd type="none" w="med" len="med"/>
          </a:ln>
          <a:effectLst>
            <a:outerShdw blurRad="50800" dist="254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ctrTitle" hasCustomPrompt="1"/>
          </p:nvPr>
        </p:nvSpPr>
        <p:spPr>
          <a:xfrm>
            <a:off x="419101" y="2177348"/>
            <a:ext cx="6915150" cy="1703429"/>
          </a:xfrm>
          <a:prstGeom prst="rect">
            <a:avLst/>
          </a:prstGeom>
        </p:spPr>
        <p:txBody>
          <a:bodyPr anchor="ctr"/>
          <a:lstStyle>
            <a:lvl1pPr>
              <a:defRPr sz="6000">
                <a:solidFill>
                  <a:schemeClr val="tx2"/>
                </a:solidFill>
              </a:defRPr>
            </a:lvl1pPr>
          </a:lstStyle>
          <a:p>
            <a:r>
              <a:rPr lang="en-US"/>
              <a:t>Section Divider</a:t>
            </a:r>
          </a:p>
        </p:txBody>
      </p:sp>
      <p:sp>
        <p:nvSpPr>
          <p:cNvPr id="16" name="Freeform: Shape 15">
            <a:extLst>
              <a:ext uri="{FF2B5EF4-FFF2-40B4-BE49-F238E27FC236}">
                <a16:creationId xmlns:a16="http://schemas.microsoft.com/office/drawing/2014/main" id="{C4A15CE6-D766-461F-AF71-719F87708145}"/>
              </a:ext>
            </a:extLst>
          </p:cNvPr>
          <p:cNvSpPr/>
          <p:nvPr/>
        </p:nvSpPr>
        <p:spPr bwMode="auto">
          <a:xfrm>
            <a:off x="-19251" y="4244741"/>
            <a:ext cx="12224085" cy="1203158"/>
          </a:xfrm>
          <a:custGeom>
            <a:avLst/>
            <a:gdLst>
              <a:gd name="connsiteX0" fmla="*/ 0 w 12224085"/>
              <a:gd name="connsiteY0" fmla="*/ 0 h 1203158"/>
              <a:gd name="connsiteX1" fmla="*/ 7363327 w 12224085"/>
              <a:gd name="connsiteY1" fmla="*/ 0 h 1203158"/>
              <a:gd name="connsiteX2" fmla="*/ 7363327 w 12224085"/>
              <a:gd name="connsiteY2" fmla="*/ 1203158 h 1203158"/>
              <a:gd name="connsiteX3" fmla="*/ 12224085 w 12224085"/>
              <a:gd name="connsiteY3" fmla="*/ 1203158 h 1203158"/>
            </a:gdLst>
            <a:ahLst/>
            <a:cxnLst>
              <a:cxn ang="0">
                <a:pos x="connsiteX0" y="connsiteY0"/>
              </a:cxn>
              <a:cxn ang="0">
                <a:pos x="connsiteX1" y="connsiteY1"/>
              </a:cxn>
              <a:cxn ang="0">
                <a:pos x="connsiteX2" y="connsiteY2"/>
              </a:cxn>
              <a:cxn ang="0">
                <a:pos x="connsiteX3" y="connsiteY3"/>
              </a:cxn>
            </a:cxnLst>
            <a:rect l="l" t="t" r="r" b="b"/>
            <a:pathLst>
              <a:path w="12224085" h="1203158">
                <a:moveTo>
                  <a:pt x="0" y="0"/>
                </a:moveTo>
                <a:lnTo>
                  <a:pt x="7363327" y="0"/>
                </a:lnTo>
                <a:lnTo>
                  <a:pt x="7363327" y="1203158"/>
                </a:lnTo>
                <a:lnTo>
                  <a:pt x="12224085" y="1203158"/>
                </a:lnTo>
              </a:path>
            </a:pathLst>
          </a:custGeom>
          <a:noFill/>
          <a:ln w="63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8B5A1D2-88E2-DB44-A126-9A20BE9F0B47}"/>
              </a:ext>
            </a:extLst>
          </p:cNvPr>
          <p:cNvGrpSpPr>
            <a:grpSpLocks noChangeAspect="1"/>
          </p:cNvGrpSpPr>
          <p:nvPr/>
        </p:nvGrpSpPr>
        <p:grpSpPr bwMode="gray">
          <a:xfrm>
            <a:off x="431156" y="451945"/>
            <a:ext cx="1488020" cy="319505"/>
            <a:chOff x="457200" y="1643393"/>
            <a:chExt cx="4492753" cy="964540"/>
          </a:xfrm>
        </p:grpSpPr>
        <p:pic>
          <p:nvPicPr>
            <p:cNvPr id="10" name="Picture 9">
              <a:extLst>
                <a:ext uri="{FF2B5EF4-FFF2-40B4-BE49-F238E27FC236}">
                  <a16:creationId xmlns:a16="http://schemas.microsoft.com/office/drawing/2014/main" id="{7A1AB889-9848-984E-84C8-AE3820F3196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11" name="Freeform 12">
              <a:extLst>
                <a:ext uri="{FF2B5EF4-FFF2-40B4-BE49-F238E27FC236}">
                  <a16:creationId xmlns:a16="http://schemas.microsoft.com/office/drawing/2014/main" id="{86DBCFA5-EF8D-0547-8BDA-B549C2126588}"/>
                </a:ext>
              </a:extLst>
            </p:cNvPr>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2274776253"/>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Content Left">
    <p:bg>
      <p:bgRef idx="1001">
        <a:schemeClr val="bg1"/>
      </p:bgRef>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2E8F68FF-9885-419B-BB65-10BA1C401AA6}"/>
              </a:ext>
              <a:ext uri="{C183D7F6-B498-43B3-948B-1728B52AA6E4}">
                <adec:decorative xmlns:adec="http://schemas.microsoft.com/office/drawing/2017/decorative" val="1"/>
              </a:ext>
            </a:extLst>
          </p:cNvPr>
          <p:cNvSpPr/>
          <p:nvPr userDrawn="1"/>
        </p:nvSpPr>
        <p:spPr>
          <a:xfrm>
            <a:off x="5986733" y="0"/>
            <a:ext cx="6205268" cy="6858000"/>
          </a:xfrm>
          <a:custGeom>
            <a:avLst/>
            <a:gdLst>
              <a:gd name="connsiteX0" fmla="*/ 0 w 6858000"/>
              <a:gd name="connsiteY0" fmla="*/ 0 h 6858000"/>
              <a:gd name="connsiteX1" fmla="*/ 6858000 w 6858000"/>
              <a:gd name="connsiteY1" fmla="*/ 0 h 6858000"/>
              <a:gd name="connsiteX2" fmla="*/ 6858000 w 6858000"/>
              <a:gd name="connsiteY2" fmla="*/ 6858000 h 6858000"/>
              <a:gd name="connsiteX3" fmla="*/ 0 w 6858000"/>
              <a:gd name="connsiteY3" fmla="*/ 6858000 h 6858000"/>
              <a:gd name="connsiteX4" fmla="*/ 0 w 6858000"/>
              <a:gd name="connsiteY4" fmla="*/ 0 h 6858000"/>
              <a:gd name="connsiteX0" fmla="*/ 4104640 w 6858000"/>
              <a:gd name="connsiteY0" fmla="*/ 3058160 h 6858000"/>
              <a:gd name="connsiteX1" fmla="*/ 6858000 w 6858000"/>
              <a:gd name="connsiteY1" fmla="*/ 0 h 6858000"/>
              <a:gd name="connsiteX2" fmla="*/ 6858000 w 6858000"/>
              <a:gd name="connsiteY2" fmla="*/ 6858000 h 6858000"/>
              <a:gd name="connsiteX3" fmla="*/ 0 w 6858000"/>
              <a:gd name="connsiteY3" fmla="*/ 6858000 h 6858000"/>
              <a:gd name="connsiteX4" fmla="*/ 4104640 w 6858000"/>
              <a:gd name="connsiteY4" fmla="*/ 3058160 h 6858000"/>
              <a:gd name="connsiteX0" fmla="*/ 3931920 w 6858000"/>
              <a:gd name="connsiteY0" fmla="*/ 2956560 h 6858000"/>
              <a:gd name="connsiteX1" fmla="*/ 6858000 w 6858000"/>
              <a:gd name="connsiteY1" fmla="*/ 0 h 6858000"/>
              <a:gd name="connsiteX2" fmla="*/ 6858000 w 6858000"/>
              <a:gd name="connsiteY2" fmla="*/ 6858000 h 6858000"/>
              <a:gd name="connsiteX3" fmla="*/ 0 w 6858000"/>
              <a:gd name="connsiteY3" fmla="*/ 6858000 h 6858000"/>
              <a:gd name="connsiteX4" fmla="*/ 3931920 w 6858000"/>
              <a:gd name="connsiteY4" fmla="*/ 295656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858000">
                <a:moveTo>
                  <a:pt x="3931920" y="2956560"/>
                </a:moveTo>
                <a:lnTo>
                  <a:pt x="6858000" y="0"/>
                </a:lnTo>
                <a:lnTo>
                  <a:pt x="6858000" y="6858000"/>
                </a:lnTo>
                <a:lnTo>
                  <a:pt x="0" y="6858000"/>
                </a:lnTo>
                <a:lnTo>
                  <a:pt x="3931920" y="2956560"/>
                </a:lnTo>
                <a:close/>
              </a:path>
            </a:pathLst>
          </a:cu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6" name="Picture 5" descr="Target graphic">
            <a:extLst>
              <a:ext uri="{FF2B5EF4-FFF2-40B4-BE49-F238E27FC236}">
                <a16:creationId xmlns:a16="http://schemas.microsoft.com/office/drawing/2014/main" id="{12FC7F78-2B2F-4C0E-BD2B-C2C03BFB381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078891" y="1777426"/>
            <a:ext cx="3093652" cy="3528297"/>
          </a:xfrm>
          <a:prstGeom prst="rect">
            <a:avLst/>
          </a:prstGeom>
        </p:spPr>
      </p:pic>
      <p:sp>
        <p:nvSpPr>
          <p:cNvPr id="3" name="Content Placeholder 2">
            <a:extLst>
              <a:ext uri="{FF2B5EF4-FFF2-40B4-BE49-F238E27FC236}">
                <a16:creationId xmlns:a16="http://schemas.microsoft.com/office/drawing/2014/main" id="{3F9A0F96-9BB5-427E-A180-C69FADC6C4EE}"/>
              </a:ext>
            </a:extLst>
          </p:cNvPr>
          <p:cNvSpPr>
            <a:spLocks noGrp="1"/>
          </p:cNvSpPr>
          <p:nvPr>
            <p:ph idx="1"/>
          </p:nvPr>
        </p:nvSpPr>
        <p:spPr>
          <a:xfrm>
            <a:off x="855663" y="3072384"/>
            <a:ext cx="6226175" cy="1558888"/>
          </a:xfrm>
          <a:prstGeom prst="rect">
            <a:avLst/>
          </a:prstGeom>
        </p:spPr>
        <p:txBody>
          <a:bodyPr/>
          <a:lstStyle>
            <a:lvl1pPr marL="457182" indent="-457182">
              <a:lnSpc>
                <a:spcPct val="100000"/>
              </a:lnSpc>
              <a:spcBef>
                <a:spcPts val="1200"/>
              </a:spcBef>
              <a:spcAft>
                <a:spcPts val="600"/>
              </a:spcAft>
              <a:buClr>
                <a:schemeClr val="tx1"/>
              </a:buClr>
              <a:buFont typeface="Arial" panose="020B0604020202020204" pitchFamily="34" charset="0"/>
              <a:buChar char="—"/>
              <a:defRPr sz="2000">
                <a:latin typeface="+mn-lt"/>
              </a:defRPr>
            </a:lvl1pPr>
            <a:lvl2pPr marL="685800" indent="-228600">
              <a:lnSpc>
                <a:spcPct val="100000"/>
              </a:lnSpc>
              <a:spcBef>
                <a:spcPts val="0"/>
              </a:spcBef>
              <a:spcAft>
                <a:spcPts val="600"/>
              </a:spcAft>
              <a:tabLst/>
              <a:defRPr sz="1800"/>
            </a:lvl2pPr>
            <a:lvl3pPr marL="914400" indent="-228600">
              <a:lnSpc>
                <a:spcPct val="100000"/>
              </a:lnSpc>
              <a:spcBef>
                <a:spcPts val="0"/>
              </a:spcBef>
              <a:spcAft>
                <a:spcPts val="600"/>
              </a:spcAft>
              <a:defRPr sz="1600"/>
            </a:lvl3pPr>
            <a:lvl4pPr marL="1090613" indent="-180975">
              <a:lnSpc>
                <a:spcPct val="100000"/>
              </a:lnSpc>
              <a:spcBef>
                <a:spcPts val="0"/>
              </a:spcBef>
              <a:spcAft>
                <a:spcPts val="600"/>
              </a:spcAft>
              <a:defRPr sz="1400"/>
            </a:lvl4pPr>
            <a:lvl5pPr marL="1257300" indent="-168275">
              <a:lnSpc>
                <a:spcPct val="100000"/>
              </a:lnSpc>
              <a:spcBef>
                <a:spcPts val="0"/>
              </a:spcBef>
              <a:spcAft>
                <a:spcPts val="600"/>
              </a:spcAft>
              <a:defRPr sz="133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87299E6B-E2EF-43B7-8E31-A1007F1BAA62}"/>
              </a:ext>
            </a:extLst>
          </p:cNvPr>
          <p:cNvSpPr>
            <a:spLocks noGrp="1"/>
          </p:cNvSpPr>
          <p:nvPr>
            <p:ph type="title"/>
          </p:nvPr>
        </p:nvSpPr>
        <p:spPr>
          <a:xfrm>
            <a:off x="836062" y="2226636"/>
            <a:ext cx="6220376" cy="553998"/>
          </a:xfrm>
        </p:spPr>
        <p:txBody>
          <a:bodyPr/>
          <a:lstStyle>
            <a:lvl1pPr>
              <a:defRPr/>
            </a:lvl1pPr>
          </a:lstStyle>
          <a:p>
            <a:r>
              <a:rPr lang="en-US"/>
              <a:t>Click to edit Master title style</a:t>
            </a:r>
          </a:p>
        </p:txBody>
      </p:sp>
      <p:pic>
        <p:nvPicPr>
          <p:cNvPr id="4" name="Picture 3" descr="Background pattern&#10;&#10;Description automatically generated with medium confidence">
            <a:extLst>
              <a:ext uri="{FF2B5EF4-FFF2-40B4-BE49-F238E27FC236}">
                <a16:creationId xmlns:a16="http://schemas.microsoft.com/office/drawing/2014/main" id="{81B334BE-55BA-4AEC-B6A8-9246928900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 cy="6858000"/>
          </a:xfrm>
          <a:prstGeom prst="rect">
            <a:avLst/>
          </a:prstGeom>
        </p:spPr>
      </p:pic>
    </p:spTree>
    <p:extLst>
      <p:ext uri="{BB962C8B-B14F-4D97-AF65-F5344CB8AC3E}">
        <p14:creationId xmlns:p14="http://schemas.microsoft.com/office/powerpoint/2010/main" val="33959328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68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Illustration 1">
    <p:bg>
      <p:bgRef idx="1001">
        <a:schemeClr val="bg1"/>
      </p:bgRef>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B880551-30EE-4649-AA89-E3FBF7243CB9}"/>
              </a:ext>
              <a:ext uri="{C183D7F6-B498-43B3-948B-1728B52AA6E4}">
                <adec:decorative xmlns:adec="http://schemas.microsoft.com/office/drawing/2017/decorative" val="1"/>
              </a:ext>
            </a:extLst>
          </p:cNvPr>
          <p:cNvGrpSpPr/>
          <p:nvPr userDrawn="1"/>
        </p:nvGrpSpPr>
        <p:grpSpPr>
          <a:xfrm>
            <a:off x="0" y="0"/>
            <a:ext cx="4313238" cy="6858000"/>
            <a:chOff x="-88350" y="0"/>
            <a:chExt cx="4474613" cy="6858000"/>
          </a:xfrm>
        </p:grpSpPr>
        <p:sp>
          <p:nvSpPr>
            <p:cNvPr id="14" name="Rectangle 13">
              <a:extLst>
                <a:ext uri="{FF2B5EF4-FFF2-40B4-BE49-F238E27FC236}">
                  <a16:creationId xmlns:a16="http://schemas.microsoft.com/office/drawing/2014/main" id="{B4379F9A-6347-4077-9FCE-4896A7D19C8C}"/>
                </a:ext>
                <a:ext uri="{C183D7F6-B498-43B3-948B-1728B52AA6E4}">
                  <adec:decorative xmlns:adec="http://schemas.microsoft.com/office/drawing/2017/decorative" val="1"/>
                </a:ext>
              </a:extLst>
            </p:cNvPr>
            <p:cNvSpPr/>
            <p:nvPr/>
          </p:nvSpPr>
          <p:spPr>
            <a:xfrm>
              <a:off x="-88350" y="0"/>
              <a:ext cx="4474613" cy="6858000"/>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5" name="Graphic 14">
              <a:extLst>
                <a:ext uri="{FF2B5EF4-FFF2-40B4-BE49-F238E27FC236}">
                  <a16:creationId xmlns:a16="http://schemas.microsoft.com/office/drawing/2014/main" id="{22D3D564-AE98-4982-8463-85E4BAE21A7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75" b="396"/>
            <a:stretch/>
          </p:blipFill>
          <p:spPr>
            <a:xfrm>
              <a:off x="3962929" y="0"/>
              <a:ext cx="423333" cy="6858000"/>
            </a:xfrm>
            <a:prstGeom prst="rect">
              <a:avLst/>
            </a:prstGeom>
          </p:spPr>
        </p:pic>
      </p:grpSp>
      <p:sp>
        <p:nvSpPr>
          <p:cNvPr id="10" name="Title 9">
            <a:extLst>
              <a:ext uri="{FF2B5EF4-FFF2-40B4-BE49-F238E27FC236}">
                <a16:creationId xmlns:a16="http://schemas.microsoft.com/office/drawing/2014/main" id="{B5E6E476-F4FF-4656-8A2A-564743B92513}"/>
              </a:ext>
            </a:extLst>
          </p:cNvPr>
          <p:cNvSpPr>
            <a:spLocks noGrp="1"/>
          </p:cNvSpPr>
          <p:nvPr>
            <p:ph type="title"/>
          </p:nvPr>
        </p:nvSpPr>
        <p:spPr>
          <a:xfrm>
            <a:off x="859522" y="-48099"/>
            <a:ext cx="2545666" cy="1577355"/>
          </a:xfrm>
        </p:spPr>
        <p:txBody>
          <a:bodyPr anchor="b"/>
          <a:lstStyle>
            <a:lvl1pPr>
              <a:lnSpc>
                <a:spcPts val="4100"/>
              </a:lnSpc>
              <a:defRPr>
                <a:solidFill>
                  <a:schemeClr val="accent3"/>
                </a:solidFill>
              </a:defRPr>
            </a:lvl1pPr>
          </a:lstStyle>
          <a:p>
            <a:r>
              <a:rPr lang="en-US"/>
              <a:t>Click to edit Master title style</a:t>
            </a:r>
          </a:p>
        </p:txBody>
      </p:sp>
      <p:sp>
        <p:nvSpPr>
          <p:cNvPr id="3" name="Text Placeholder 2">
            <a:extLst>
              <a:ext uri="{FF2B5EF4-FFF2-40B4-BE49-F238E27FC236}">
                <a16:creationId xmlns:a16="http://schemas.microsoft.com/office/drawing/2014/main" id="{9792F36C-8ABC-4681-9251-E6D0BF0252D7}"/>
              </a:ext>
            </a:extLst>
          </p:cNvPr>
          <p:cNvSpPr>
            <a:spLocks noGrp="1"/>
          </p:cNvSpPr>
          <p:nvPr>
            <p:ph type="body" sz="quarter" idx="13"/>
          </p:nvPr>
        </p:nvSpPr>
        <p:spPr>
          <a:xfrm>
            <a:off x="858839" y="1892300"/>
            <a:ext cx="2546350" cy="1760482"/>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Background pattern&#10;&#10;Description automatically generated with medium confidence">
            <a:extLst>
              <a:ext uri="{FF2B5EF4-FFF2-40B4-BE49-F238E27FC236}">
                <a16:creationId xmlns:a16="http://schemas.microsoft.com/office/drawing/2014/main" id="{4C7A9AAB-CD35-4792-AF1E-EDAC35449EE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88811"/>
          <a:stretch/>
        </p:blipFill>
        <p:spPr>
          <a:xfrm>
            <a:off x="0" y="0"/>
            <a:ext cx="102310" cy="6858000"/>
          </a:xfrm>
          <a:prstGeom prst="rect">
            <a:avLst/>
          </a:prstGeom>
        </p:spPr>
      </p:pic>
    </p:spTree>
    <p:extLst>
      <p:ext uri="{BB962C8B-B14F-4D97-AF65-F5344CB8AC3E}">
        <p14:creationId xmlns:p14="http://schemas.microsoft.com/office/powerpoint/2010/main" val="22118358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Subtitle 4">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354340-C1A1-4ACD-8978-3E1C459FB159}"/>
              </a:ext>
            </a:extLst>
          </p:cNvPr>
          <p:cNvSpPr>
            <a:spLocks noGrp="1"/>
          </p:cNvSpPr>
          <p:nvPr>
            <p:ph type="body" idx="1"/>
          </p:nvPr>
        </p:nvSpPr>
        <p:spPr>
          <a:xfrm>
            <a:off x="862012" y="1179448"/>
            <a:ext cx="10758488" cy="276999"/>
          </a:xfrm>
          <a:prstGeom prst="rect">
            <a:avLst/>
          </a:prstGeom>
        </p:spPr>
        <p:txBody>
          <a:bodyPr/>
          <a:lstStyle>
            <a:lvl1pPr marL="0" indent="0">
              <a:buNone/>
              <a:defRPr lang="en-US" sz="1800" b="0" kern="1200" dirty="0">
                <a:solidFill>
                  <a:schemeClr val="accent1"/>
                </a:solidFill>
                <a:latin typeface="+mj-lt"/>
                <a:ea typeface="+mn-ea"/>
                <a:cs typeface="Segoe UI Semibold" panose="020B0702040204020203" pitchFamily="34" charset="0"/>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Click to edit Master text styles</a:t>
            </a:r>
          </a:p>
        </p:txBody>
      </p:sp>
      <p:sp>
        <p:nvSpPr>
          <p:cNvPr id="4" name="Title 3">
            <a:extLst>
              <a:ext uri="{FF2B5EF4-FFF2-40B4-BE49-F238E27FC236}">
                <a16:creationId xmlns:a16="http://schemas.microsoft.com/office/drawing/2014/main" id="{019AA9CC-8ABA-4621-A670-9913B4B0B34F}"/>
              </a:ext>
            </a:extLst>
          </p:cNvPr>
          <p:cNvSpPr>
            <a:spLocks noGrp="1"/>
          </p:cNvSpPr>
          <p:nvPr>
            <p:ph type="title"/>
          </p:nvPr>
        </p:nvSpPr>
        <p:spPr/>
        <p:txBody>
          <a:bodyPr/>
          <a:lstStyle>
            <a:lvl1pPr>
              <a:defRPr/>
            </a:lvl1pPr>
          </a:lstStyle>
          <a:p>
            <a:r>
              <a:rPr lang="en-US"/>
              <a:t>Click to edit Master title style</a:t>
            </a:r>
          </a:p>
        </p:txBody>
      </p:sp>
      <p:pic>
        <p:nvPicPr>
          <p:cNvPr id="6" name="Picture 5" descr="Background pattern&#10;&#10;Description automatically generated with medium confidence">
            <a:extLst>
              <a:ext uri="{FF2B5EF4-FFF2-40B4-BE49-F238E27FC236}">
                <a16:creationId xmlns:a16="http://schemas.microsoft.com/office/drawing/2014/main" id="{95923735-EE39-4482-9B40-B122E52A91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 cy="6858000"/>
          </a:xfrm>
          <a:prstGeom prst="rect">
            <a:avLst/>
          </a:prstGeom>
        </p:spPr>
      </p:pic>
    </p:spTree>
    <p:extLst>
      <p:ext uri="{BB962C8B-B14F-4D97-AF65-F5344CB8AC3E}">
        <p14:creationId xmlns:p14="http://schemas.microsoft.com/office/powerpoint/2010/main" val="4065728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Illustration 1">
    <p:bg>
      <p:bgRef idx="1001">
        <a:schemeClr val="bg1"/>
      </p:bgRef>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5E6E476-F4FF-4656-8A2A-564743B92513}"/>
              </a:ext>
            </a:extLst>
          </p:cNvPr>
          <p:cNvSpPr>
            <a:spLocks noGrp="1"/>
          </p:cNvSpPr>
          <p:nvPr>
            <p:ph type="title" hasCustomPrompt="1"/>
          </p:nvPr>
        </p:nvSpPr>
        <p:spPr>
          <a:xfrm>
            <a:off x="1372922" y="1177073"/>
            <a:ext cx="2377184" cy="525785"/>
          </a:xfrm>
        </p:spPr>
        <p:txBody>
          <a:bodyPr/>
          <a:lstStyle>
            <a:lvl1pPr>
              <a:lnSpc>
                <a:spcPts val="4100"/>
              </a:lnSpc>
              <a:defRPr>
                <a:solidFill>
                  <a:schemeClr val="tx1"/>
                </a:solidFill>
              </a:defRPr>
            </a:lvl1pPr>
          </a:lstStyle>
          <a:p>
            <a:r>
              <a:rPr lang="en-US"/>
              <a:t>Resources</a:t>
            </a:r>
          </a:p>
        </p:txBody>
      </p:sp>
      <p:sp>
        <p:nvSpPr>
          <p:cNvPr id="43" name="Content Placeholder 4">
            <a:extLst>
              <a:ext uri="{FF2B5EF4-FFF2-40B4-BE49-F238E27FC236}">
                <a16:creationId xmlns:a16="http://schemas.microsoft.com/office/drawing/2014/main" id="{8B956BEB-F911-9445-8756-6B49943480EE}"/>
              </a:ext>
            </a:extLst>
          </p:cNvPr>
          <p:cNvSpPr>
            <a:spLocks noGrp="1"/>
          </p:cNvSpPr>
          <p:nvPr>
            <p:ph sz="quarter" idx="21" hasCustomPrompt="1"/>
          </p:nvPr>
        </p:nvSpPr>
        <p:spPr>
          <a:xfrm>
            <a:off x="4825571" y="1209140"/>
            <a:ext cx="3133520" cy="307777"/>
          </a:xfrm>
        </p:spPr>
        <p:txBody>
          <a:bodyPr/>
          <a:lstStyle>
            <a:lvl1pPr marL="9525" indent="0">
              <a:buNone/>
              <a:tabLst/>
              <a:defRPr lang="en-US" sz="2000" b="1" kern="1200" spc="0" baseline="0" dirty="0" smtClean="0">
                <a:solidFill>
                  <a:schemeClr val="tx1"/>
                </a:solidFill>
                <a:latin typeface="+mj-lt"/>
                <a:ea typeface="+mn-ea"/>
                <a:cs typeface="+mn-cs"/>
              </a:defRPr>
            </a:lvl1pPr>
            <a:lvl2pPr marL="9525" indent="0">
              <a:buNone/>
              <a:tabLst/>
              <a:defRPr lang="en-US" sz="2000" b="1" kern="1200" spc="0" baseline="0" dirty="0" smtClean="0">
                <a:solidFill>
                  <a:schemeClr val="tx1"/>
                </a:solidFill>
                <a:latin typeface="+mj-lt"/>
                <a:ea typeface="+mn-ea"/>
                <a:cs typeface="+mn-cs"/>
              </a:defRPr>
            </a:lvl2pPr>
            <a:lvl3pPr marL="9525" indent="0">
              <a:buNone/>
              <a:tabLst/>
              <a:defRPr lang="en-US" sz="2000" b="1" kern="1200" spc="0" baseline="0" dirty="0" smtClean="0">
                <a:solidFill>
                  <a:schemeClr val="tx1"/>
                </a:solidFill>
                <a:latin typeface="+mj-lt"/>
                <a:ea typeface="+mn-ea"/>
                <a:cs typeface="+mn-cs"/>
              </a:defRPr>
            </a:lvl3pPr>
            <a:lvl4pPr marL="9525" indent="0">
              <a:buNone/>
              <a:tabLst/>
              <a:defRPr lang="en-US" sz="2000" b="1" kern="1200" spc="0" baseline="0" dirty="0" smtClean="0">
                <a:solidFill>
                  <a:schemeClr val="tx1"/>
                </a:solidFill>
                <a:latin typeface="+mj-lt"/>
                <a:ea typeface="+mn-ea"/>
                <a:cs typeface="+mn-cs"/>
              </a:defRPr>
            </a:lvl4pPr>
            <a:lvl5pPr marL="9525" indent="0">
              <a:buNone/>
              <a:tabLst/>
              <a:defRPr lang="en-US" sz="2000" b="1" kern="1200" spc="0" baseline="0" dirty="0" smtClean="0">
                <a:solidFill>
                  <a:schemeClr val="tx1"/>
                </a:solidFill>
                <a:latin typeface="+mj-lt"/>
                <a:ea typeface="+mn-ea"/>
                <a:cs typeface="+mn-cs"/>
              </a:defRPr>
            </a:lvl5pPr>
          </a:lstStyle>
          <a:p>
            <a:pPr lvl="0"/>
            <a:r>
              <a:rPr lang="en-US"/>
              <a:t>Resource Title</a:t>
            </a:r>
          </a:p>
        </p:txBody>
      </p:sp>
      <p:sp>
        <p:nvSpPr>
          <p:cNvPr id="47" name="Content Placeholder 4">
            <a:extLst>
              <a:ext uri="{FF2B5EF4-FFF2-40B4-BE49-F238E27FC236}">
                <a16:creationId xmlns:a16="http://schemas.microsoft.com/office/drawing/2014/main" id="{421D4FAD-2393-0B41-8E62-C78ACD17DE8A}"/>
              </a:ext>
            </a:extLst>
          </p:cNvPr>
          <p:cNvSpPr>
            <a:spLocks noGrp="1"/>
          </p:cNvSpPr>
          <p:nvPr>
            <p:ph sz="quarter" idx="23" hasCustomPrompt="1"/>
          </p:nvPr>
        </p:nvSpPr>
        <p:spPr>
          <a:xfrm>
            <a:off x="8474703" y="1209140"/>
            <a:ext cx="3133520" cy="307777"/>
          </a:xfrm>
        </p:spPr>
        <p:txBody>
          <a:bodyPr/>
          <a:lstStyle>
            <a:lvl1pPr marL="9525" indent="0">
              <a:buNone/>
              <a:tabLst/>
              <a:defRPr lang="en-US" sz="2000" b="1" kern="1200" spc="0" baseline="0" dirty="0" smtClean="0">
                <a:solidFill>
                  <a:schemeClr val="tx1"/>
                </a:solidFill>
                <a:latin typeface="+mj-lt"/>
                <a:ea typeface="+mn-ea"/>
                <a:cs typeface="+mn-cs"/>
              </a:defRPr>
            </a:lvl1pPr>
            <a:lvl2pPr marL="9525" indent="0">
              <a:buNone/>
              <a:tabLst/>
              <a:defRPr lang="en-US" sz="2000" b="1" kern="1200" spc="0" baseline="0" dirty="0" smtClean="0">
                <a:solidFill>
                  <a:schemeClr val="tx1"/>
                </a:solidFill>
                <a:latin typeface="+mj-lt"/>
                <a:ea typeface="+mn-ea"/>
                <a:cs typeface="+mn-cs"/>
              </a:defRPr>
            </a:lvl2pPr>
            <a:lvl3pPr marL="9525" indent="0">
              <a:buNone/>
              <a:tabLst/>
              <a:defRPr lang="en-US" sz="2000" b="1" kern="1200" spc="0" baseline="0" dirty="0" smtClean="0">
                <a:solidFill>
                  <a:schemeClr val="tx1"/>
                </a:solidFill>
                <a:latin typeface="+mj-lt"/>
                <a:ea typeface="+mn-ea"/>
                <a:cs typeface="+mn-cs"/>
              </a:defRPr>
            </a:lvl3pPr>
            <a:lvl4pPr marL="9525" indent="0">
              <a:buNone/>
              <a:tabLst/>
              <a:defRPr lang="en-US" sz="2000" b="1" kern="1200" spc="0" baseline="0" dirty="0" smtClean="0">
                <a:solidFill>
                  <a:schemeClr val="tx1"/>
                </a:solidFill>
                <a:latin typeface="+mj-lt"/>
                <a:ea typeface="+mn-ea"/>
                <a:cs typeface="+mn-cs"/>
              </a:defRPr>
            </a:lvl4pPr>
            <a:lvl5pPr marL="9525" indent="0">
              <a:buNone/>
              <a:tabLst/>
              <a:defRPr lang="en-US" sz="2000" b="1" kern="1200" spc="0" baseline="0" dirty="0" smtClean="0">
                <a:solidFill>
                  <a:schemeClr val="tx1"/>
                </a:solidFill>
                <a:latin typeface="+mj-lt"/>
                <a:ea typeface="+mn-ea"/>
                <a:cs typeface="+mn-cs"/>
              </a:defRPr>
            </a:lvl5pPr>
          </a:lstStyle>
          <a:p>
            <a:pPr lvl="0"/>
            <a:r>
              <a:rPr lang="en-US"/>
              <a:t>Resource Title</a:t>
            </a:r>
          </a:p>
        </p:txBody>
      </p:sp>
      <p:sp>
        <p:nvSpPr>
          <p:cNvPr id="51" name="Content Placeholder 4">
            <a:extLst>
              <a:ext uri="{FF2B5EF4-FFF2-40B4-BE49-F238E27FC236}">
                <a16:creationId xmlns:a16="http://schemas.microsoft.com/office/drawing/2014/main" id="{2449FCF2-808B-A74C-B197-DA17EB8A30B2}"/>
              </a:ext>
            </a:extLst>
          </p:cNvPr>
          <p:cNvSpPr>
            <a:spLocks noGrp="1"/>
          </p:cNvSpPr>
          <p:nvPr>
            <p:ph sz="quarter" idx="25" hasCustomPrompt="1"/>
          </p:nvPr>
        </p:nvSpPr>
        <p:spPr>
          <a:xfrm>
            <a:off x="4825571" y="2602437"/>
            <a:ext cx="3133520" cy="307777"/>
          </a:xfrm>
        </p:spPr>
        <p:txBody>
          <a:bodyPr/>
          <a:lstStyle>
            <a:lvl1pPr marL="9525" indent="0">
              <a:buNone/>
              <a:tabLst/>
              <a:defRPr lang="en-US" sz="2000" b="1" kern="1200" spc="0" baseline="0" dirty="0" smtClean="0">
                <a:solidFill>
                  <a:schemeClr val="tx1"/>
                </a:solidFill>
                <a:latin typeface="+mj-lt"/>
                <a:ea typeface="+mn-ea"/>
                <a:cs typeface="+mn-cs"/>
              </a:defRPr>
            </a:lvl1pPr>
            <a:lvl2pPr marL="9525" indent="0">
              <a:buNone/>
              <a:tabLst/>
              <a:defRPr lang="en-US" sz="2000" b="1" kern="1200" spc="0" baseline="0" dirty="0" smtClean="0">
                <a:solidFill>
                  <a:schemeClr val="tx1"/>
                </a:solidFill>
                <a:latin typeface="+mj-lt"/>
                <a:ea typeface="+mn-ea"/>
                <a:cs typeface="+mn-cs"/>
              </a:defRPr>
            </a:lvl2pPr>
            <a:lvl3pPr marL="9525" indent="0">
              <a:buNone/>
              <a:tabLst/>
              <a:defRPr lang="en-US" sz="2000" b="1" kern="1200" spc="0" baseline="0" dirty="0" smtClean="0">
                <a:solidFill>
                  <a:schemeClr val="tx1"/>
                </a:solidFill>
                <a:latin typeface="+mj-lt"/>
                <a:ea typeface="+mn-ea"/>
                <a:cs typeface="+mn-cs"/>
              </a:defRPr>
            </a:lvl3pPr>
            <a:lvl4pPr marL="9525" indent="0">
              <a:buNone/>
              <a:tabLst/>
              <a:defRPr lang="en-US" sz="2000" b="1" kern="1200" spc="0" baseline="0" dirty="0" smtClean="0">
                <a:solidFill>
                  <a:schemeClr val="tx1"/>
                </a:solidFill>
                <a:latin typeface="+mj-lt"/>
                <a:ea typeface="+mn-ea"/>
                <a:cs typeface="+mn-cs"/>
              </a:defRPr>
            </a:lvl4pPr>
            <a:lvl5pPr marL="9525" indent="0">
              <a:buNone/>
              <a:tabLst/>
              <a:defRPr lang="en-US" sz="2000" b="1" kern="1200" spc="0" baseline="0" dirty="0" smtClean="0">
                <a:solidFill>
                  <a:schemeClr val="tx1"/>
                </a:solidFill>
                <a:latin typeface="+mj-lt"/>
                <a:ea typeface="+mn-ea"/>
                <a:cs typeface="+mn-cs"/>
              </a:defRPr>
            </a:lvl5pPr>
          </a:lstStyle>
          <a:p>
            <a:pPr lvl="0"/>
            <a:r>
              <a:rPr lang="en-US"/>
              <a:t>Resource Title</a:t>
            </a:r>
          </a:p>
        </p:txBody>
      </p:sp>
      <p:sp>
        <p:nvSpPr>
          <p:cNvPr id="53" name="Content Placeholder 4">
            <a:extLst>
              <a:ext uri="{FF2B5EF4-FFF2-40B4-BE49-F238E27FC236}">
                <a16:creationId xmlns:a16="http://schemas.microsoft.com/office/drawing/2014/main" id="{B4336293-CC4D-9445-9DBC-73FF01C83961}"/>
              </a:ext>
            </a:extLst>
          </p:cNvPr>
          <p:cNvSpPr>
            <a:spLocks noGrp="1"/>
          </p:cNvSpPr>
          <p:nvPr>
            <p:ph sz="quarter" idx="27" hasCustomPrompt="1"/>
          </p:nvPr>
        </p:nvSpPr>
        <p:spPr>
          <a:xfrm>
            <a:off x="8474703" y="2602437"/>
            <a:ext cx="3133520" cy="307777"/>
          </a:xfrm>
        </p:spPr>
        <p:txBody>
          <a:bodyPr/>
          <a:lstStyle>
            <a:lvl1pPr marL="9525" indent="0">
              <a:buNone/>
              <a:tabLst/>
              <a:defRPr lang="en-US" sz="2000" b="1" kern="1200" spc="0" baseline="0" dirty="0" smtClean="0">
                <a:solidFill>
                  <a:schemeClr val="tx1"/>
                </a:solidFill>
                <a:latin typeface="+mj-lt"/>
                <a:ea typeface="+mn-ea"/>
                <a:cs typeface="+mn-cs"/>
              </a:defRPr>
            </a:lvl1pPr>
            <a:lvl2pPr marL="9525" indent="0">
              <a:buNone/>
              <a:tabLst/>
              <a:defRPr lang="en-US" sz="2000" b="1" kern="1200" spc="0" baseline="0" dirty="0" smtClean="0">
                <a:solidFill>
                  <a:schemeClr val="tx1"/>
                </a:solidFill>
                <a:latin typeface="+mj-lt"/>
                <a:ea typeface="+mn-ea"/>
                <a:cs typeface="+mn-cs"/>
              </a:defRPr>
            </a:lvl2pPr>
            <a:lvl3pPr marL="9525" indent="0">
              <a:buNone/>
              <a:tabLst/>
              <a:defRPr lang="en-US" sz="2000" b="1" kern="1200" spc="0" baseline="0" dirty="0" smtClean="0">
                <a:solidFill>
                  <a:schemeClr val="tx1"/>
                </a:solidFill>
                <a:latin typeface="+mj-lt"/>
                <a:ea typeface="+mn-ea"/>
                <a:cs typeface="+mn-cs"/>
              </a:defRPr>
            </a:lvl3pPr>
            <a:lvl4pPr marL="9525" indent="0">
              <a:buNone/>
              <a:tabLst/>
              <a:defRPr lang="en-US" sz="2000" b="1" kern="1200" spc="0" baseline="0" dirty="0" smtClean="0">
                <a:solidFill>
                  <a:schemeClr val="tx1"/>
                </a:solidFill>
                <a:latin typeface="+mj-lt"/>
                <a:ea typeface="+mn-ea"/>
                <a:cs typeface="+mn-cs"/>
              </a:defRPr>
            </a:lvl4pPr>
            <a:lvl5pPr marL="9525" indent="0">
              <a:buNone/>
              <a:tabLst/>
              <a:defRPr lang="en-US" sz="2000" b="1" kern="1200" spc="0" baseline="0" dirty="0" smtClean="0">
                <a:solidFill>
                  <a:schemeClr val="tx1"/>
                </a:solidFill>
                <a:latin typeface="+mj-lt"/>
                <a:ea typeface="+mn-ea"/>
                <a:cs typeface="+mn-cs"/>
              </a:defRPr>
            </a:lvl5pPr>
          </a:lstStyle>
          <a:p>
            <a:pPr lvl="0"/>
            <a:r>
              <a:rPr lang="en-US"/>
              <a:t>Resource Title</a:t>
            </a:r>
          </a:p>
        </p:txBody>
      </p:sp>
      <p:sp>
        <p:nvSpPr>
          <p:cNvPr id="55" name="Content Placeholder 4">
            <a:extLst>
              <a:ext uri="{FF2B5EF4-FFF2-40B4-BE49-F238E27FC236}">
                <a16:creationId xmlns:a16="http://schemas.microsoft.com/office/drawing/2014/main" id="{8B09D7F4-81B8-9B4F-874D-FE3A54E2C12D}"/>
              </a:ext>
            </a:extLst>
          </p:cNvPr>
          <p:cNvSpPr>
            <a:spLocks noGrp="1"/>
          </p:cNvSpPr>
          <p:nvPr>
            <p:ph sz="quarter" idx="29" hasCustomPrompt="1"/>
          </p:nvPr>
        </p:nvSpPr>
        <p:spPr>
          <a:xfrm>
            <a:off x="4825571" y="4005894"/>
            <a:ext cx="3133520" cy="307777"/>
          </a:xfrm>
        </p:spPr>
        <p:txBody>
          <a:bodyPr/>
          <a:lstStyle>
            <a:lvl1pPr marL="9525" indent="0">
              <a:buNone/>
              <a:tabLst/>
              <a:defRPr lang="en-US" sz="2000" b="1" kern="1200" spc="0" baseline="0" dirty="0" smtClean="0">
                <a:solidFill>
                  <a:schemeClr val="tx1"/>
                </a:solidFill>
                <a:latin typeface="+mj-lt"/>
                <a:ea typeface="+mn-ea"/>
                <a:cs typeface="+mn-cs"/>
              </a:defRPr>
            </a:lvl1pPr>
            <a:lvl2pPr marL="9525" indent="0">
              <a:buNone/>
              <a:tabLst/>
              <a:defRPr lang="en-US" sz="2000" b="1" kern="1200" spc="0" baseline="0" dirty="0" smtClean="0">
                <a:solidFill>
                  <a:schemeClr val="tx1"/>
                </a:solidFill>
                <a:latin typeface="+mj-lt"/>
                <a:ea typeface="+mn-ea"/>
                <a:cs typeface="+mn-cs"/>
              </a:defRPr>
            </a:lvl2pPr>
            <a:lvl3pPr marL="9525" indent="0">
              <a:buNone/>
              <a:tabLst/>
              <a:defRPr lang="en-US" sz="2000" b="1" kern="1200" spc="0" baseline="0" dirty="0" smtClean="0">
                <a:solidFill>
                  <a:schemeClr val="tx1"/>
                </a:solidFill>
                <a:latin typeface="+mj-lt"/>
                <a:ea typeface="+mn-ea"/>
                <a:cs typeface="+mn-cs"/>
              </a:defRPr>
            </a:lvl3pPr>
            <a:lvl4pPr marL="9525" indent="0">
              <a:buNone/>
              <a:tabLst/>
              <a:defRPr lang="en-US" sz="2000" b="1" kern="1200" spc="0" baseline="0" dirty="0" smtClean="0">
                <a:solidFill>
                  <a:schemeClr val="tx1"/>
                </a:solidFill>
                <a:latin typeface="+mj-lt"/>
                <a:ea typeface="+mn-ea"/>
                <a:cs typeface="+mn-cs"/>
              </a:defRPr>
            </a:lvl4pPr>
            <a:lvl5pPr marL="9525" indent="0">
              <a:buNone/>
              <a:tabLst/>
              <a:defRPr lang="en-US" sz="2000" b="1" kern="1200" spc="0" baseline="0" dirty="0" smtClean="0">
                <a:solidFill>
                  <a:schemeClr val="tx1"/>
                </a:solidFill>
                <a:latin typeface="+mj-lt"/>
                <a:ea typeface="+mn-ea"/>
                <a:cs typeface="+mn-cs"/>
              </a:defRPr>
            </a:lvl5pPr>
          </a:lstStyle>
          <a:p>
            <a:pPr lvl="0"/>
            <a:r>
              <a:rPr lang="en-US"/>
              <a:t>Resource Title</a:t>
            </a:r>
          </a:p>
        </p:txBody>
      </p:sp>
      <p:sp>
        <p:nvSpPr>
          <p:cNvPr id="57" name="Content Placeholder 4">
            <a:extLst>
              <a:ext uri="{FF2B5EF4-FFF2-40B4-BE49-F238E27FC236}">
                <a16:creationId xmlns:a16="http://schemas.microsoft.com/office/drawing/2014/main" id="{28332324-A6D8-554E-823B-E45590365759}"/>
              </a:ext>
            </a:extLst>
          </p:cNvPr>
          <p:cNvSpPr>
            <a:spLocks noGrp="1"/>
          </p:cNvSpPr>
          <p:nvPr>
            <p:ph sz="quarter" idx="31" hasCustomPrompt="1"/>
          </p:nvPr>
        </p:nvSpPr>
        <p:spPr>
          <a:xfrm>
            <a:off x="8474703" y="4005894"/>
            <a:ext cx="3133520" cy="307777"/>
          </a:xfrm>
        </p:spPr>
        <p:txBody>
          <a:bodyPr/>
          <a:lstStyle>
            <a:lvl1pPr marL="9525" indent="0">
              <a:buNone/>
              <a:tabLst/>
              <a:defRPr lang="en-US" sz="2000" b="1" kern="1200" spc="0" baseline="0" dirty="0" smtClean="0">
                <a:solidFill>
                  <a:schemeClr val="tx1"/>
                </a:solidFill>
                <a:latin typeface="+mj-lt"/>
                <a:ea typeface="+mn-ea"/>
                <a:cs typeface="+mn-cs"/>
              </a:defRPr>
            </a:lvl1pPr>
            <a:lvl2pPr marL="9525" indent="0">
              <a:buNone/>
              <a:tabLst/>
              <a:defRPr lang="en-US" sz="2000" b="1" kern="1200" spc="0" baseline="0" dirty="0" smtClean="0">
                <a:solidFill>
                  <a:schemeClr val="tx1"/>
                </a:solidFill>
                <a:latin typeface="+mj-lt"/>
                <a:ea typeface="+mn-ea"/>
                <a:cs typeface="+mn-cs"/>
              </a:defRPr>
            </a:lvl2pPr>
            <a:lvl3pPr marL="9525" indent="0">
              <a:buNone/>
              <a:tabLst/>
              <a:defRPr lang="en-US" sz="2000" b="1" kern="1200" spc="0" baseline="0" dirty="0" smtClean="0">
                <a:solidFill>
                  <a:schemeClr val="tx1"/>
                </a:solidFill>
                <a:latin typeface="+mj-lt"/>
                <a:ea typeface="+mn-ea"/>
                <a:cs typeface="+mn-cs"/>
              </a:defRPr>
            </a:lvl3pPr>
            <a:lvl4pPr marL="9525" indent="0">
              <a:buNone/>
              <a:tabLst/>
              <a:defRPr lang="en-US" sz="2000" b="1" kern="1200" spc="0" baseline="0" dirty="0" smtClean="0">
                <a:solidFill>
                  <a:schemeClr val="tx1"/>
                </a:solidFill>
                <a:latin typeface="+mj-lt"/>
                <a:ea typeface="+mn-ea"/>
                <a:cs typeface="+mn-cs"/>
              </a:defRPr>
            </a:lvl4pPr>
            <a:lvl5pPr marL="9525" indent="0">
              <a:buNone/>
              <a:tabLst/>
              <a:defRPr lang="en-US" sz="2000" b="1" kern="1200" spc="0" baseline="0" dirty="0" smtClean="0">
                <a:solidFill>
                  <a:schemeClr val="tx1"/>
                </a:solidFill>
                <a:latin typeface="+mj-lt"/>
                <a:ea typeface="+mn-ea"/>
                <a:cs typeface="+mn-cs"/>
              </a:defRPr>
            </a:lvl5pPr>
          </a:lstStyle>
          <a:p>
            <a:pPr lvl="0"/>
            <a:r>
              <a:rPr lang="en-US"/>
              <a:t>Resource Title</a:t>
            </a:r>
          </a:p>
        </p:txBody>
      </p:sp>
      <p:sp>
        <p:nvSpPr>
          <p:cNvPr id="59" name="Content Placeholder 4">
            <a:extLst>
              <a:ext uri="{FF2B5EF4-FFF2-40B4-BE49-F238E27FC236}">
                <a16:creationId xmlns:a16="http://schemas.microsoft.com/office/drawing/2014/main" id="{CD70DE9B-5942-2E4D-82FB-7FAFF29994AC}"/>
              </a:ext>
            </a:extLst>
          </p:cNvPr>
          <p:cNvSpPr>
            <a:spLocks noGrp="1"/>
          </p:cNvSpPr>
          <p:nvPr>
            <p:ph sz="quarter" idx="33" hasCustomPrompt="1"/>
          </p:nvPr>
        </p:nvSpPr>
        <p:spPr>
          <a:xfrm>
            <a:off x="4825571" y="5399191"/>
            <a:ext cx="3133520" cy="307777"/>
          </a:xfrm>
        </p:spPr>
        <p:txBody>
          <a:bodyPr/>
          <a:lstStyle>
            <a:lvl1pPr marL="9525" indent="0">
              <a:buNone/>
              <a:tabLst/>
              <a:defRPr lang="en-US" sz="2000" b="1" kern="1200" spc="0" baseline="0" dirty="0" smtClean="0">
                <a:solidFill>
                  <a:schemeClr val="tx1"/>
                </a:solidFill>
                <a:latin typeface="+mj-lt"/>
                <a:ea typeface="+mn-ea"/>
                <a:cs typeface="+mn-cs"/>
              </a:defRPr>
            </a:lvl1pPr>
            <a:lvl2pPr marL="9525" indent="0">
              <a:buNone/>
              <a:tabLst/>
              <a:defRPr lang="en-US" sz="2000" b="1" kern="1200" spc="0" baseline="0" dirty="0" smtClean="0">
                <a:solidFill>
                  <a:schemeClr val="tx1"/>
                </a:solidFill>
                <a:latin typeface="+mj-lt"/>
                <a:ea typeface="+mn-ea"/>
                <a:cs typeface="+mn-cs"/>
              </a:defRPr>
            </a:lvl2pPr>
            <a:lvl3pPr marL="9525" indent="0">
              <a:buNone/>
              <a:tabLst/>
              <a:defRPr lang="en-US" sz="2000" b="1" kern="1200" spc="0" baseline="0" dirty="0" smtClean="0">
                <a:solidFill>
                  <a:schemeClr val="tx1"/>
                </a:solidFill>
                <a:latin typeface="+mj-lt"/>
                <a:ea typeface="+mn-ea"/>
                <a:cs typeface="+mn-cs"/>
              </a:defRPr>
            </a:lvl3pPr>
            <a:lvl4pPr marL="9525" indent="0">
              <a:buNone/>
              <a:tabLst/>
              <a:defRPr lang="en-US" sz="2000" b="1" kern="1200" spc="0" baseline="0" dirty="0" smtClean="0">
                <a:solidFill>
                  <a:schemeClr val="tx1"/>
                </a:solidFill>
                <a:latin typeface="+mj-lt"/>
                <a:ea typeface="+mn-ea"/>
                <a:cs typeface="+mn-cs"/>
              </a:defRPr>
            </a:lvl4pPr>
            <a:lvl5pPr marL="9525" indent="0">
              <a:buNone/>
              <a:tabLst/>
              <a:defRPr lang="en-US" sz="2000" b="1" kern="1200" spc="0" baseline="0" dirty="0" smtClean="0">
                <a:solidFill>
                  <a:schemeClr val="tx1"/>
                </a:solidFill>
                <a:latin typeface="+mj-lt"/>
                <a:ea typeface="+mn-ea"/>
                <a:cs typeface="+mn-cs"/>
              </a:defRPr>
            </a:lvl5pPr>
          </a:lstStyle>
          <a:p>
            <a:pPr lvl="0"/>
            <a:r>
              <a:rPr lang="en-US"/>
              <a:t>Resource Title</a:t>
            </a:r>
          </a:p>
        </p:txBody>
      </p:sp>
      <p:sp>
        <p:nvSpPr>
          <p:cNvPr id="61" name="Content Placeholder 4">
            <a:extLst>
              <a:ext uri="{FF2B5EF4-FFF2-40B4-BE49-F238E27FC236}">
                <a16:creationId xmlns:a16="http://schemas.microsoft.com/office/drawing/2014/main" id="{034083DA-6D88-4148-B1FE-EDF68DB0957A}"/>
              </a:ext>
            </a:extLst>
          </p:cNvPr>
          <p:cNvSpPr>
            <a:spLocks noGrp="1"/>
          </p:cNvSpPr>
          <p:nvPr>
            <p:ph sz="quarter" idx="35" hasCustomPrompt="1"/>
          </p:nvPr>
        </p:nvSpPr>
        <p:spPr>
          <a:xfrm>
            <a:off x="8474703" y="5399191"/>
            <a:ext cx="3133520" cy="307777"/>
          </a:xfrm>
        </p:spPr>
        <p:txBody>
          <a:bodyPr/>
          <a:lstStyle>
            <a:lvl1pPr marL="9525" indent="0">
              <a:buNone/>
              <a:tabLst/>
              <a:defRPr lang="en-US" sz="2000" b="1" kern="1200" spc="0" baseline="0" dirty="0" smtClean="0">
                <a:solidFill>
                  <a:schemeClr val="tx1"/>
                </a:solidFill>
                <a:latin typeface="+mj-lt"/>
                <a:ea typeface="+mn-ea"/>
                <a:cs typeface="+mn-cs"/>
              </a:defRPr>
            </a:lvl1pPr>
            <a:lvl2pPr marL="9525" indent="0">
              <a:buNone/>
              <a:tabLst/>
              <a:defRPr lang="en-US" sz="2000" b="1" kern="1200" spc="0" baseline="0" dirty="0" smtClean="0">
                <a:solidFill>
                  <a:schemeClr val="tx1"/>
                </a:solidFill>
                <a:latin typeface="+mj-lt"/>
                <a:ea typeface="+mn-ea"/>
                <a:cs typeface="+mn-cs"/>
              </a:defRPr>
            </a:lvl2pPr>
            <a:lvl3pPr marL="9525" indent="0">
              <a:buNone/>
              <a:tabLst/>
              <a:defRPr lang="en-US" sz="2000" b="1" kern="1200" spc="0" baseline="0" dirty="0" smtClean="0">
                <a:solidFill>
                  <a:schemeClr val="tx1"/>
                </a:solidFill>
                <a:latin typeface="+mj-lt"/>
                <a:ea typeface="+mn-ea"/>
                <a:cs typeface="+mn-cs"/>
              </a:defRPr>
            </a:lvl3pPr>
            <a:lvl4pPr marL="9525" indent="0">
              <a:buNone/>
              <a:tabLst/>
              <a:defRPr lang="en-US" sz="2000" b="1" kern="1200" spc="0" baseline="0" dirty="0" smtClean="0">
                <a:solidFill>
                  <a:schemeClr val="tx1"/>
                </a:solidFill>
                <a:latin typeface="+mj-lt"/>
                <a:ea typeface="+mn-ea"/>
                <a:cs typeface="+mn-cs"/>
              </a:defRPr>
            </a:lvl4pPr>
            <a:lvl5pPr marL="9525" indent="0">
              <a:buNone/>
              <a:tabLst/>
              <a:defRPr lang="en-US" sz="2000" b="1" kern="1200" spc="0" baseline="0" dirty="0" smtClean="0">
                <a:solidFill>
                  <a:schemeClr val="tx1"/>
                </a:solidFill>
                <a:latin typeface="+mj-lt"/>
                <a:ea typeface="+mn-ea"/>
                <a:cs typeface="+mn-cs"/>
              </a:defRPr>
            </a:lvl5pPr>
          </a:lstStyle>
          <a:p>
            <a:pPr lvl="0"/>
            <a:r>
              <a:rPr lang="en-US"/>
              <a:t>Resource Title</a:t>
            </a:r>
          </a:p>
        </p:txBody>
      </p:sp>
      <p:sp>
        <p:nvSpPr>
          <p:cNvPr id="78" name="Text Placeholder 8">
            <a:extLst>
              <a:ext uri="{FF2B5EF4-FFF2-40B4-BE49-F238E27FC236}">
                <a16:creationId xmlns:a16="http://schemas.microsoft.com/office/drawing/2014/main" id="{9872BD63-E6BA-CF47-86B3-88C2C2A8BA7C}"/>
              </a:ext>
            </a:extLst>
          </p:cNvPr>
          <p:cNvSpPr>
            <a:spLocks noGrp="1"/>
          </p:cNvSpPr>
          <p:nvPr>
            <p:ph type="body" sz="quarter" idx="37" hasCustomPrompt="1"/>
          </p:nvPr>
        </p:nvSpPr>
        <p:spPr>
          <a:xfrm>
            <a:off x="4825571" y="1650529"/>
            <a:ext cx="3143680" cy="603066"/>
          </a:xfrm>
        </p:spPr>
        <p:txBody>
          <a:bodyPr/>
          <a:lstStyle>
            <a:lvl1pPr marL="9525" indent="0">
              <a:buNone/>
              <a:tabLst/>
              <a:defRPr sz="1400"/>
            </a:lvl1pPr>
            <a:lvl2pPr marL="9525" indent="0">
              <a:buNone/>
              <a:tabLst/>
              <a:defRPr sz="1400"/>
            </a:lvl2pPr>
            <a:lvl3pPr marL="9525" indent="0">
              <a:buNone/>
              <a:tabLst/>
              <a:defRPr sz="1400"/>
            </a:lvl3pPr>
            <a:lvl4pPr marL="9525" indent="0">
              <a:buNone/>
              <a:tabLst/>
              <a:defRPr sz="1400"/>
            </a:lvl4pPr>
            <a:lvl5pPr marL="9525" indent="0">
              <a:buNone/>
              <a:tabLst/>
              <a:defRPr sz="1400"/>
            </a:lvl5pPr>
          </a:lstStyle>
          <a:p>
            <a:pPr lvl="0"/>
            <a:r>
              <a:rPr lang="en-US"/>
              <a:t>Detailed description</a:t>
            </a:r>
          </a:p>
        </p:txBody>
      </p:sp>
      <p:sp>
        <p:nvSpPr>
          <p:cNvPr id="79" name="Text Placeholder 8">
            <a:extLst>
              <a:ext uri="{FF2B5EF4-FFF2-40B4-BE49-F238E27FC236}">
                <a16:creationId xmlns:a16="http://schemas.microsoft.com/office/drawing/2014/main" id="{D9C3BA67-2851-2649-AA3E-C55924399409}"/>
              </a:ext>
            </a:extLst>
          </p:cNvPr>
          <p:cNvSpPr>
            <a:spLocks noGrp="1"/>
          </p:cNvSpPr>
          <p:nvPr>
            <p:ph type="body" sz="quarter" idx="38" hasCustomPrompt="1"/>
          </p:nvPr>
        </p:nvSpPr>
        <p:spPr>
          <a:xfrm>
            <a:off x="8474703" y="1651569"/>
            <a:ext cx="3143680" cy="603066"/>
          </a:xfrm>
        </p:spPr>
        <p:txBody>
          <a:bodyPr/>
          <a:lstStyle>
            <a:lvl1pPr marL="9525" indent="0">
              <a:buNone/>
              <a:tabLst/>
              <a:defRPr sz="1400"/>
            </a:lvl1pPr>
            <a:lvl2pPr marL="9525" indent="0">
              <a:buNone/>
              <a:tabLst/>
              <a:defRPr sz="1400"/>
            </a:lvl2pPr>
            <a:lvl3pPr marL="9525" indent="0">
              <a:buNone/>
              <a:tabLst/>
              <a:defRPr sz="1400"/>
            </a:lvl3pPr>
            <a:lvl4pPr marL="9525" indent="0">
              <a:buNone/>
              <a:tabLst/>
              <a:defRPr sz="1400"/>
            </a:lvl4pPr>
            <a:lvl5pPr marL="9525" indent="0">
              <a:buNone/>
              <a:tabLst/>
              <a:defRPr sz="1400"/>
            </a:lvl5pPr>
          </a:lstStyle>
          <a:p>
            <a:pPr lvl="0"/>
            <a:r>
              <a:rPr lang="en-US"/>
              <a:t>Detailed description</a:t>
            </a:r>
          </a:p>
        </p:txBody>
      </p:sp>
      <p:sp>
        <p:nvSpPr>
          <p:cNvPr id="80" name="Text Placeholder 8">
            <a:extLst>
              <a:ext uri="{FF2B5EF4-FFF2-40B4-BE49-F238E27FC236}">
                <a16:creationId xmlns:a16="http://schemas.microsoft.com/office/drawing/2014/main" id="{38FC126F-8DE6-C74B-BB01-156B0366633A}"/>
              </a:ext>
            </a:extLst>
          </p:cNvPr>
          <p:cNvSpPr>
            <a:spLocks noGrp="1"/>
          </p:cNvSpPr>
          <p:nvPr>
            <p:ph type="body" sz="quarter" idx="39" hasCustomPrompt="1"/>
          </p:nvPr>
        </p:nvSpPr>
        <p:spPr>
          <a:xfrm>
            <a:off x="4825571" y="3042393"/>
            <a:ext cx="3143680" cy="603066"/>
          </a:xfrm>
        </p:spPr>
        <p:txBody>
          <a:bodyPr/>
          <a:lstStyle>
            <a:lvl1pPr marL="9525" indent="0">
              <a:buNone/>
              <a:tabLst/>
              <a:defRPr sz="1400"/>
            </a:lvl1pPr>
            <a:lvl2pPr marL="9525" indent="0">
              <a:buNone/>
              <a:tabLst/>
              <a:defRPr sz="1400"/>
            </a:lvl2pPr>
            <a:lvl3pPr marL="9525" indent="0">
              <a:buNone/>
              <a:tabLst/>
              <a:defRPr sz="1400"/>
            </a:lvl3pPr>
            <a:lvl4pPr marL="9525" indent="0">
              <a:buNone/>
              <a:tabLst/>
              <a:defRPr sz="1400"/>
            </a:lvl4pPr>
            <a:lvl5pPr marL="9525" indent="0">
              <a:buNone/>
              <a:tabLst/>
              <a:defRPr sz="1400"/>
            </a:lvl5pPr>
          </a:lstStyle>
          <a:p>
            <a:pPr lvl="0"/>
            <a:r>
              <a:rPr lang="en-US"/>
              <a:t>Detailed description</a:t>
            </a:r>
          </a:p>
        </p:txBody>
      </p:sp>
      <p:sp>
        <p:nvSpPr>
          <p:cNvPr id="81" name="Text Placeholder 8">
            <a:extLst>
              <a:ext uri="{FF2B5EF4-FFF2-40B4-BE49-F238E27FC236}">
                <a16:creationId xmlns:a16="http://schemas.microsoft.com/office/drawing/2014/main" id="{3582C60D-4B92-CB41-9A43-EE35886FFC08}"/>
              </a:ext>
            </a:extLst>
          </p:cNvPr>
          <p:cNvSpPr>
            <a:spLocks noGrp="1"/>
          </p:cNvSpPr>
          <p:nvPr>
            <p:ph type="body" sz="quarter" idx="40" hasCustomPrompt="1"/>
          </p:nvPr>
        </p:nvSpPr>
        <p:spPr>
          <a:xfrm>
            <a:off x="8474703" y="3043433"/>
            <a:ext cx="3143680" cy="603066"/>
          </a:xfrm>
        </p:spPr>
        <p:txBody>
          <a:bodyPr/>
          <a:lstStyle>
            <a:lvl1pPr marL="9525" indent="0">
              <a:buNone/>
              <a:tabLst/>
              <a:defRPr sz="1400"/>
            </a:lvl1pPr>
            <a:lvl2pPr marL="9525" indent="0">
              <a:buNone/>
              <a:tabLst/>
              <a:defRPr sz="1400"/>
            </a:lvl2pPr>
            <a:lvl3pPr marL="9525" indent="0">
              <a:buNone/>
              <a:tabLst/>
              <a:defRPr sz="1400"/>
            </a:lvl3pPr>
            <a:lvl4pPr marL="9525" indent="0">
              <a:buNone/>
              <a:tabLst/>
              <a:defRPr sz="1400"/>
            </a:lvl4pPr>
            <a:lvl5pPr marL="9525" indent="0">
              <a:buNone/>
              <a:tabLst/>
              <a:defRPr sz="1400"/>
            </a:lvl5pPr>
          </a:lstStyle>
          <a:p>
            <a:pPr lvl="0"/>
            <a:r>
              <a:rPr lang="en-US"/>
              <a:t>Detailed description</a:t>
            </a:r>
          </a:p>
        </p:txBody>
      </p:sp>
      <p:sp>
        <p:nvSpPr>
          <p:cNvPr id="82" name="Text Placeholder 8">
            <a:extLst>
              <a:ext uri="{FF2B5EF4-FFF2-40B4-BE49-F238E27FC236}">
                <a16:creationId xmlns:a16="http://schemas.microsoft.com/office/drawing/2014/main" id="{AFC36F51-5F4B-FE49-AF55-82E370A2162B}"/>
              </a:ext>
            </a:extLst>
          </p:cNvPr>
          <p:cNvSpPr>
            <a:spLocks noGrp="1"/>
          </p:cNvSpPr>
          <p:nvPr>
            <p:ph type="body" sz="quarter" idx="41" hasCustomPrompt="1"/>
          </p:nvPr>
        </p:nvSpPr>
        <p:spPr>
          <a:xfrm>
            <a:off x="4825571" y="4448716"/>
            <a:ext cx="3143680" cy="603066"/>
          </a:xfrm>
        </p:spPr>
        <p:txBody>
          <a:bodyPr/>
          <a:lstStyle>
            <a:lvl1pPr marL="9525" indent="0">
              <a:buNone/>
              <a:tabLst/>
              <a:defRPr sz="1400"/>
            </a:lvl1pPr>
            <a:lvl2pPr marL="9525" indent="0">
              <a:buNone/>
              <a:tabLst/>
              <a:defRPr sz="1400"/>
            </a:lvl2pPr>
            <a:lvl3pPr marL="9525" indent="0">
              <a:buNone/>
              <a:tabLst/>
              <a:defRPr sz="1400"/>
            </a:lvl3pPr>
            <a:lvl4pPr marL="9525" indent="0">
              <a:buNone/>
              <a:tabLst/>
              <a:defRPr sz="1400"/>
            </a:lvl4pPr>
            <a:lvl5pPr marL="9525" indent="0">
              <a:buNone/>
              <a:tabLst/>
              <a:defRPr sz="1400"/>
            </a:lvl5pPr>
          </a:lstStyle>
          <a:p>
            <a:pPr lvl="0"/>
            <a:r>
              <a:rPr lang="en-US"/>
              <a:t>Detailed description</a:t>
            </a:r>
          </a:p>
        </p:txBody>
      </p:sp>
      <p:sp>
        <p:nvSpPr>
          <p:cNvPr id="83" name="Text Placeholder 8">
            <a:extLst>
              <a:ext uri="{FF2B5EF4-FFF2-40B4-BE49-F238E27FC236}">
                <a16:creationId xmlns:a16="http://schemas.microsoft.com/office/drawing/2014/main" id="{64A962CD-42C6-CF44-85A3-022BDE781C6F}"/>
              </a:ext>
            </a:extLst>
          </p:cNvPr>
          <p:cNvSpPr>
            <a:spLocks noGrp="1"/>
          </p:cNvSpPr>
          <p:nvPr>
            <p:ph type="body" sz="quarter" idx="42" hasCustomPrompt="1"/>
          </p:nvPr>
        </p:nvSpPr>
        <p:spPr>
          <a:xfrm>
            <a:off x="8474703" y="4449756"/>
            <a:ext cx="3143680" cy="603066"/>
          </a:xfrm>
        </p:spPr>
        <p:txBody>
          <a:bodyPr/>
          <a:lstStyle>
            <a:lvl1pPr marL="9525" indent="0">
              <a:buNone/>
              <a:tabLst/>
              <a:defRPr sz="1400"/>
            </a:lvl1pPr>
            <a:lvl2pPr marL="9525" indent="0">
              <a:buNone/>
              <a:tabLst/>
              <a:defRPr sz="1400"/>
            </a:lvl2pPr>
            <a:lvl3pPr marL="9525" indent="0">
              <a:buNone/>
              <a:tabLst/>
              <a:defRPr sz="1400"/>
            </a:lvl3pPr>
            <a:lvl4pPr marL="9525" indent="0">
              <a:buNone/>
              <a:tabLst/>
              <a:defRPr sz="1400"/>
            </a:lvl4pPr>
            <a:lvl5pPr marL="9525" indent="0">
              <a:buNone/>
              <a:tabLst/>
              <a:defRPr sz="1400"/>
            </a:lvl5pPr>
          </a:lstStyle>
          <a:p>
            <a:pPr lvl="0"/>
            <a:r>
              <a:rPr lang="en-US"/>
              <a:t>Detailed description</a:t>
            </a:r>
          </a:p>
        </p:txBody>
      </p:sp>
      <p:sp>
        <p:nvSpPr>
          <p:cNvPr id="84" name="Text Placeholder 8">
            <a:extLst>
              <a:ext uri="{FF2B5EF4-FFF2-40B4-BE49-F238E27FC236}">
                <a16:creationId xmlns:a16="http://schemas.microsoft.com/office/drawing/2014/main" id="{B8EA0525-22A8-E148-BD79-08F5FCD7C184}"/>
              </a:ext>
            </a:extLst>
          </p:cNvPr>
          <p:cNvSpPr>
            <a:spLocks noGrp="1"/>
          </p:cNvSpPr>
          <p:nvPr>
            <p:ph type="body" sz="quarter" idx="43" hasCustomPrompt="1"/>
          </p:nvPr>
        </p:nvSpPr>
        <p:spPr>
          <a:xfrm>
            <a:off x="4825571" y="5840580"/>
            <a:ext cx="3143680" cy="603066"/>
          </a:xfrm>
        </p:spPr>
        <p:txBody>
          <a:bodyPr/>
          <a:lstStyle>
            <a:lvl1pPr marL="9525" indent="0">
              <a:buNone/>
              <a:tabLst/>
              <a:defRPr sz="1400"/>
            </a:lvl1pPr>
            <a:lvl2pPr marL="9525" indent="0">
              <a:buNone/>
              <a:tabLst/>
              <a:defRPr sz="1400"/>
            </a:lvl2pPr>
            <a:lvl3pPr marL="9525" indent="0">
              <a:buNone/>
              <a:tabLst/>
              <a:defRPr sz="1400"/>
            </a:lvl3pPr>
            <a:lvl4pPr marL="9525" indent="0">
              <a:buNone/>
              <a:tabLst/>
              <a:defRPr sz="1400"/>
            </a:lvl4pPr>
            <a:lvl5pPr marL="9525" indent="0">
              <a:buNone/>
              <a:tabLst/>
              <a:defRPr sz="1400"/>
            </a:lvl5pPr>
          </a:lstStyle>
          <a:p>
            <a:pPr lvl="0"/>
            <a:r>
              <a:rPr lang="en-US"/>
              <a:t>Detailed description</a:t>
            </a:r>
          </a:p>
        </p:txBody>
      </p:sp>
      <p:sp>
        <p:nvSpPr>
          <p:cNvPr id="85" name="Text Placeholder 8">
            <a:extLst>
              <a:ext uri="{FF2B5EF4-FFF2-40B4-BE49-F238E27FC236}">
                <a16:creationId xmlns:a16="http://schemas.microsoft.com/office/drawing/2014/main" id="{8B5B3B4D-B036-2A40-A0A4-00932F96AE38}"/>
              </a:ext>
            </a:extLst>
          </p:cNvPr>
          <p:cNvSpPr>
            <a:spLocks noGrp="1"/>
          </p:cNvSpPr>
          <p:nvPr>
            <p:ph type="body" sz="quarter" idx="44" hasCustomPrompt="1"/>
          </p:nvPr>
        </p:nvSpPr>
        <p:spPr>
          <a:xfrm>
            <a:off x="8474703" y="5841620"/>
            <a:ext cx="3143680" cy="603066"/>
          </a:xfrm>
        </p:spPr>
        <p:txBody>
          <a:bodyPr/>
          <a:lstStyle>
            <a:lvl1pPr marL="9525" indent="0">
              <a:buNone/>
              <a:tabLst/>
              <a:defRPr sz="1400"/>
            </a:lvl1pPr>
            <a:lvl2pPr marL="9525" indent="0">
              <a:buNone/>
              <a:tabLst/>
              <a:defRPr sz="1400"/>
            </a:lvl2pPr>
            <a:lvl3pPr marL="9525" indent="0">
              <a:buNone/>
              <a:tabLst/>
              <a:defRPr sz="1400"/>
            </a:lvl3pPr>
            <a:lvl4pPr marL="9525" indent="0">
              <a:buNone/>
              <a:tabLst/>
              <a:defRPr sz="1400"/>
            </a:lvl4pPr>
            <a:lvl5pPr marL="9525" indent="0">
              <a:buNone/>
              <a:tabLst/>
              <a:defRPr sz="1400"/>
            </a:lvl5pPr>
          </a:lstStyle>
          <a:p>
            <a:pPr lvl="0"/>
            <a:r>
              <a:rPr lang="en-US"/>
              <a:t>Detailed description</a:t>
            </a:r>
          </a:p>
        </p:txBody>
      </p:sp>
      <p:pic>
        <p:nvPicPr>
          <p:cNvPr id="4" name="Picture 3" descr="Background pattern&#10;&#10;Description automatically generated with medium confidence">
            <a:extLst>
              <a:ext uri="{FF2B5EF4-FFF2-40B4-BE49-F238E27FC236}">
                <a16:creationId xmlns:a16="http://schemas.microsoft.com/office/drawing/2014/main" id="{3D68B33F-DE51-4497-AF0B-2AB60A33CF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 cy="6858000"/>
          </a:xfrm>
          <a:prstGeom prst="rect">
            <a:avLst/>
          </a:prstGeom>
        </p:spPr>
      </p:pic>
    </p:spTree>
    <p:extLst>
      <p:ext uri="{BB962C8B-B14F-4D97-AF65-F5344CB8AC3E}">
        <p14:creationId xmlns:p14="http://schemas.microsoft.com/office/powerpoint/2010/main" val="2897874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6" name="Picture 35" descr="A person in a car&#10;&#10;Description automatically generated">
            <a:extLst>
              <a:ext uri="{FF2B5EF4-FFF2-40B4-BE49-F238E27FC236}">
                <a16:creationId xmlns:a16="http://schemas.microsoft.com/office/drawing/2014/main" id="{EF36A368-D22E-4E44-ABC7-8AD8E64E24D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a:stretch/>
        </p:blipFill>
        <p:spPr>
          <a:xfrm>
            <a:off x="8223128" y="4868153"/>
            <a:ext cx="1913090" cy="1932376"/>
          </a:xfrm>
          <a:custGeom>
            <a:avLst/>
            <a:gdLst>
              <a:gd name="connsiteX0" fmla="*/ 0 w 1913090"/>
              <a:gd name="connsiteY0" fmla="*/ 0 h 1932376"/>
              <a:gd name="connsiteX1" fmla="*/ 1913090 w 1913090"/>
              <a:gd name="connsiteY1" fmla="*/ 0 h 1932376"/>
              <a:gd name="connsiteX2" fmla="*/ 1913090 w 1913090"/>
              <a:gd name="connsiteY2" fmla="*/ 1932376 h 1932376"/>
              <a:gd name="connsiteX3" fmla="*/ 0 w 1913090"/>
              <a:gd name="connsiteY3" fmla="*/ 1932376 h 1932376"/>
            </a:gdLst>
            <a:ahLst/>
            <a:cxnLst>
              <a:cxn ang="0">
                <a:pos x="connsiteX0" y="connsiteY0"/>
              </a:cxn>
              <a:cxn ang="0">
                <a:pos x="connsiteX1" y="connsiteY1"/>
              </a:cxn>
              <a:cxn ang="0">
                <a:pos x="connsiteX2" y="connsiteY2"/>
              </a:cxn>
              <a:cxn ang="0">
                <a:pos x="connsiteX3" y="connsiteY3"/>
              </a:cxn>
            </a:cxnLst>
            <a:rect l="l" t="t" r="r" b="b"/>
            <a:pathLst>
              <a:path w="1913090" h="1932376">
                <a:moveTo>
                  <a:pt x="0" y="0"/>
                </a:moveTo>
                <a:lnTo>
                  <a:pt x="1913090" y="0"/>
                </a:lnTo>
                <a:lnTo>
                  <a:pt x="1913090" y="1932376"/>
                </a:lnTo>
                <a:lnTo>
                  <a:pt x="0" y="1932376"/>
                </a:lnTo>
                <a:close/>
              </a:path>
            </a:pathLst>
          </a:custGeom>
        </p:spPr>
      </p:pic>
      <p:pic>
        <p:nvPicPr>
          <p:cNvPr id="31" name="Picture 30" descr="A person standing in a room&#10;&#10;Description automatically generated">
            <a:extLst>
              <a:ext uri="{FF2B5EF4-FFF2-40B4-BE49-F238E27FC236}">
                <a16:creationId xmlns:a16="http://schemas.microsoft.com/office/drawing/2014/main" id="{B29E51AA-6B6E-4C62-A62D-7E13E46AEF9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1"/>
          <a:stretch/>
        </p:blipFill>
        <p:spPr>
          <a:xfrm>
            <a:off x="6167346" y="4868153"/>
            <a:ext cx="1913090" cy="1932376"/>
          </a:xfrm>
          <a:custGeom>
            <a:avLst/>
            <a:gdLst>
              <a:gd name="connsiteX0" fmla="*/ 0 w 1913090"/>
              <a:gd name="connsiteY0" fmla="*/ 0 h 1932376"/>
              <a:gd name="connsiteX1" fmla="*/ 1913090 w 1913090"/>
              <a:gd name="connsiteY1" fmla="*/ 0 h 1932376"/>
              <a:gd name="connsiteX2" fmla="*/ 1913090 w 1913090"/>
              <a:gd name="connsiteY2" fmla="*/ 1932376 h 1932376"/>
              <a:gd name="connsiteX3" fmla="*/ 0 w 1913090"/>
              <a:gd name="connsiteY3" fmla="*/ 1932376 h 1932376"/>
            </a:gdLst>
            <a:ahLst/>
            <a:cxnLst>
              <a:cxn ang="0">
                <a:pos x="connsiteX0" y="connsiteY0"/>
              </a:cxn>
              <a:cxn ang="0">
                <a:pos x="connsiteX1" y="connsiteY1"/>
              </a:cxn>
              <a:cxn ang="0">
                <a:pos x="connsiteX2" y="connsiteY2"/>
              </a:cxn>
              <a:cxn ang="0">
                <a:pos x="connsiteX3" y="connsiteY3"/>
              </a:cxn>
            </a:cxnLst>
            <a:rect l="l" t="t" r="r" b="b"/>
            <a:pathLst>
              <a:path w="1913090" h="1932376">
                <a:moveTo>
                  <a:pt x="0" y="0"/>
                </a:moveTo>
                <a:lnTo>
                  <a:pt x="1913090" y="0"/>
                </a:lnTo>
                <a:lnTo>
                  <a:pt x="1913090" y="1932376"/>
                </a:lnTo>
                <a:lnTo>
                  <a:pt x="0" y="1932376"/>
                </a:lnTo>
                <a:close/>
              </a:path>
            </a:pathLst>
          </a:custGeom>
        </p:spPr>
      </p:pic>
      <p:pic>
        <p:nvPicPr>
          <p:cNvPr id="25" name="Picture 24" descr="A picture containing engine&#10;&#10;Description automatically generated">
            <a:extLst>
              <a:ext uri="{FF2B5EF4-FFF2-40B4-BE49-F238E27FC236}">
                <a16:creationId xmlns:a16="http://schemas.microsoft.com/office/drawing/2014/main" id="{D577863B-1BD6-469B-808E-26FA99459213}"/>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t="-1"/>
          <a:stretch/>
        </p:blipFill>
        <p:spPr>
          <a:xfrm>
            <a:off x="2055782" y="4868153"/>
            <a:ext cx="1913090" cy="1932376"/>
          </a:xfrm>
          <a:custGeom>
            <a:avLst/>
            <a:gdLst>
              <a:gd name="connsiteX0" fmla="*/ 0 w 1913090"/>
              <a:gd name="connsiteY0" fmla="*/ 0 h 1932376"/>
              <a:gd name="connsiteX1" fmla="*/ 1913090 w 1913090"/>
              <a:gd name="connsiteY1" fmla="*/ 0 h 1932376"/>
              <a:gd name="connsiteX2" fmla="*/ 1913090 w 1913090"/>
              <a:gd name="connsiteY2" fmla="*/ 1932376 h 1932376"/>
              <a:gd name="connsiteX3" fmla="*/ 0 w 1913090"/>
              <a:gd name="connsiteY3" fmla="*/ 1932376 h 1932376"/>
            </a:gdLst>
            <a:ahLst/>
            <a:cxnLst>
              <a:cxn ang="0">
                <a:pos x="connsiteX0" y="connsiteY0"/>
              </a:cxn>
              <a:cxn ang="0">
                <a:pos x="connsiteX1" y="connsiteY1"/>
              </a:cxn>
              <a:cxn ang="0">
                <a:pos x="connsiteX2" y="connsiteY2"/>
              </a:cxn>
              <a:cxn ang="0">
                <a:pos x="connsiteX3" y="connsiteY3"/>
              </a:cxn>
            </a:cxnLst>
            <a:rect l="l" t="t" r="r" b="b"/>
            <a:pathLst>
              <a:path w="1913090" h="1932376">
                <a:moveTo>
                  <a:pt x="0" y="0"/>
                </a:moveTo>
                <a:lnTo>
                  <a:pt x="1913090" y="0"/>
                </a:lnTo>
                <a:lnTo>
                  <a:pt x="1913090" y="1932376"/>
                </a:lnTo>
                <a:lnTo>
                  <a:pt x="0" y="1932376"/>
                </a:lnTo>
                <a:close/>
              </a:path>
            </a:pathLst>
          </a:custGeom>
        </p:spPr>
      </p:pic>
      <p:pic>
        <p:nvPicPr>
          <p:cNvPr id="22" name="Picture 21" descr="A person sitting at a desk in front of a computer&#10;&#10;Description automatically generated">
            <a:extLst>
              <a:ext uri="{FF2B5EF4-FFF2-40B4-BE49-F238E27FC236}">
                <a16:creationId xmlns:a16="http://schemas.microsoft.com/office/drawing/2014/main" id="{04296480-51A6-4F0E-8574-F2993B5468EE}"/>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278910" y="4868156"/>
            <a:ext cx="1913090" cy="1928849"/>
          </a:xfrm>
          <a:custGeom>
            <a:avLst/>
            <a:gdLst>
              <a:gd name="connsiteX0" fmla="*/ 0 w 1913090"/>
              <a:gd name="connsiteY0" fmla="*/ 0 h 1928849"/>
              <a:gd name="connsiteX1" fmla="*/ 1913090 w 1913090"/>
              <a:gd name="connsiteY1" fmla="*/ 0 h 1928849"/>
              <a:gd name="connsiteX2" fmla="*/ 1913090 w 1913090"/>
              <a:gd name="connsiteY2" fmla="*/ 1928849 h 1928849"/>
              <a:gd name="connsiteX3" fmla="*/ 0 w 1913090"/>
              <a:gd name="connsiteY3" fmla="*/ 1928849 h 1928849"/>
            </a:gdLst>
            <a:ahLst/>
            <a:cxnLst>
              <a:cxn ang="0">
                <a:pos x="connsiteX0" y="connsiteY0"/>
              </a:cxn>
              <a:cxn ang="0">
                <a:pos x="connsiteX1" y="connsiteY1"/>
              </a:cxn>
              <a:cxn ang="0">
                <a:pos x="connsiteX2" y="connsiteY2"/>
              </a:cxn>
              <a:cxn ang="0">
                <a:pos x="connsiteX3" y="connsiteY3"/>
              </a:cxn>
            </a:cxnLst>
            <a:rect l="l" t="t" r="r" b="b"/>
            <a:pathLst>
              <a:path w="1913090" h="1928849">
                <a:moveTo>
                  <a:pt x="0" y="0"/>
                </a:moveTo>
                <a:lnTo>
                  <a:pt x="1913090" y="0"/>
                </a:lnTo>
                <a:lnTo>
                  <a:pt x="1913090" y="1928849"/>
                </a:lnTo>
                <a:lnTo>
                  <a:pt x="0" y="1928849"/>
                </a:lnTo>
                <a:close/>
              </a:path>
            </a:pathLst>
          </a:custGeom>
        </p:spPr>
      </p:pic>
      <p:pic>
        <p:nvPicPr>
          <p:cNvPr id="20" name="Picture 19" descr="A person standing in front of a store&#10;&#10;Description automatically generated">
            <a:extLst>
              <a:ext uri="{FF2B5EF4-FFF2-40B4-BE49-F238E27FC236}">
                <a16:creationId xmlns:a16="http://schemas.microsoft.com/office/drawing/2014/main" id="{BF7048EF-71B3-4972-8ABC-31386EF51540}"/>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t="-2"/>
          <a:stretch/>
        </p:blipFill>
        <p:spPr>
          <a:xfrm>
            <a:off x="4111564" y="4868153"/>
            <a:ext cx="1913090" cy="1932376"/>
          </a:xfrm>
          <a:custGeom>
            <a:avLst/>
            <a:gdLst>
              <a:gd name="connsiteX0" fmla="*/ 0 w 1913090"/>
              <a:gd name="connsiteY0" fmla="*/ 0 h 1932376"/>
              <a:gd name="connsiteX1" fmla="*/ 1913090 w 1913090"/>
              <a:gd name="connsiteY1" fmla="*/ 0 h 1932376"/>
              <a:gd name="connsiteX2" fmla="*/ 1913090 w 1913090"/>
              <a:gd name="connsiteY2" fmla="*/ 1932376 h 1932376"/>
              <a:gd name="connsiteX3" fmla="*/ 0 w 1913090"/>
              <a:gd name="connsiteY3" fmla="*/ 1932376 h 1932376"/>
            </a:gdLst>
            <a:ahLst/>
            <a:cxnLst>
              <a:cxn ang="0">
                <a:pos x="connsiteX0" y="connsiteY0"/>
              </a:cxn>
              <a:cxn ang="0">
                <a:pos x="connsiteX1" y="connsiteY1"/>
              </a:cxn>
              <a:cxn ang="0">
                <a:pos x="connsiteX2" y="connsiteY2"/>
              </a:cxn>
              <a:cxn ang="0">
                <a:pos x="connsiteX3" y="connsiteY3"/>
              </a:cxn>
            </a:cxnLst>
            <a:rect l="l" t="t" r="r" b="b"/>
            <a:pathLst>
              <a:path w="1913090" h="1932376">
                <a:moveTo>
                  <a:pt x="0" y="0"/>
                </a:moveTo>
                <a:lnTo>
                  <a:pt x="1913090" y="0"/>
                </a:lnTo>
                <a:lnTo>
                  <a:pt x="1913090" y="1932376"/>
                </a:lnTo>
                <a:lnTo>
                  <a:pt x="0" y="1932376"/>
                </a:lnTo>
                <a:close/>
              </a:path>
            </a:pathLst>
          </a:custGeom>
        </p:spPr>
      </p:pic>
      <p:pic>
        <p:nvPicPr>
          <p:cNvPr id="15" name="Picture 14" descr="A person wearing a costume&#10;&#10;Description automatically generated">
            <a:extLst>
              <a:ext uri="{FF2B5EF4-FFF2-40B4-BE49-F238E27FC236}">
                <a16:creationId xmlns:a16="http://schemas.microsoft.com/office/drawing/2014/main" id="{549754BB-9AF9-4E91-BBE4-35F7E3CBFBA3}"/>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l="-3" t="-2"/>
          <a:stretch/>
        </p:blipFill>
        <p:spPr>
          <a:xfrm>
            <a:off x="0" y="4868153"/>
            <a:ext cx="1913090" cy="1932376"/>
          </a:xfrm>
          <a:custGeom>
            <a:avLst/>
            <a:gdLst>
              <a:gd name="connsiteX0" fmla="*/ 0 w 1913090"/>
              <a:gd name="connsiteY0" fmla="*/ 0 h 1932376"/>
              <a:gd name="connsiteX1" fmla="*/ 1913090 w 1913090"/>
              <a:gd name="connsiteY1" fmla="*/ 0 h 1932376"/>
              <a:gd name="connsiteX2" fmla="*/ 1913090 w 1913090"/>
              <a:gd name="connsiteY2" fmla="*/ 1932376 h 1932376"/>
              <a:gd name="connsiteX3" fmla="*/ 0 w 1913090"/>
              <a:gd name="connsiteY3" fmla="*/ 1932376 h 1932376"/>
            </a:gdLst>
            <a:ahLst/>
            <a:cxnLst>
              <a:cxn ang="0">
                <a:pos x="connsiteX0" y="connsiteY0"/>
              </a:cxn>
              <a:cxn ang="0">
                <a:pos x="connsiteX1" y="connsiteY1"/>
              </a:cxn>
              <a:cxn ang="0">
                <a:pos x="connsiteX2" y="connsiteY2"/>
              </a:cxn>
              <a:cxn ang="0">
                <a:pos x="connsiteX3" y="connsiteY3"/>
              </a:cxn>
            </a:cxnLst>
            <a:rect l="l" t="t" r="r" b="b"/>
            <a:pathLst>
              <a:path w="1913090" h="1932376">
                <a:moveTo>
                  <a:pt x="0" y="0"/>
                </a:moveTo>
                <a:lnTo>
                  <a:pt x="1913090" y="0"/>
                </a:lnTo>
                <a:lnTo>
                  <a:pt x="1913090" y="1932376"/>
                </a:lnTo>
                <a:lnTo>
                  <a:pt x="0" y="1932376"/>
                </a:lnTo>
                <a:close/>
              </a:path>
            </a:pathLst>
          </a:custGeom>
        </p:spPr>
      </p:pic>
      <p:sp>
        <p:nvSpPr>
          <p:cNvPr id="18" name="Text Placeholder 17">
            <a:extLst>
              <a:ext uri="{FF2B5EF4-FFF2-40B4-BE49-F238E27FC236}">
                <a16:creationId xmlns:a16="http://schemas.microsoft.com/office/drawing/2014/main" id="{9EB0B08A-3B51-432E-A0C6-6A1AF4FA80A3}"/>
              </a:ext>
            </a:extLst>
          </p:cNvPr>
          <p:cNvSpPr>
            <a:spLocks noGrp="1"/>
          </p:cNvSpPr>
          <p:nvPr>
            <p:ph type="body" sz="quarter" idx="12"/>
          </p:nvPr>
        </p:nvSpPr>
        <p:spPr>
          <a:xfrm>
            <a:off x="598135" y="1841313"/>
            <a:ext cx="11018519" cy="338554"/>
          </a:xfrm>
        </p:spPr>
        <p:txBody>
          <a:bodyPr/>
          <a:lstStyle>
            <a:lvl1pPr marL="0" indent="0">
              <a:buNone/>
              <a:defRPr sz="2200">
                <a:solidFill>
                  <a:schemeClr val="tx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Click to edit Master text styles</a:t>
            </a:r>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13" name="Slide Number Placeholder 3">
            <a:extLst>
              <a:ext uri="{FF2B5EF4-FFF2-40B4-BE49-F238E27FC236}">
                <a16:creationId xmlns:a16="http://schemas.microsoft.com/office/drawing/2014/main" id="{39D4D4C9-CC38-476E-8CA7-1D5EE2E7375A}"/>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28489466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Title Slide with Dark Blue Graphic">
    <p:bg>
      <p:bgPr>
        <a:solidFill>
          <a:schemeClr val="bg1"/>
        </a:solidFill>
        <a:effectLst/>
      </p:bgPr>
    </p:bg>
    <p:spTree>
      <p:nvGrpSpPr>
        <p:cNvPr id="1" name=""/>
        <p:cNvGrpSpPr/>
        <p:nvPr/>
      </p:nvGrpSpPr>
      <p:grpSpPr>
        <a:xfrm>
          <a:off x="0" y="0"/>
          <a:ext cx="0" cy="0"/>
          <a:chOff x="0" y="0"/>
          <a:chExt cx="0" cy="0"/>
        </a:xfrm>
      </p:grpSpPr>
      <p:sp>
        <p:nvSpPr>
          <p:cNvPr id="90" name="Freeform: Shape 89">
            <a:extLst>
              <a:ext uri="{FF2B5EF4-FFF2-40B4-BE49-F238E27FC236}">
                <a16:creationId xmlns:a16="http://schemas.microsoft.com/office/drawing/2014/main" id="{10E7EA64-507A-4310-AEDB-A29F4BF7F4D4}"/>
              </a:ext>
            </a:extLst>
          </p:cNvPr>
          <p:cNvSpPr/>
          <p:nvPr userDrawn="1"/>
        </p:nvSpPr>
        <p:spPr>
          <a:xfrm>
            <a:off x="6023027" y="75655"/>
            <a:ext cx="6168975" cy="6699844"/>
          </a:xfrm>
          <a:custGeom>
            <a:avLst/>
            <a:gdLst>
              <a:gd name="connsiteX0" fmla="*/ 2212886 w 6168975"/>
              <a:gd name="connsiteY0" fmla="*/ 0 h 6699844"/>
              <a:gd name="connsiteX1" fmla="*/ 5320538 w 6168975"/>
              <a:gd name="connsiteY1" fmla="*/ 0 h 6699844"/>
              <a:gd name="connsiteX2" fmla="*/ 5891294 w 6168975"/>
              <a:gd name="connsiteY2" fmla="*/ 329459 h 6699844"/>
              <a:gd name="connsiteX3" fmla="*/ 6168975 w 6168975"/>
              <a:gd name="connsiteY3" fmla="*/ 810348 h 6699844"/>
              <a:gd name="connsiteX4" fmla="*/ 6168975 w 6168975"/>
              <a:gd name="connsiteY4" fmla="*/ 5889497 h 6699844"/>
              <a:gd name="connsiteX5" fmla="*/ 5891294 w 6168975"/>
              <a:gd name="connsiteY5" fmla="*/ 6370385 h 6699844"/>
              <a:gd name="connsiteX6" fmla="*/ 5320538 w 6168975"/>
              <a:gd name="connsiteY6" fmla="*/ 6699844 h 6699844"/>
              <a:gd name="connsiteX7" fmla="*/ 2212886 w 6168975"/>
              <a:gd name="connsiteY7" fmla="*/ 6699844 h 6699844"/>
              <a:gd name="connsiteX8" fmla="*/ 1642129 w 6168975"/>
              <a:gd name="connsiteY8" fmla="*/ 6370385 h 6699844"/>
              <a:gd name="connsiteX9" fmla="*/ 88303 w 6168975"/>
              <a:gd name="connsiteY9" fmla="*/ 3679470 h 6699844"/>
              <a:gd name="connsiteX10" fmla="*/ 88303 w 6168975"/>
              <a:gd name="connsiteY10" fmla="*/ 3020375 h 6699844"/>
              <a:gd name="connsiteX11" fmla="*/ 1642129 w 6168975"/>
              <a:gd name="connsiteY11" fmla="*/ 329459 h 6699844"/>
              <a:gd name="connsiteX12" fmla="*/ 2212886 w 6168975"/>
              <a:gd name="connsiteY12" fmla="*/ 0 h 669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68975" h="6699844">
                <a:moveTo>
                  <a:pt x="2212886" y="0"/>
                </a:moveTo>
                <a:lnTo>
                  <a:pt x="5320538" y="0"/>
                </a:lnTo>
                <a:cubicBezTo>
                  <a:pt x="5555992" y="-37"/>
                  <a:pt x="5773566" y="125552"/>
                  <a:pt x="5891294" y="329459"/>
                </a:cubicBezTo>
                <a:lnTo>
                  <a:pt x="6168975" y="810348"/>
                </a:lnTo>
                <a:lnTo>
                  <a:pt x="6168975" y="5889497"/>
                </a:lnTo>
                <a:lnTo>
                  <a:pt x="5891294" y="6370385"/>
                </a:lnTo>
                <a:cubicBezTo>
                  <a:pt x="5773566" y="6574291"/>
                  <a:pt x="5555992" y="6699880"/>
                  <a:pt x="5320538" y="6699844"/>
                </a:cubicBezTo>
                <a:lnTo>
                  <a:pt x="2212886" y="6699844"/>
                </a:lnTo>
                <a:cubicBezTo>
                  <a:pt x="1977435" y="6699880"/>
                  <a:pt x="1759855" y="6574291"/>
                  <a:pt x="1642129" y="6370385"/>
                </a:cubicBezTo>
                <a:lnTo>
                  <a:pt x="88303" y="3679470"/>
                </a:lnTo>
                <a:cubicBezTo>
                  <a:pt x="-29434" y="3475546"/>
                  <a:pt x="-29434" y="3224299"/>
                  <a:pt x="88303" y="3020375"/>
                </a:cubicBezTo>
                <a:lnTo>
                  <a:pt x="1642129" y="329459"/>
                </a:lnTo>
                <a:cubicBezTo>
                  <a:pt x="1759855" y="125552"/>
                  <a:pt x="1977435" y="-37"/>
                  <a:pt x="2212886" y="0"/>
                </a:cubicBezTo>
                <a:close/>
              </a:path>
            </a:pathLst>
          </a:custGeom>
          <a:solidFill>
            <a:schemeClr val="bg1">
              <a:lumMod val="95000"/>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1" name="Freeform: Shape 80">
            <a:extLst>
              <a:ext uri="{FF2B5EF4-FFF2-40B4-BE49-F238E27FC236}">
                <a16:creationId xmlns:a16="http://schemas.microsoft.com/office/drawing/2014/main" id="{2B156878-E8A3-4B9B-BEFF-5DB04F854413}"/>
              </a:ext>
            </a:extLst>
          </p:cNvPr>
          <p:cNvSpPr/>
          <p:nvPr userDrawn="1"/>
        </p:nvSpPr>
        <p:spPr bwMode="auto">
          <a:xfrm>
            <a:off x="6248401" y="0"/>
            <a:ext cx="5943600" cy="6858000"/>
          </a:xfrm>
          <a:custGeom>
            <a:avLst/>
            <a:gdLst>
              <a:gd name="connsiteX0" fmla="*/ 1161925 w 5943600"/>
              <a:gd name="connsiteY0" fmla="*/ 0 h 6858000"/>
              <a:gd name="connsiteX1" fmla="*/ 5943600 w 5943600"/>
              <a:gd name="connsiteY1" fmla="*/ 0 h 6858000"/>
              <a:gd name="connsiteX2" fmla="*/ 5943600 w 5943600"/>
              <a:gd name="connsiteY2" fmla="*/ 6858000 h 6858000"/>
              <a:gd name="connsiteX3" fmla="*/ 0 w 5943600"/>
              <a:gd name="connsiteY3" fmla="*/ 6858000 h 6858000"/>
              <a:gd name="connsiteX4" fmla="*/ 0 w 5943600"/>
              <a:gd name="connsiteY4" fmla="*/ 6857485 h 6858000"/>
              <a:gd name="connsiteX5" fmla="*/ 1157947 w 5943600"/>
              <a:gd name="connsiteY5" fmla="*/ 6857485 h 6858000"/>
              <a:gd name="connsiteX6" fmla="*/ 1358885 w 5943600"/>
              <a:gd name="connsiteY6" fmla="*/ 6741524 h 6858000"/>
              <a:gd name="connsiteX7" fmla="*/ 3204657 w 5943600"/>
              <a:gd name="connsiteY7" fmla="*/ 3544446 h 6858000"/>
              <a:gd name="connsiteX8" fmla="*/ 3204657 w 5943600"/>
              <a:gd name="connsiteY8" fmla="*/ 3312525 h 6858000"/>
              <a:gd name="connsiteX9" fmla="*/ 1359610 w 5943600"/>
              <a:gd name="connsiteY9" fmla="*/ 115445 h 6858000"/>
              <a:gd name="connsiteX10" fmla="*/ 1218690 w 5943600"/>
              <a:gd name="connsiteY10" fmla="*/ 73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43600" h="6858000">
                <a:moveTo>
                  <a:pt x="1161925" y="0"/>
                </a:moveTo>
                <a:lnTo>
                  <a:pt x="5943600" y="0"/>
                </a:lnTo>
                <a:lnTo>
                  <a:pt x="5943600" y="6858000"/>
                </a:lnTo>
                <a:lnTo>
                  <a:pt x="0" y="6858000"/>
                </a:lnTo>
                <a:lnTo>
                  <a:pt x="0" y="6857485"/>
                </a:lnTo>
                <a:lnTo>
                  <a:pt x="1157947" y="6857485"/>
                </a:lnTo>
                <a:cubicBezTo>
                  <a:pt x="1240841" y="6857521"/>
                  <a:pt x="1317448" y="6813311"/>
                  <a:pt x="1358885" y="6741524"/>
                </a:cubicBezTo>
                <a:lnTo>
                  <a:pt x="3204657" y="3544446"/>
                </a:lnTo>
                <a:cubicBezTo>
                  <a:pt x="3246167" y="3472713"/>
                  <a:pt x="3246167" y="3384257"/>
                  <a:pt x="3204657" y="3312525"/>
                </a:cubicBezTo>
                <a:lnTo>
                  <a:pt x="1359610" y="115445"/>
                </a:lnTo>
                <a:cubicBezTo>
                  <a:pt x="1328437" y="61443"/>
                  <a:pt x="1277358" y="23053"/>
                  <a:pt x="1218690" y="7356"/>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8" name="Text Placeholder 17">
            <a:extLst>
              <a:ext uri="{FF2B5EF4-FFF2-40B4-BE49-F238E27FC236}">
                <a16:creationId xmlns:a16="http://schemas.microsoft.com/office/drawing/2014/main" id="{7CA0DE45-BB15-4011-A5BF-E29F152512E0}"/>
              </a:ext>
            </a:extLst>
          </p:cNvPr>
          <p:cNvSpPr>
            <a:spLocks noGrp="1"/>
          </p:cNvSpPr>
          <p:nvPr userDrawn="1">
            <p:ph type="body" sz="quarter" idx="15" hasCustomPrompt="1"/>
          </p:nvPr>
        </p:nvSpPr>
        <p:spPr>
          <a:xfrm>
            <a:off x="419099" y="3818387"/>
            <a:ext cx="5276852" cy="1288043"/>
          </a:xfrm>
        </p:spPr>
        <p:txBody>
          <a:bodyPr/>
          <a:lstStyle>
            <a:lvl1pPr marL="0" indent="0">
              <a:buNone/>
              <a:defRPr sz="2200">
                <a:solidFill>
                  <a:schemeClr val="accent2"/>
                </a:solidFill>
              </a:defRPr>
            </a:lvl1pPr>
            <a:lvl2pPr marL="336145" indent="0">
              <a:buNone/>
              <a:defRPr/>
            </a:lvl2pPr>
            <a:lvl3pPr marL="560241" indent="0">
              <a:buNone/>
              <a:defRPr/>
            </a:lvl3pPr>
            <a:lvl4pPr marL="784338" indent="0">
              <a:buNone/>
              <a:defRPr/>
            </a:lvl4pPr>
            <a:lvl5pPr marL="1008434" indent="0">
              <a:buNone/>
              <a:defRPr/>
            </a:lvl5pPr>
          </a:lstStyle>
          <a:p>
            <a:pPr lvl="0"/>
            <a:r>
              <a:rPr lang="en-US"/>
              <a:t>Subtitle/Speaker Name/Date</a:t>
            </a:r>
            <a:br>
              <a:rPr lang="en-US"/>
            </a:br>
            <a:r>
              <a:rPr lang="en-US"/>
              <a:t>goes here</a:t>
            </a:r>
          </a:p>
        </p:txBody>
      </p:sp>
      <p:sp>
        <p:nvSpPr>
          <p:cNvPr id="9" name="Title 1"/>
          <p:cNvSpPr>
            <a:spLocks noGrp="1"/>
          </p:cNvSpPr>
          <p:nvPr userDrawn="1">
            <p:ph type="title" hasCustomPrompt="1"/>
          </p:nvPr>
        </p:nvSpPr>
        <p:spPr bwMode="auto">
          <a:xfrm>
            <a:off x="419099" y="1584610"/>
            <a:ext cx="5276852" cy="1494432"/>
          </a:xfrm>
          <a:prstGeom prst="rect">
            <a:avLst/>
          </a:prstGeom>
          <a:noFill/>
        </p:spPr>
        <p:txBody>
          <a:bodyPr lIns="0" tIns="91440" rIns="0" bIns="91440" anchor="b" anchorCtr="0"/>
          <a:lstStyle>
            <a:lvl1pPr marL="0" algn="l" defTabSz="914367" rtl="0" eaLnBrk="1" latinLnBrk="0" hangingPunct="1">
              <a:lnSpc>
                <a:spcPct val="90000"/>
              </a:lnSpc>
              <a:spcBef>
                <a:spcPct val="0"/>
              </a:spcBef>
              <a:buNone/>
              <a:defRPr lang="en-US" sz="4400" b="0" kern="1200" cap="none" spc="-100" baseline="0" dirty="0">
                <a:ln w="3175">
                  <a:noFill/>
                </a:ln>
                <a:solidFill>
                  <a:schemeClr val="tx2"/>
                </a:solidFill>
                <a:effectLst/>
                <a:latin typeface="Segoe UI Semibold"/>
                <a:ea typeface="+mn-ea"/>
                <a:cs typeface="Segoe UI" pitchFamily="34" charset="0"/>
              </a:defRPr>
            </a:lvl1pPr>
          </a:lstStyle>
          <a:p>
            <a:r>
              <a:rPr lang="en-US"/>
              <a:t>Presentation title</a:t>
            </a:r>
          </a:p>
        </p:txBody>
      </p:sp>
      <p:grpSp>
        <p:nvGrpSpPr>
          <p:cNvPr id="10" name="Group 9">
            <a:extLst>
              <a:ext uri="{FF2B5EF4-FFF2-40B4-BE49-F238E27FC236}">
                <a16:creationId xmlns:a16="http://schemas.microsoft.com/office/drawing/2014/main" id="{19011DF3-C4AF-DF4F-8C5C-09A992EEF641}"/>
              </a:ext>
            </a:extLst>
          </p:cNvPr>
          <p:cNvGrpSpPr>
            <a:grpSpLocks noChangeAspect="1"/>
          </p:cNvGrpSpPr>
          <p:nvPr userDrawn="1"/>
        </p:nvGrpSpPr>
        <p:grpSpPr bwMode="gray">
          <a:xfrm>
            <a:off x="431156" y="451945"/>
            <a:ext cx="1488020" cy="319505"/>
            <a:chOff x="457200" y="1643393"/>
            <a:chExt cx="4492753" cy="964540"/>
          </a:xfrm>
        </p:grpSpPr>
        <p:pic>
          <p:nvPicPr>
            <p:cNvPr id="11" name="Picture 10">
              <a:extLst>
                <a:ext uri="{FF2B5EF4-FFF2-40B4-BE49-F238E27FC236}">
                  <a16:creationId xmlns:a16="http://schemas.microsoft.com/office/drawing/2014/main" id="{E15F3B66-8B45-7E46-B3D6-01463B1FBE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12" name="Freeform 12">
              <a:extLst>
                <a:ext uri="{FF2B5EF4-FFF2-40B4-BE49-F238E27FC236}">
                  <a16:creationId xmlns:a16="http://schemas.microsoft.com/office/drawing/2014/main" id="{E63A9F99-B98B-5A41-8AA2-E826BF6F90B4}"/>
                </a:ext>
              </a:extLst>
            </p:cNvPr>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endParaRPr lang="en-US" sz="1765"/>
            </a:p>
          </p:txBody>
        </p:sp>
      </p:grpSp>
      <p:sp>
        <p:nvSpPr>
          <p:cNvPr id="8" name="Graphic 6">
            <a:extLst>
              <a:ext uri="{FF2B5EF4-FFF2-40B4-BE49-F238E27FC236}">
                <a16:creationId xmlns:a16="http://schemas.microsoft.com/office/drawing/2014/main" id="{08F9DDFB-D324-45E0-B5DF-F1E4EC8B00E3}"/>
              </a:ext>
            </a:extLst>
          </p:cNvPr>
          <p:cNvSpPr/>
          <p:nvPr userDrawn="1"/>
        </p:nvSpPr>
        <p:spPr>
          <a:xfrm>
            <a:off x="6448379" y="1612513"/>
            <a:ext cx="4079052" cy="3627700"/>
          </a:xfrm>
          <a:custGeom>
            <a:avLst/>
            <a:gdLst>
              <a:gd name="connsiteX0" fmla="*/ 2880920 w 4079052"/>
              <a:gd name="connsiteY0" fmla="*/ -426 h 3627700"/>
              <a:gd name="connsiteX1" fmla="*/ 1198249 w 4079052"/>
              <a:gd name="connsiteY1" fmla="*/ -426 h 3627700"/>
              <a:gd name="connsiteX2" fmla="*/ 889207 w 4079052"/>
              <a:gd name="connsiteY2" fmla="*/ 177963 h 3627700"/>
              <a:gd name="connsiteX3" fmla="*/ 47872 w 4079052"/>
              <a:gd name="connsiteY3" fmla="*/ 1634987 h 3627700"/>
              <a:gd name="connsiteX4" fmla="*/ 47872 w 4079052"/>
              <a:gd name="connsiteY4" fmla="*/ 1991861 h 3627700"/>
              <a:gd name="connsiteX5" fmla="*/ 889207 w 4079052"/>
              <a:gd name="connsiteY5" fmla="*/ 3448885 h 3627700"/>
              <a:gd name="connsiteX6" fmla="*/ 1198249 w 4079052"/>
              <a:gd name="connsiteY6" fmla="*/ 3627274 h 3627700"/>
              <a:gd name="connsiteX7" fmla="*/ 2880920 w 4079052"/>
              <a:gd name="connsiteY7" fmla="*/ 3627274 h 3627700"/>
              <a:gd name="connsiteX8" fmla="*/ 3189962 w 4079052"/>
              <a:gd name="connsiteY8" fmla="*/ 3448885 h 3627700"/>
              <a:gd name="connsiteX9" fmla="*/ 4031297 w 4079052"/>
              <a:gd name="connsiteY9" fmla="*/ 1991861 h 3627700"/>
              <a:gd name="connsiteX10" fmla="*/ 4031297 w 4079052"/>
              <a:gd name="connsiteY10" fmla="*/ 1634987 h 3627700"/>
              <a:gd name="connsiteX11" fmla="*/ 3189962 w 4079052"/>
              <a:gd name="connsiteY11" fmla="*/ 177963 h 3627700"/>
              <a:gd name="connsiteX12" fmla="*/ 2880920 w 4079052"/>
              <a:gd name="connsiteY12" fmla="*/ -426 h 362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9052" h="3627700">
                <a:moveTo>
                  <a:pt x="2880920" y="-426"/>
                </a:moveTo>
                <a:lnTo>
                  <a:pt x="1198249" y="-426"/>
                </a:lnTo>
                <a:cubicBezTo>
                  <a:pt x="1070762" y="-446"/>
                  <a:pt x="952951" y="67555"/>
                  <a:pt x="889207" y="177963"/>
                </a:cubicBezTo>
                <a:lnTo>
                  <a:pt x="47872" y="1634987"/>
                </a:lnTo>
                <a:cubicBezTo>
                  <a:pt x="-15878" y="1745404"/>
                  <a:pt x="-15878" y="1881444"/>
                  <a:pt x="47872" y="1991861"/>
                </a:cubicBezTo>
                <a:lnTo>
                  <a:pt x="889207" y="3448885"/>
                </a:lnTo>
                <a:cubicBezTo>
                  <a:pt x="952951" y="3559292"/>
                  <a:pt x="1070762" y="3627293"/>
                  <a:pt x="1198249" y="3627274"/>
                </a:cubicBezTo>
                <a:lnTo>
                  <a:pt x="2880920" y="3627274"/>
                </a:lnTo>
                <a:cubicBezTo>
                  <a:pt x="3008409" y="3627293"/>
                  <a:pt x="3126217" y="3559292"/>
                  <a:pt x="3189962" y="3448885"/>
                </a:cubicBezTo>
                <a:lnTo>
                  <a:pt x="4031297" y="1991861"/>
                </a:lnTo>
                <a:cubicBezTo>
                  <a:pt x="4095051" y="1881444"/>
                  <a:pt x="4095051" y="1745404"/>
                  <a:pt x="4031297" y="1634987"/>
                </a:cubicBezTo>
                <a:lnTo>
                  <a:pt x="3189962" y="177963"/>
                </a:lnTo>
                <a:cubicBezTo>
                  <a:pt x="3126217" y="67555"/>
                  <a:pt x="3008409" y="-446"/>
                  <a:pt x="2880920" y="-426"/>
                </a:cubicBezTo>
                <a:close/>
              </a:path>
            </a:pathLst>
          </a:custGeom>
          <a:gradFill flip="none" rotWithShape="1">
            <a:gsLst>
              <a:gs pos="97464">
                <a:schemeClr val="accent5"/>
              </a:gs>
              <a:gs pos="0">
                <a:schemeClr val="accent6"/>
              </a:gs>
            </a:gsLst>
            <a:lin ang="0" scaled="1"/>
            <a:tileRect/>
          </a:gradFill>
          <a:ln>
            <a:noFill/>
            <a:headEnd type="none" w="med" len="med"/>
            <a:tailEnd type="none" w="med" len="med"/>
          </a:ln>
          <a:effectLst>
            <a:outerShdw blurRad="76200" dist="63500" dir="10800000" algn="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7" name="Freeform: Shape 46">
            <a:extLst>
              <a:ext uri="{FF2B5EF4-FFF2-40B4-BE49-F238E27FC236}">
                <a16:creationId xmlns:a16="http://schemas.microsoft.com/office/drawing/2014/main" id="{EA44D8D2-7E14-4C5E-9ED4-25E194C82C8D}"/>
              </a:ext>
            </a:extLst>
          </p:cNvPr>
          <p:cNvSpPr/>
          <p:nvPr userDrawn="1"/>
        </p:nvSpPr>
        <p:spPr>
          <a:xfrm rot="900000" flipH="1">
            <a:off x="7738415" y="4191228"/>
            <a:ext cx="1541568" cy="982554"/>
          </a:xfrm>
          <a:custGeom>
            <a:avLst/>
            <a:gdLst>
              <a:gd name="connsiteX0" fmla="*/ 1106615 w 1106614"/>
              <a:gd name="connsiteY0" fmla="*/ 705326 h 705326"/>
              <a:gd name="connsiteX1" fmla="*/ 671322 w 1106614"/>
              <a:gd name="connsiteY1" fmla="*/ 270034 h 705326"/>
              <a:gd name="connsiteX2" fmla="*/ 270034 w 1106614"/>
              <a:gd name="connsiteY2" fmla="*/ 270034 h 705326"/>
              <a:gd name="connsiteX3" fmla="*/ 0 w 1106614"/>
              <a:gd name="connsiteY3" fmla="*/ 0 h 705326"/>
            </a:gdLst>
            <a:ahLst/>
            <a:cxnLst>
              <a:cxn ang="0">
                <a:pos x="connsiteX0" y="connsiteY0"/>
              </a:cxn>
              <a:cxn ang="0">
                <a:pos x="connsiteX1" y="connsiteY1"/>
              </a:cxn>
              <a:cxn ang="0">
                <a:pos x="connsiteX2" y="connsiteY2"/>
              </a:cxn>
              <a:cxn ang="0">
                <a:pos x="connsiteX3" y="connsiteY3"/>
              </a:cxn>
            </a:cxnLst>
            <a:rect l="l" t="t" r="r" b="b"/>
            <a:pathLst>
              <a:path w="1106614" h="705326">
                <a:moveTo>
                  <a:pt x="1106615" y="705326"/>
                </a:moveTo>
                <a:lnTo>
                  <a:pt x="671322" y="270034"/>
                </a:lnTo>
                <a:lnTo>
                  <a:pt x="270034" y="270034"/>
                </a:lnTo>
                <a:lnTo>
                  <a:pt x="0" y="0"/>
                </a:lnTo>
              </a:path>
            </a:pathLst>
          </a:custGeom>
          <a:noFill/>
          <a:ln w="6350" cap="flat">
            <a:solidFill>
              <a:schemeClr val="accent5">
                <a:lumMod val="75000"/>
              </a:schemeClr>
            </a:solidFill>
            <a:prstDash val="dash"/>
            <a:miter/>
            <a:tailEnd type="oval"/>
          </a:ln>
        </p:spPr>
        <p:txBody>
          <a:bodyPr rtlCol="0" anchor="ctr"/>
          <a:lstStyle/>
          <a:p>
            <a:endParaRPr lang="en-US"/>
          </a:p>
        </p:txBody>
      </p:sp>
      <p:sp>
        <p:nvSpPr>
          <p:cNvPr id="26" name="Graphic 6">
            <a:extLst>
              <a:ext uri="{FF2B5EF4-FFF2-40B4-BE49-F238E27FC236}">
                <a16:creationId xmlns:a16="http://schemas.microsoft.com/office/drawing/2014/main" id="{5BBFDC8A-3D3C-4474-9F48-53D1925B15F3}"/>
              </a:ext>
            </a:extLst>
          </p:cNvPr>
          <p:cNvSpPr/>
          <p:nvPr userDrawn="1"/>
        </p:nvSpPr>
        <p:spPr>
          <a:xfrm>
            <a:off x="6673907" y="1422013"/>
            <a:ext cx="4079052" cy="3627700"/>
          </a:xfrm>
          <a:custGeom>
            <a:avLst/>
            <a:gdLst>
              <a:gd name="connsiteX0" fmla="*/ 2880920 w 4079052"/>
              <a:gd name="connsiteY0" fmla="*/ -426 h 3627700"/>
              <a:gd name="connsiteX1" fmla="*/ 1198249 w 4079052"/>
              <a:gd name="connsiteY1" fmla="*/ -426 h 3627700"/>
              <a:gd name="connsiteX2" fmla="*/ 889207 w 4079052"/>
              <a:gd name="connsiteY2" fmla="*/ 177963 h 3627700"/>
              <a:gd name="connsiteX3" fmla="*/ 47872 w 4079052"/>
              <a:gd name="connsiteY3" fmla="*/ 1634987 h 3627700"/>
              <a:gd name="connsiteX4" fmla="*/ 47872 w 4079052"/>
              <a:gd name="connsiteY4" fmla="*/ 1991861 h 3627700"/>
              <a:gd name="connsiteX5" fmla="*/ 889207 w 4079052"/>
              <a:gd name="connsiteY5" fmla="*/ 3448885 h 3627700"/>
              <a:gd name="connsiteX6" fmla="*/ 1198249 w 4079052"/>
              <a:gd name="connsiteY6" fmla="*/ 3627274 h 3627700"/>
              <a:gd name="connsiteX7" fmla="*/ 2880920 w 4079052"/>
              <a:gd name="connsiteY7" fmla="*/ 3627274 h 3627700"/>
              <a:gd name="connsiteX8" fmla="*/ 3189962 w 4079052"/>
              <a:gd name="connsiteY8" fmla="*/ 3448885 h 3627700"/>
              <a:gd name="connsiteX9" fmla="*/ 4031297 w 4079052"/>
              <a:gd name="connsiteY9" fmla="*/ 1991861 h 3627700"/>
              <a:gd name="connsiteX10" fmla="*/ 4031297 w 4079052"/>
              <a:gd name="connsiteY10" fmla="*/ 1634987 h 3627700"/>
              <a:gd name="connsiteX11" fmla="*/ 3189962 w 4079052"/>
              <a:gd name="connsiteY11" fmla="*/ 177963 h 3627700"/>
              <a:gd name="connsiteX12" fmla="*/ 2880920 w 4079052"/>
              <a:gd name="connsiteY12" fmla="*/ -426 h 362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9052" h="3627700">
                <a:moveTo>
                  <a:pt x="2880920" y="-426"/>
                </a:moveTo>
                <a:lnTo>
                  <a:pt x="1198249" y="-426"/>
                </a:lnTo>
                <a:cubicBezTo>
                  <a:pt x="1070762" y="-446"/>
                  <a:pt x="952951" y="67555"/>
                  <a:pt x="889207" y="177963"/>
                </a:cubicBezTo>
                <a:lnTo>
                  <a:pt x="47872" y="1634987"/>
                </a:lnTo>
                <a:cubicBezTo>
                  <a:pt x="-15878" y="1745404"/>
                  <a:pt x="-15878" y="1881444"/>
                  <a:pt x="47872" y="1991861"/>
                </a:cubicBezTo>
                <a:lnTo>
                  <a:pt x="889207" y="3448885"/>
                </a:lnTo>
                <a:cubicBezTo>
                  <a:pt x="952951" y="3559292"/>
                  <a:pt x="1070762" y="3627293"/>
                  <a:pt x="1198249" y="3627274"/>
                </a:cubicBezTo>
                <a:lnTo>
                  <a:pt x="2880920" y="3627274"/>
                </a:lnTo>
                <a:cubicBezTo>
                  <a:pt x="3008409" y="3627293"/>
                  <a:pt x="3126217" y="3559292"/>
                  <a:pt x="3189962" y="3448885"/>
                </a:cubicBezTo>
                <a:lnTo>
                  <a:pt x="4031297" y="1991861"/>
                </a:lnTo>
                <a:cubicBezTo>
                  <a:pt x="4095051" y="1881444"/>
                  <a:pt x="4095051" y="1745404"/>
                  <a:pt x="4031297" y="1634987"/>
                </a:cubicBezTo>
                <a:lnTo>
                  <a:pt x="3189962" y="177963"/>
                </a:lnTo>
                <a:cubicBezTo>
                  <a:pt x="3126217" y="67555"/>
                  <a:pt x="3008409" y="-446"/>
                  <a:pt x="2880920" y="-426"/>
                </a:cubicBezTo>
                <a:close/>
              </a:path>
            </a:pathLst>
          </a:custGeom>
          <a:noFill/>
          <a:ln>
            <a:gradFill flip="none" rotWithShape="1">
              <a:gsLst>
                <a:gs pos="0">
                  <a:schemeClr val="accent5">
                    <a:lumMod val="75000"/>
                  </a:schemeClr>
                </a:gs>
                <a:gs pos="100000">
                  <a:schemeClr val="accent6"/>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6" name="Freeform: Shape 85">
            <a:extLst>
              <a:ext uri="{FF2B5EF4-FFF2-40B4-BE49-F238E27FC236}">
                <a16:creationId xmlns:a16="http://schemas.microsoft.com/office/drawing/2014/main" id="{C0429DB1-58C1-48C2-A0A7-EF6D454923BA}"/>
              </a:ext>
            </a:extLst>
          </p:cNvPr>
          <p:cNvSpPr/>
          <p:nvPr userDrawn="1"/>
        </p:nvSpPr>
        <p:spPr>
          <a:xfrm>
            <a:off x="419580" y="3429000"/>
            <a:ext cx="6962296" cy="2110641"/>
          </a:xfrm>
          <a:custGeom>
            <a:avLst/>
            <a:gdLst>
              <a:gd name="connsiteX0" fmla="*/ 0 w 7311933"/>
              <a:gd name="connsiteY0" fmla="*/ 2 h 2216635"/>
              <a:gd name="connsiteX1" fmla="*/ 5819035 w 7311933"/>
              <a:gd name="connsiteY1" fmla="*/ 2 h 2216635"/>
              <a:gd name="connsiteX2" fmla="*/ 6138828 w 7311933"/>
              <a:gd name="connsiteY2" fmla="*/ 183890 h 2216635"/>
              <a:gd name="connsiteX3" fmla="*/ 7311933 w 7311933"/>
              <a:gd name="connsiteY3" fmla="*/ 2216635 h 2216635"/>
              <a:gd name="connsiteX4" fmla="*/ 0 w 7311933"/>
              <a:gd name="connsiteY4" fmla="*/ 2216635 h 2216635"/>
              <a:gd name="connsiteX0" fmla="*/ 0 w 7311933"/>
              <a:gd name="connsiteY0" fmla="*/ 2216635 h 2308075"/>
              <a:gd name="connsiteX1" fmla="*/ 0 w 7311933"/>
              <a:gd name="connsiteY1" fmla="*/ 2 h 2308075"/>
              <a:gd name="connsiteX2" fmla="*/ 5819035 w 7311933"/>
              <a:gd name="connsiteY2" fmla="*/ 2 h 2308075"/>
              <a:gd name="connsiteX3" fmla="*/ 6138828 w 7311933"/>
              <a:gd name="connsiteY3" fmla="*/ 183890 h 2308075"/>
              <a:gd name="connsiteX4" fmla="*/ 7311933 w 7311933"/>
              <a:gd name="connsiteY4" fmla="*/ 2216635 h 2308075"/>
              <a:gd name="connsiteX5" fmla="*/ 91440 w 7311933"/>
              <a:gd name="connsiteY5" fmla="*/ 2308075 h 2308075"/>
              <a:gd name="connsiteX0" fmla="*/ 0 w 7311933"/>
              <a:gd name="connsiteY0" fmla="*/ 2216635 h 2216635"/>
              <a:gd name="connsiteX1" fmla="*/ 0 w 7311933"/>
              <a:gd name="connsiteY1" fmla="*/ 2 h 2216635"/>
              <a:gd name="connsiteX2" fmla="*/ 5819035 w 7311933"/>
              <a:gd name="connsiteY2" fmla="*/ 2 h 2216635"/>
              <a:gd name="connsiteX3" fmla="*/ 6138828 w 7311933"/>
              <a:gd name="connsiteY3" fmla="*/ 183890 h 2216635"/>
              <a:gd name="connsiteX4" fmla="*/ 7311933 w 7311933"/>
              <a:gd name="connsiteY4" fmla="*/ 2216635 h 2216635"/>
              <a:gd name="connsiteX0" fmla="*/ 0 w 7311933"/>
              <a:gd name="connsiteY0" fmla="*/ 2 h 2216635"/>
              <a:gd name="connsiteX1" fmla="*/ 5819035 w 7311933"/>
              <a:gd name="connsiteY1" fmla="*/ 2 h 2216635"/>
              <a:gd name="connsiteX2" fmla="*/ 6138828 w 7311933"/>
              <a:gd name="connsiteY2" fmla="*/ 183890 h 2216635"/>
              <a:gd name="connsiteX3" fmla="*/ 7311933 w 7311933"/>
              <a:gd name="connsiteY3" fmla="*/ 2216635 h 2216635"/>
            </a:gdLst>
            <a:ahLst/>
            <a:cxnLst>
              <a:cxn ang="0">
                <a:pos x="connsiteX0" y="connsiteY0"/>
              </a:cxn>
              <a:cxn ang="0">
                <a:pos x="connsiteX1" y="connsiteY1"/>
              </a:cxn>
              <a:cxn ang="0">
                <a:pos x="connsiteX2" y="connsiteY2"/>
              </a:cxn>
              <a:cxn ang="0">
                <a:pos x="connsiteX3" y="connsiteY3"/>
              </a:cxn>
            </a:cxnLst>
            <a:rect l="l" t="t" r="r" b="b"/>
            <a:pathLst>
              <a:path w="7311933" h="2216635">
                <a:moveTo>
                  <a:pt x="0" y="2"/>
                </a:moveTo>
                <a:lnTo>
                  <a:pt x="5819035" y="2"/>
                </a:lnTo>
                <a:cubicBezTo>
                  <a:pt x="5950888" y="-457"/>
                  <a:pt x="6072916" y="69708"/>
                  <a:pt x="6138828" y="183890"/>
                </a:cubicBezTo>
                <a:lnTo>
                  <a:pt x="7311933" y="2216635"/>
                </a:lnTo>
              </a:path>
            </a:pathLst>
          </a:custGeom>
          <a:noFill/>
          <a:ln w="6350">
            <a:solidFill>
              <a:schemeClr val="bg1">
                <a:lumMod val="75000"/>
              </a:schemeClr>
            </a:solidFill>
            <a:headEnd type="none" w="sm" len="sm"/>
            <a:tailEnd type="oval" w="sm" len="sm"/>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7" name="Rectangle 86">
            <a:extLst>
              <a:ext uri="{FF2B5EF4-FFF2-40B4-BE49-F238E27FC236}">
                <a16:creationId xmlns:a16="http://schemas.microsoft.com/office/drawing/2014/main" id="{6A107181-B5DE-45DE-9281-D3285F343669}"/>
              </a:ext>
            </a:extLst>
          </p:cNvPr>
          <p:cNvSpPr/>
          <p:nvPr userDrawn="1"/>
        </p:nvSpPr>
        <p:spPr bwMode="auto">
          <a:xfrm>
            <a:off x="419579" y="3387438"/>
            <a:ext cx="1140435" cy="79662"/>
          </a:xfrm>
          <a:prstGeom prst="rect">
            <a:avLst/>
          </a:prstGeom>
          <a:gradFill flip="none" rotWithShape="1">
            <a:gsLst>
              <a:gs pos="97464">
                <a:schemeClr val="accent5"/>
              </a:gs>
              <a:gs pos="0">
                <a:schemeClr val="accent6"/>
              </a:gs>
            </a:gsLst>
            <a:path path="circle">
              <a:fillToRect r="100000" b="100000"/>
            </a:path>
            <a:tileRect l="-100000" t="-100000"/>
          </a:gradFill>
          <a:ln>
            <a:noFill/>
            <a:headEnd type="none" w="med" len="med"/>
            <a:tailEnd type="none" w="med" len="med"/>
          </a:ln>
          <a:effectLst>
            <a:outerShdw blurRad="50800" dist="254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2" name="Graphic 6">
            <a:extLst>
              <a:ext uri="{FF2B5EF4-FFF2-40B4-BE49-F238E27FC236}">
                <a16:creationId xmlns:a16="http://schemas.microsoft.com/office/drawing/2014/main" id="{12EE3D92-0600-4374-B962-95A6C2980FA6}"/>
              </a:ext>
            </a:extLst>
          </p:cNvPr>
          <p:cNvSpPr/>
          <p:nvPr userDrawn="1"/>
        </p:nvSpPr>
        <p:spPr>
          <a:xfrm>
            <a:off x="9695857" y="263470"/>
            <a:ext cx="1369818" cy="1218246"/>
          </a:xfrm>
          <a:custGeom>
            <a:avLst/>
            <a:gdLst>
              <a:gd name="connsiteX0" fmla="*/ 2880920 w 4079052"/>
              <a:gd name="connsiteY0" fmla="*/ -426 h 3627700"/>
              <a:gd name="connsiteX1" fmla="*/ 1198249 w 4079052"/>
              <a:gd name="connsiteY1" fmla="*/ -426 h 3627700"/>
              <a:gd name="connsiteX2" fmla="*/ 889207 w 4079052"/>
              <a:gd name="connsiteY2" fmla="*/ 177963 h 3627700"/>
              <a:gd name="connsiteX3" fmla="*/ 47872 w 4079052"/>
              <a:gd name="connsiteY3" fmla="*/ 1634987 h 3627700"/>
              <a:gd name="connsiteX4" fmla="*/ 47872 w 4079052"/>
              <a:gd name="connsiteY4" fmla="*/ 1991861 h 3627700"/>
              <a:gd name="connsiteX5" fmla="*/ 889207 w 4079052"/>
              <a:gd name="connsiteY5" fmla="*/ 3448885 h 3627700"/>
              <a:gd name="connsiteX6" fmla="*/ 1198249 w 4079052"/>
              <a:gd name="connsiteY6" fmla="*/ 3627274 h 3627700"/>
              <a:gd name="connsiteX7" fmla="*/ 2880920 w 4079052"/>
              <a:gd name="connsiteY7" fmla="*/ 3627274 h 3627700"/>
              <a:gd name="connsiteX8" fmla="*/ 3189962 w 4079052"/>
              <a:gd name="connsiteY8" fmla="*/ 3448885 h 3627700"/>
              <a:gd name="connsiteX9" fmla="*/ 4031297 w 4079052"/>
              <a:gd name="connsiteY9" fmla="*/ 1991861 h 3627700"/>
              <a:gd name="connsiteX10" fmla="*/ 4031297 w 4079052"/>
              <a:gd name="connsiteY10" fmla="*/ 1634987 h 3627700"/>
              <a:gd name="connsiteX11" fmla="*/ 3189962 w 4079052"/>
              <a:gd name="connsiteY11" fmla="*/ 177963 h 3627700"/>
              <a:gd name="connsiteX12" fmla="*/ 2880920 w 4079052"/>
              <a:gd name="connsiteY12" fmla="*/ -426 h 362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9052" h="3627700">
                <a:moveTo>
                  <a:pt x="2880920" y="-426"/>
                </a:moveTo>
                <a:lnTo>
                  <a:pt x="1198249" y="-426"/>
                </a:lnTo>
                <a:cubicBezTo>
                  <a:pt x="1070762" y="-446"/>
                  <a:pt x="952951" y="67555"/>
                  <a:pt x="889207" y="177963"/>
                </a:cubicBezTo>
                <a:lnTo>
                  <a:pt x="47872" y="1634987"/>
                </a:lnTo>
                <a:cubicBezTo>
                  <a:pt x="-15878" y="1745404"/>
                  <a:pt x="-15878" y="1881444"/>
                  <a:pt x="47872" y="1991861"/>
                </a:cubicBezTo>
                <a:lnTo>
                  <a:pt x="889207" y="3448885"/>
                </a:lnTo>
                <a:cubicBezTo>
                  <a:pt x="952951" y="3559292"/>
                  <a:pt x="1070762" y="3627293"/>
                  <a:pt x="1198249" y="3627274"/>
                </a:cubicBezTo>
                <a:lnTo>
                  <a:pt x="2880920" y="3627274"/>
                </a:lnTo>
                <a:cubicBezTo>
                  <a:pt x="3008409" y="3627293"/>
                  <a:pt x="3126217" y="3559292"/>
                  <a:pt x="3189962" y="3448885"/>
                </a:cubicBezTo>
                <a:lnTo>
                  <a:pt x="4031297" y="1991861"/>
                </a:lnTo>
                <a:cubicBezTo>
                  <a:pt x="4095051" y="1881444"/>
                  <a:pt x="4095051" y="1745404"/>
                  <a:pt x="4031297" y="1634987"/>
                </a:cubicBezTo>
                <a:lnTo>
                  <a:pt x="3189962" y="177963"/>
                </a:lnTo>
                <a:cubicBezTo>
                  <a:pt x="3126217" y="67555"/>
                  <a:pt x="3008409" y="-446"/>
                  <a:pt x="2880920" y="-426"/>
                </a:cubicBezTo>
                <a:close/>
              </a:path>
            </a:pathLst>
          </a:custGeom>
          <a:solidFill>
            <a:srgbClr val="FFFFFF">
              <a:alpha val="7000"/>
            </a:srgbClr>
          </a:solidFill>
          <a:ln w="5548" cap="flat">
            <a:noFill/>
            <a:prstDash val="solid"/>
            <a:miter/>
          </a:ln>
        </p:spPr>
        <p:txBody>
          <a:bodyPr rtlCol="0" anchor="ctr"/>
          <a:lstStyle/>
          <a:p>
            <a:pPr lvl="0"/>
            <a:endParaRPr lang="en-US">
              <a:solidFill>
                <a:schemeClr val="tx1"/>
              </a:solidFill>
            </a:endParaRPr>
          </a:p>
        </p:txBody>
      </p:sp>
      <p:sp>
        <p:nvSpPr>
          <p:cNvPr id="103" name="Graphic 6">
            <a:extLst>
              <a:ext uri="{FF2B5EF4-FFF2-40B4-BE49-F238E27FC236}">
                <a16:creationId xmlns:a16="http://schemas.microsoft.com/office/drawing/2014/main" id="{D210B035-78B7-42F2-9555-3C539E9B5234}"/>
              </a:ext>
            </a:extLst>
          </p:cNvPr>
          <p:cNvSpPr/>
          <p:nvPr userDrawn="1"/>
        </p:nvSpPr>
        <p:spPr>
          <a:xfrm>
            <a:off x="10522894" y="91440"/>
            <a:ext cx="381887" cy="339631"/>
          </a:xfrm>
          <a:custGeom>
            <a:avLst/>
            <a:gdLst>
              <a:gd name="connsiteX0" fmla="*/ 2880920 w 4079052"/>
              <a:gd name="connsiteY0" fmla="*/ -426 h 3627700"/>
              <a:gd name="connsiteX1" fmla="*/ 1198249 w 4079052"/>
              <a:gd name="connsiteY1" fmla="*/ -426 h 3627700"/>
              <a:gd name="connsiteX2" fmla="*/ 889207 w 4079052"/>
              <a:gd name="connsiteY2" fmla="*/ 177963 h 3627700"/>
              <a:gd name="connsiteX3" fmla="*/ 47872 w 4079052"/>
              <a:gd name="connsiteY3" fmla="*/ 1634987 h 3627700"/>
              <a:gd name="connsiteX4" fmla="*/ 47872 w 4079052"/>
              <a:gd name="connsiteY4" fmla="*/ 1991861 h 3627700"/>
              <a:gd name="connsiteX5" fmla="*/ 889207 w 4079052"/>
              <a:gd name="connsiteY5" fmla="*/ 3448885 h 3627700"/>
              <a:gd name="connsiteX6" fmla="*/ 1198249 w 4079052"/>
              <a:gd name="connsiteY6" fmla="*/ 3627274 h 3627700"/>
              <a:gd name="connsiteX7" fmla="*/ 2880920 w 4079052"/>
              <a:gd name="connsiteY7" fmla="*/ 3627274 h 3627700"/>
              <a:gd name="connsiteX8" fmla="*/ 3189962 w 4079052"/>
              <a:gd name="connsiteY8" fmla="*/ 3448885 h 3627700"/>
              <a:gd name="connsiteX9" fmla="*/ 4031297 w 4079052"/>
              <a:gd name="connsiteY9" fmla="*/ 1991861 h 3627700"/>
              <a:gd name="connsiteX10" fmla="*/ 4031297 w 4079052"/>
              <a:gd name="connsiteY10" fmla="*/ 1634987 h 3627700"/>
              <a:gd name="connsiteX11" fmla="*/ 3189962 w 4079052"/>
              <a:gd name="connsiteY11" fmla="*/ 177963 h 3627700"/>
              <a:gd name="connsiteX12" fmla="*/ 2880920 w 4079052"/>
              <a:gd name="connsiteY12" fmla="*/ -426 h 362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9052" h="3627700">
                <a:moveTo>
                  <a:pt x="2880920" y="-426"/>
                </a:moveTo>
                <a:lnTo>
                  <a:pt x="1198249" y="-426"/>
                </a:lnTo>
                <a:cubicBezTo>
                  <a:pt x="1070762" y="-446"/>
                  <a:pt x="952951" y="67555"/>
                  <a:pt x="889207" y="177963"/>
                </a:cubicBezTo>
                <a:lnTo>
                  <a:pt x="47872" y="1634987"/>
                </a:lnTo>
                <a:cubicBezTo>
                  <a:pt x="-15878" y="1745404"/>
                  <a:pt x="-15878" y="1881444"/>
                  <a:pt x="47872" y="1991861"/>
                </a:cubicBezTo>
                <a:lnTo>
                  <a:pt x="889207" y="3448885"/>
                </a:lnTo>
                <a:cubicBezTo>
                  <a:pt x="952951" y="3559292"/>
                  <a:pt x="1070762" y="3627293"/>
                  <a:pt x="1198249" y="3627274"/>
                </a:cubicBezTo>
                <a:lnTo>
                  <a:pt x="2880920" y="3627274"/>
                </a:lnTo>
                <a:cubicBezTo>
                  <a:pt x="3008409" y="3627293"/>
                  <a:pt x="3126217" y="3559292"/>
                  <a:pt x="3189962" y="3448885"/>
                </a:cubicBezTo>
                <a:lnTo>
                  <a:pt x="4031297" y="1991861"/>
                </a:lnTo>
                <a:cubicBezTo>
                  <a:pt x="4095051" y="1881444"/>
                  <a:pt x="4095051" y="1745404"/>
                  <a:pt x="4031297" y="1634987"/>
                </a:cubicBezTo>
                <a:lnTo>
                  <a:pt x="3189962" y="177963"/>
                </a:lnTo>
                <a:cubicBezTo>
                  <a:pt x="3126217" y="67555"/>
                  <a:pt x="3008409" y="-446"/>
                  <a:pt x="2880920" y="-426"/>
                </a:cubicBezTo>
                <a:close/>
              </a:path>
            </a:pathLst>
          </a:custGeom>
          <a:noFill/>
          <a:ln w="3597" cap="flat">
            <a:solidFill>
              <a:srgbClr val="BFBFBF">
                <a:alpha val="64000"/>
              </a:srgbClr>
            </a:solidFill>
            <a:prstDash val="solid"/>
            <a:round/>
          </a:ln>
        </p:spPr>
        <p:txBody>
          <a:bodyPr rtlCol="0" anchor="ctr"/>
          <a:lstStyle/>
          <a:p>
            <a:pPr lvl="0"/>
            <a:endParaRPr lang="en-US"/>
          </a:p>
        </p:txBody>
      </p:sp>
      <p:sp>
        <p:nvSpPr>
          <p:cNvPr id="104" name="Graphic 6">
            <a:extLst>
              <a:ext uri="{FF2B5EF4-FFF2-40B4-BE49-F238E27FC236}">
                <a16:creationId xmlns:a16="http://schemas.microsoft.com/office/drawing/2014/main" id="{94B3C4B9-5CC3-4A02-874E-2ECAF88B18A2}"/>
              </a:ext>
            </a:extLst>
          </p:cNvPr>
          <p:cNvSpPr/>
          <p:nvPr userDrawn="1"/>
        </p:nvSpPr>
        <p:spPr>
          <a:xfrm>
            <a:off x="10814181" y="920583"/>
            <a:ext cx="1369818" cy="1218246"/>
          </a:xfrm>
          <a:custGeom>
            <a:avLst/>
            <a:gdLst>
              <a:gd name="connsiteX0" fmla="*/ 2880920 w 4079052"/>
              <a:gd name="connsiteY0" fmla="*/ -426 h 3627700"/>
              <a:gd name="connsiteX1" fmla="*/ 1198249 w 4079052"/>
              <a:gd name="connsiteY1" fmla="*/ -426 h 3627700"/>
              <a:gd name="connsiteX2" fmla="*/ 889207 w 4079052"/>
              <a:gd name="connsiteY2" fmla="*/ 177963 h 3627700"/>
              <a:gd name="connsiteX3" fmla="*/ 47872 w 4079052"/>
              <a:gd name="connsiteY3" fmla="*/ 1634987 h 3627700"/>
              <a:gd name="connsiteX4" fmla="*/ 47872 w 4079052"/>
              <a:gd name="connsiteY4" fmla="*/ 1991861 h 3627700"/>
              <a:gd name="connsiteX5" fmla="*/ 889207 w 4079052"/>
              <a:gd name="connsiteY5" fmla="*/ 3448885 h 3627700"/>
              <a:gd name="connsiteX6" fmla="*/ 1198249 w 4079052"/>
              <a:gd name="connsiteY6" fmla="*/ 3627274 h 3627700"/>
              <a:gd name="connsiteX7" fmla="*/ 2880920 w 4079052"/>
              <a:gd name="connsiteY7" fmla="*/ 3627274 h 3627700"/>
              <a:gd name="connsiteX8" fmla="*/ 3189962 w 4079052"/>
              <a:gd name="connsiteY8" fmla="*/ 3448885 h 3627700"/>
              <a:gd name="connsiteX9" fmla="*/ 4031297 w 4079052"/>
              <a:gd name="connsiteY9" fmla="*/ 1991861 h 3627700"/>
              <a:gd name="connsiteX10" fmla="*/ 4031297 w 4079052"/>
              <a:gd name="connsiteY10" fmla="*/ 1634987 h 3627700"/>
              <a:gd name="connsiteX11" fmla="*/ 3189962 w 4079052"/>
              <a:gd name="connsiteY11" fmla="*/ 177963 h 3627700"/>
              <a:gd name="connsiteX12" fmla="*/ 2880920 w 4079052"/>
              <a:gd name="connsiteY12" fmla="*/ -426 h 362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9052" h="3627700">
                <a:moveTo>
                  <a:pt x="2880920" y="-426"/>
                </a:moveTo>
                <a:lnTo>
                  <a:pt x="1198249" y="-426"/>
                </a:lnTo>
                <a:cubicBezTo>
                  <a:pt x="1070762" y="-446"/>
                  <a:pt x="952951" y="67555"/>
                  <a:pt x="889207" y="177963"/>
                </a:cubicBezTo>
                <a:lnTo>
                  <a:pt x="47872" y="1634987"/>
                </a:lnTo>
                <a:cubicBezTo>
                  <a:pt x="-15878" y="1745404"/>
                  <a:pt x="-15878" y="1881444"/>
                  <a:pt x="47872" y="1991861"/>
                </a:cubicBezTo>
                <a:lnTo>
                  <a:pt x="889207" y="3448885"/>
                </a:lnTo>
                <a:cubicBezTo>
                  <a:pt x="952951" y="3559292"/>
                  <a:pt x="1070762" y="3627293"/>
                  <a:pt x="1198249" y="3627274"/>
                </a:cubicBezTo>
                <a:lnTo>
                  <a:pt x="2880920" y="3627274"/>
                </a:lnTo>
                <a:cubicBezTo>
                  <a:pt x="3008409" y="3627293"/>
                  <a:pt x="3126217" y="3559292"/>
                  <a:pt x="3189962" y="3448885"/>
                </a:cubicBezTo>
                <a:lnTo>
                  <a:pt x="4031297" y="1991861"/>
                </a:lnTo>
                <a:cubicBezTo>
                  <a:pt x="4095051" y="1881444"/>
                  <a:pt x="4095051" y="1745404"/>
                  <a:pt x="4031297" y="1634987"/>
                </a:cubicBezTo>
                <a:lnTo>
                  <a:pt x="3189962" y="177963"/>
                </a:lnTo>
                <a:cubicBezTo>
                  <a:pt x="3126217" y="67555"/>
                  <a:pt x="3008409" y="-446"/>
                  <a:pt x="2880920" y="-426"/>
                </a:cubicBezTo>
                <a:close/>
              </a:path>
            </a:pathLst>
          </a:custGeom>
          <a:solidFill>
            <a:srgbClr val="FFFFFF">
              <a:alpha val="7000"/>
            </a:srgbClr>
          </a:solidFill>
          <a:ln w="5548" cap="flat">
            <a:noFill/>
            <a:prstDash val="solid"/>
            <a:miter/>
          </a:ln>
        </p:spPr>
        <p:txBody>
          <a:bodyPr rtlCol="0" anchor="ctr"/>
          <a:lstStyle/>
          <a:p>
            <a:pPr lvl="0"/>
            <a:endParaRPr lang="en-US">
              <a:solidFill>
                <a:schemeClr val="tx1"/>
              </a:solidFill>
            </a:endParaRPr>
          </a:p>
        </p:txBody>
      </p:sp>
      <p:sp>
        <p:nvSpPr>
          <p:cNvPr id="105" name="Graphic 6">
            <a:extLst>
              <a:ext uri="{FF2B5EF4-FFF2-40B4-BE49-F238E27FC236}">
                <a16:creationId xmlns:a16="http://schemas.microsoft.com/office/drawing/2014/main" id="{C9031822-820D-4F32-BAD0-CA8BC257CEF5}"/>
              </a:ext>
            </a:extLst>
          </p:cNvPr>
          <p:cNvSpPr/>
          <p:nvPr userDrawn="1"/>
        </p:nvSpPr>
        <p:spPr>
          <a:xfrm>
            <a:off x="11596311" y="2025714"/>
            <a:ext cx="473209" cy="420848"/>
          </a:xfrm>
          <a:custGeom>
            <a:avLst/>
            <a:gdLst>
              <a:gd name="connsiteX0" fmla="*/ 2880920 w 4079052"/>
              <a:gd name="connsiteY0" fmla="*/ -426 h 3627700"/>
              <a:gd name="connsiteX1" fmla="*/ 1198249 w 4079052"/>
              <a:gd name="connsiteY1" fmla="*/ -426 h 3627700"/>
              <a:gd name="connsiteX2" fmla="*/ 889207 w 4079052"/>
              <a:gd name="connsiteY2" fmla="*/ 177963 h 3627700"/>
              <a:gd name="connsiteX3" fmla="*/ 47872 w 4079052"/>
              <a:gd name="connsiteY3" fmla="*/ 1634987 h 3627700"/>
              <a:gd name="connsiteX4" fmla="*/ 47872 w 4079052"/>
              <a:gd name="connsiteY4" fmla="*/ 1991861 h 3627700"/>
              <a:gd name="connsiteX5" fmla="*/ 889207 w 4079052"/>
              <a:gd name="connsiteY5" fmla="*/ 3448885 h 3627700"/>
              <a:gd name="connsiteX6" fmla="*/ 1198249 w 4079052"/>
              <a:gd name="connsiteY6" fmla="*/ 3627274 h 3627700"/>
              <a:gd name="connsiteX7" fmla="*/ 2880920 w 4079052"/>
              <a:gd name="connsiteY7" fmla="*/ 3627274 h 3627700"/>
              <a:gd name="connsiteX8" fmla="*/ 3189962 w 4079052"/>
              <a:gd name="connsiteY8" fmla="*/ 3448885 h 3627700"/>
              <a:gd name="connsiteX9" fmla="*/ 4031297 w 4079052"/>
              <a:gd name="connsiteY9" fmla="*/ 1991861 h 3627700"/>
              <a:gd name="connsiteX10" fmla="*/ 4031297 w 4079052"/>
              <a:gd name="connsiteY10" fmla="*/ 1634987 h 3627700"/>
              <a:gd name="connsiteX11" fmla="*/ 3189962 w 4079052"/>
              <a:gd name="connsiteY11" fmla="*/ 177963 h 3627700"/>
              <a:gd name="connsiteX12" fmla="*/ 2880920 w 4079052"/>
              <a:gd name="connsiteY12" fmla="*/ -426 h 362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9052" h="3627700">
                <a:moveTo>
                  <a:pt x="2880920" y="-426"/>
                </a:moveTo>
                <a:lnTo>
                  <a:pt x="1198249" y="-426"/>
                </a:lnTo>
                <a:cubicBezTo>
                  <a:pt x="1070762" y="-446"/>
                  <a:pt x="952951" y="67555"/>
                  <a:pt x="889207" y="177963"/>
                </a:cubicBezTo>
                <a:lnTo>
                  <a:pt x="47872" y="1634987"/>
                </a:lnTo>
                <a:cubicBezTo>
                  <a:pt x="-15878" y="1745404"/>
                  <a:pt x="-15878" y="1881444"/>
                  <a:pt x="47872" y="1991861"/>
                </a:cubicBezTo>
                <a:lnTo>
                  <a:pt x="889207" y="3448885"/>
                </a:lnTo>
                <a:cubicBezTo>
                  <a:pt x="952951" y="3559292"/>
                  <a:pt x="1070762" y="3627293"/>
                  <a:pt x="1198249" y="3627274"/>
                </a:cubicBezTo>
                <a:lnTo>
                  <a:pt x="2880920" y="3627274"/>
                </a:lnTo>
                <a:cubicBezTo>
                  <a:pt x="3008409" y="3627293"/>
                  <a:pt x="3126217" y="3559292"/>
                  <a:pt x="3189962" y="3448885"/>
                </a:cubicBezTo>
                <a:lnTo>
                  <a:pt x="4031297" y="1991861"/>
                </a:lnTo>
                <a:cubicBezTo>
                  <a:pt x="4095051" y="1881444"/>
                  <a:pt x="4095051" y="1745404"/>
                  <a:pt x="4031297" y="1634987"/>
                </a:cubicBezTo>
                <a:lnTo>
                  <a:pt x="3189962" y="177963"/>
                </a:lnTo>
                <a:cubicBezTo>
                  <a:pt x="3126217" y="67555"/>
                  <a:pt x="3008409" y="-446"/>
                  <a:pt x="2880920" y="-426"/>
                </a:cubicBezTo>
                <a:close/>
              </a:path>
            </a:pathLst>
          </a:custGeom>
          <a:solidFill>
            <a:srgbClr val="FFFFFF">
              <a:alpha val="7000"/>
            </a:srgbClr>
          </a:solidFill>
          <a:ln w="5548" cap="flat">
            <a:noFill/>
            <a:prstDash val="solid"/>
            <a:miter/>
          </a:ln>
        </p:spPr>
        <p:txBody>
          <a:bodyPr rtlCol="0" anchor="ctr"/>
          <a:lstStyle/>
          <a:p>
            <a:pPr lvl="0"/>
            <a:endParaRPr lang="en-US">
              <a:solidFill>
                <a:schemeClr val="tx1"/>
              </a:solidFill>
            </a:endParaRPr>
          </a:p>
        </p:txBody>
      </p:sp>
      <p:sp>
        <p:nvSpPr>
          <p:cNvPr id="106" name="Graphic 6">
            <a:extLst>
              <a:ext uri="{FF2B5EF4-FFF2-40B4-BE49-F238E27FC236}">
                <a16:creationId xmlns:a16="http://schemas.microsoft.com/office/drawing/2014/main" id="{A6FF75D5-3B27-4ADA-916B-63048E785756}"/>
              </a:ext>
            </a:extLst>
          </p:cNvPr>
          <p:cNvSpPr/>
          <p:nvPr userDrawn="1"/>
        </p:nvSpPr>
        <p:spPr>
          <a:xfrm>
            <a:off x="9677399" y="1581393"/>
            <a:ext cx="1369818" cy="1218246"/>
          </a:xfrm>
          <a:custGeom>
            <a:avLst/>
            <a:gdLst>
              <a:gd name="connsiteX0" fmla="*/ 2880920 w 4079052"/>
              <a:gd name="connsiteY0" fmla="*/ -426 h 3627700"/>
              <a:gd name="connsiteX1" fmla="*/ 1198249 w 4079052"/>
              <a:gd name="connsiteY1" fmla="*/ -426 h 3627700"/>
              <a:gd name="connsiteX2" fmla="*/ 889207 w 4079052"/>
              <a:gd name="connsiteY2" fmla="*/ 177963 h 3627700"/>
              <a:gd name="connsiteX3" fmla="*/ 47872 w 4079052"/>
              <a:gd name="connsiteY3" fmla="*/ 1634987 h 3627700"/>
              <a:gd name="connsiteX4" fmla="*/ 47872 w 4079052"/>
              <a:gd name="connsiteY4" fmla="*/ 1991861 h 3627700"/>
              <a:gd name="connsiteX5" fmla="*/ 889207 w 4079052"/>
              <a:gd name="connsiteY5" fmla="*/ 3448885 h 3627700"/>
              <a:gd name="connsiteX6" fmla="*/ 1198249 w 4079052"/>
              <a:gd name="connsiteY6" fmla="*/ 3627274 h 3627700"/>
              <a:gd name="connsiteX7" fmla="*/ 2880920 w 4079052"/>
              <a:gd name="connsiteY7" fmla="*/ 3627274 h 3627700"/>
              <a:gd name="connsiteX8" fmla="*/ 3189962 w 4079052"/>
              <a:gd name="connsiteY8" fmla="*/ 3448885 h 3627700"/>
              <a:gd name="connsiteX9" fmla="*/ 4031297 w 4079052"/>
              <a:gd name="connsiteY9" fmla="*/ 1991861 h 3627700"/>
              <a:gd name="connsiteX10" fmla="*/ 4031297 w 4079052"/>
              <a:gd name="connsiteY10" fmla="*/ 1634987 h 3627700"/>
              <a:gd name="connsiteX11" fmla="*/ 3189962 w 4079052"/>
              <a:gd name="connsiteY11" fmla="*/ 177963 h 3627700"/>
              <a:gd name="connsiteX12" fmla="*/ 2880920 w 4079052"/>
              <a:gd name="connsiteY12" fmla="*/ -426 h 362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9052" h="3627700">
                <a:moveTo>
                  <a:pt x="2880920" y="-426"/>
                </a:moveTo>
                <a:lnTo>
                  <a:pt x="1198249" y="-426"/>
                </a:lnTo>
                <a:cubicBezTo>
                  <a:pt x="1070762" y="-446"/>
                  <a:pt x="952951" y="67555"/>
                  <a:pt x="889207" y="177963"/>
                </a:cubicBezTo>
                <a:lnTo>
                  <a:pt x="47872" y="1634987"/>
                </a:lnTo>
                <a:cubicBezTo>
                  <a:pt x="-15878" y="1745404"/>
                  <a:pt x="-15878" y="1881444"/>
                  <a:pt x="47872" y="1991861"/>
                </a:cubicBezTo>
                <a:lnTo>
                  <a:pt x="889207" y="3448885"/>
                </a:lnTo>
                <a:cubicBezTo>
                  <a:pt x="952951" y="3559292"/>
                  <a:pt x="1070762" y="3627293"/>
                  <a:pt x="1198249" y="3627274"/>
                </a:cubicBezTo>
                <a:lnTo>
                  <a:pt x="2880920" y="3627274"/>
                </a:lnTo>
                <a:cubicBezTo>
                  <a:pt x="3008409" y="3627293"/>
                  <a:pt x="3126217" y="3559292"/>
                  <a:pt x="3189962" y="3448885"/>
                </a:cubicBezTo>
                <a:lnTo>
                  <a:pt x="4031297" y="1991861"/>
                </a:lnTo>
                <a:cubicBezTo>
                  <a:pt x="4095051" y="1881444"/>
                  <a:pt x="4095051" y="1745404"/>
                  <a:pt x="4031297" y="1634987"/>
                </a:cubicBezTo>
                <a:lnTo>
                  <a:pt x="3189962" y="177963"/>
                </a:lnTo>
                <a:cubicBezTo>
                  <a:pt x="3126217" y="67555"/>
                  <a:pt x="3008409" y="-446"/>
                  <a:pt x="2880920" y="-426"/>
                </a:cubicBezTo>
                <a:close/>
              </a:path>
            </a:pathLst>
          </a:custGeom>
          <a:noFill/>
          <a:ln w="3597" cap="flat">
            <a:solidFill>
              <a:srgbClr val="BFBFBF">
                <a:alpha val="34000"/>
              </a:srgbClr>
            </a:solidFill>
            <a:prstDash val="solid"/>
            <a:round/>
          </a:ln>
        </p:spPr>
        <p:txBody>
          <a:bodyPr rtlCol="0" anchor="ctr"/>
          <a:lstStyle/>
          <a:p>
            <a:pPr lvl="0"/>
            <a:endParaRPr lang="en-US"/>
          </a:p>
        </p:txBody>
      </p:sp>
      <p:sp>
        <p:nvSpPr>
          <p:cNvPr id="107" name="Graphic 6">
            <a:extLst>
              <a:ext uri="{FF2B5EF4-FFF2-40B4-BE49-F238E27FC236}">
                <a16:creationId xmlns:a16="http://schemas.microsoft.com/office/drawing/2014/main" id="{512A8A6E-275D-462A-8702-889FF2A717A5}"/>
              </a:ext>
            </a:extLst>
          </p:cNvPr>
          <p:cNvSpPr/>
          <p:nvPr userDrawn="1"/>
        </p:nvSpPr>
        <p:spPr>
          <a:xfrm>
            <a:off x="10822182" y="2234811"/>
            <a:ext cx="1369818" cy="1218246"/>
          </a:xfrm>
          <a:custGeom>
            <a:avLst/>
            <a:gdLst>
              <a:gd name="connsiteX0" fmla="*/ 2880920 w 4079052"/>
              <a:gd name="connsiteY0" fmla="*/ -426 h 3627700"/>
              <a:gd name="connsiteX1" fmla="*/ 1198249 w 4079052"/>
              <a:gd name="connsiteY1" fmla="*/ -426 h 3627700"/>
              <a:gd name="connsiteX2" fmla="*/ 889207 w 4079052"/>
              <a:gd name="connsiteY2" fmla="*/ 177963 h 3627700"/>
              <a:gd name="connsiteX3" fmla="*/ 47872 w 4079052"/>
              <a:gd name="connsiteY3" fmla="*/ 1634987 h 3627700"/>
              <a:gd name="connsiteX4" fmla="*/ 47872 w 4079052"/>
              <a:gd name="connsiteY4" fmla="*/ 1991861 h 3627700"/>
              <a:gd name="connsiteX5" fmla="*/ 889207 w 4079052"/>
              <a:gd name="connsiteY5" fmla="*/ 3448885 h 3627700"/>
              <a:gd name="connsiteX6" fmla="*/ 1198249 w 4079052"/>
              <a:gd name="connsiteY6" fmla="*/ 3627274 h 3627700"/>
              <a:gd name="connsiteX7" fmla="*/ 2880920 w 4079052"/>
              <a:gd name="connsiteY7" fmla="*/ 3627274 h 3627700"/>
              <a:gd name="connsiteX8" fmla="*/ 3189962 w 4079052"/>
              <a:gd name="connsiteY8" fmla="*/ 3448885 h 3627700"/>
              <a:gd name="connsiteX9" fmla="*/ 4031297 w 4079052"/>
              <a:gd name="connsiteY9" fmla="*/ 1991861 h 3627700"/>
              <a:gd name="connsiteX10" fmla="*/ 4031297 w 4079052"/>
              <a:gd name="connsiteY10" fmla="*/ 1634987 h 3627700"/>
              <a:gd name="connsiteX11" fmla="*/ 3189962 w 4079052"/>
              <a:gd name="connsiteY11" fmla="*/ 177963 h 3627700"/>
              <a:gd name="connsiteX12" fmla="*/ 2880920 w 4079052"/>
              <a:gd name="connsiteY12" fmla="*/ -426 h 362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9052" h="3627700">
                <a:moveTo>
                  <a:pt x="2880920" y="-426"/>
                </a:moveTo>
                <a:lnTo>
                  <a:pt x="1198249" y="-426"/>
                </a:lnTo>
                <a:cubicBezTo>
                  <a:pt x="1070762" y="-446"/>
                  <a:pt x="952951" y="67555"/>
                  <a:pt x="889207" y="177963"/>
                </a:cubicBezTo>
                <a:lnTo>
                  <a:pt x="47872" y="1634987"/>
                </a:lnTo>
                <a:cubicBezTo>
                  <a:pt x="-15878" y="1745404"/>
                  <a:pt x="-15878" y="1881444"/>
                  <a:pt x="47872" y="1991861"/>
                </a:cubicBezTo>
                <a:lnTo>
                  <a:pt x="889207" y="3448885"/>
                </a:lnTo>
                <a:cubicBezTo>
                  <a:pt x="952951" y="3559292"/>
                  <a:pt x="1070762" y="3627293"/>
                  <a:pt x="1198249" y="3627274"/>
                </a:cubicBezTo>
                <a:lnTo>
                  <a:pt x="2880920" y="3627274"/>
                </a:lnTo>
                <a:cubicBezTo>
                  <a:pt x="3008409" y="3627293"/>
                  <a:pt x="3126217" y="3559292"/>
                  <a:pt x="3189962" y="3448885"/>
                </a:cubicBezTo>
                <a:lnTo>
                  <a:pt x="4031297" y="1991861"/>
                </a:lnTo>
                <a:cubicBezTo>
                  <a:pt x="4095051" y="1881444"/>
                  <a:pt x="4095051" y="1745404"/>
                  <a:pt x="4031297" y="1634987"/>
                </a:cubicBezTo>
                <a:lnTo>
                  <a:pt x="3189962" y="177963"/>
                </a:lnTo>
                <a:cubicBezTo>
                  <a:pt x="3126217" y="67555"/>
                  <a:pt x="3008409" y="-446"/>
                  <a:pt x="2880920" y="-426"/>
                </a:cubicBezTo>
                <a:close/>
              </a:path>
            </a:pathLst>
          </a:custGeom>
          <a:noFill/>
          <a:ln w="3597" cap="flat">
            <a:solidFill>
              <a:srgbClr val="BFBFBF">
                <a:alpha val="34000"/>
              </a:srgbClr>
            </a:solidFill>
            <a:prstDash val="solid"/>
            <a:round/>
          </a:ln>
        </p:spPr>
        <p:txBody>
          <a:bodyPr rtlCol="0" anchor="ctr"/>
          <a:lstStyle/>
          <a:p>
            <a:pPr lvl="0"/>
            <a:endParaRPr lang="en-US"/>
          </a:p>
        </p:txBody>
      </p:sp>
      <p:sp>
        <p:nvSpPr>
          <p:cNvPr id="108" name="Graphic 6">
            <a:extLst>
              <a:ext uri="{FF2B5EF4-FFF2-40B4-BE49-F238E27FC236}">
                <a16:creationId xmlns:a16="http://schemas.microsoft.com/office/drawing/2014/main" id="{BF895020-987C-49DB-A48F-3E11CD0BFA20}"/>
              </a:ext>
            </a:extLst>
          </p:cNvPr>
          <p:cNvSpPr/>
          <p:nvPr userDrawn="1"/>
        </p:nvSpPr>
        <p:spPr>
          <a:xfrm>
            <a:off x="10183280" y="5232735"/>
            <a:ext cx="963417" cy="856814"/>
          </a:xfrm>
          <a:custGeom>
            <a:avLst/>
            <a:gdLst>
              <a:gd name="connsiteX0" fmla="*/ 2880920 w 4079052"/>
              <a:gd name="connsiteY0" fmla="*/ -426 h 3627700"/>
              <a:gd name="connsiteX1" fmla="*/ 1198249 w 4079052"/>
              <a:gd name="connsiteY1" fmla="*/ -426 h 3627700"/>
              <a:gd name="connsiteX2" fmla="*/ 889207 w 4079052"/>
              <a:gd name="connsiteY2" fmla="*/ 177963 h 3627700"/>
              <a:gd name="connsiteX3" fmla="*/ 47872 w 4079052"/>
              <a:gd name="connsiteY3" fmla="*/ 1634987 h 3627700"/>
              <a:gd name="connsiteX4" fmla="*/ 47872 w 4079052"/>
              <a:gd name="connsiteY4" fmla="*/ 1991861 h 3627700"/>
              <a:gd name="connsiteX5" fmla="*/ 889207 w 4079052"/>
              <a:gd name="connsiteY5" fmla="*/ 3448885 h 3627700"/>
              <a:gd name="connsiteX6" fmla="*/ 1198249 w 4079052"/>
              <a:gd name="connsiteY6" fmla="*/ 3627274 h 3627700"/>
              <a:gd name="connsiteX7" fmla="*/ 2880920 w 4079052"/>
              <a:gd name="connsiteY7" fmla="*/ 3627274 h 3627700"/>
              <a:gd name="connsiteX8" fmla="*/ 3189962 w 4079052"/>
              <a:gd name="connsiteY8" fmla="*/ 3448885 h 3627700"/>
              <a:gd name="connsiteX9" fmla="*/ 4031297 w 4079052"/>
              <a:gd name="connsiteY9" fmla="*/ 1991861 h 3627700"/>
              <a:gd name="connsiteX10" fmla="*/ 4031297 w 4079052"/>
              <a:gd name="connsiteY10" fmla="*/ 1634987 h 3627700"/>
              <a:gd name="connsiteX11" fmla="*/ 3189962 w 4079052"/>
              <a:gd name="connsiteY11" fmla="*/ 177963 h 3627700"/>
              <a:gd name="connsiteX12" fmla="*/ 2880920 w 4079052"/>
              <a:gd name="connsiteY12" fmla="*/ -426 h 362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9052" h="3627700">
                <a:moveTo>
                  <a:pt x="2880920" y="-426"/>
                </a:moveTo>
                <a:lnTo>
                  <a:pt x="1198249" y="-426"/>
                </a:lnTo>
                <a:cubicBezTo>
                  <a:pt x="1070762" y="-446"/>
                  <a:pt x="952951" y="67555"/>
                  <a:pt x="889207" y="177963"/>
                </a:cubicBezTo>
                <a:lnTo>
                  <a:pt x="47872" y="1634987"/>
                </a:lnTo>
                <a:cubicBezTo>
                  <a:pt x="-15878" y="1745404"/>
                  <a:pt x="-15878" y="1881444"/>
                  <a:pt x="47872" y="1991861"/>
                </a:cubicBezTo>
                <a:lnTo>
                  <a:pt x="889207" y="3448885"/>
                </a:lnTo>
                <a:cubicBezTo>
                  <a:pt x="952951" y="3559292"/>
                  <a:pt x="1070762" y="3627293"/>
                  <a:pt x="1198249" y="3627274"/>
                </a:cubicBezTo>
                <a:lnTo>
                  <a:pt x="2880920" y="3627274"/>
                </a:lnTo>
                <a:cubicBezTo>
                  <a:pt x="3008409" y="3627293"/>
                  <a:pt x="3126217" y="3559292"/>
                  <a:pt x="3189962" y="3448885"/>
                </a:cubicBezTo>
                <a:lnTo>
                  <a:pt x="4031297" y="1991861"/>
                </a:lnTo>
                <a:cubicBezTo>
                  <a:pt x="4095051" y="1881444"/>
                  <a:pt x="4095051" y="1745404"/>
                  <a:pt x="4031297" y="1634987"/>
                </a:cubicBezTo>
                <a:lnTo>
                  <a:pt x="3189962" y="177963"/>
                </a:lnTo>
                <a:cubicBezTo>
                  <a:pt x="3126217" y="67555"/>
                  <a:pt x="3008409" y="-446"/>
                  <a:pt x="2880920" y="-426"/>
                </a:cubicBezTo>
                <a:close/>
              </a:path>
            </a:pathLst>
          </a:custGeom>
          <a:solidFill>
            <a:srgbClr val="FFFFFF">
              <a:alpha val="7000"/>
            </a:srgbClr>
          </a:solidFill>
          <a:ln w="5548" cap="flat">
            <a:noFill/>
            <a:prstDash val="solid"/>
            <a:miter/>
          </a:ln>
        </p:spPr>
        <p:txBody>
          <a:bodyPr rtlCol="0" anchor="ctr"/>
          <a:lstStyle/>
          <a:p>
            <a:pPr lvl="0"/>
            <a:endParaRPr lang="en-US"/>
          </a:p>
        </p:txBody>
      </p:sp>
      <p:sp>
        <p:nvSpPr>
          <p:cNvPr id="109" name="Graphic 6">
            <a:extLst>
              <a:ext uri="{FF2B5EF4-FFF2-40B4-BE49-F238E27FC236}">
                <a16:creationId xmlns:a16="http://schemas.microsoft.com/office/drawing/2014/main" id="{4439BA50-22F6-4596-8312-8B379A09440D}"/>
              </a:ext>
            </a:extLst>
          </p:cNvPr>
          <p:cNvSpPr/>
          <p:nvPr userDrawn="1"/>
        </p:nvSpPr>
        <p:spPr>
          <a:xfrm>
            <a:off x="10980940" y="5689727"/>
            <a:ext cx="963417" cy="856814"/>
          </a:xfrm>
          <a:custGeom>
            <a:avLst/>
            <a:gdLst>
              <a:gd name="connsiteX0" fmla="*/ 2880920 w 4079052"/>
              <a:gd name="connsiteY0" fmla="*/ -426 h 3627700"/>
              <a:gd name="connsiteX1" fmla="*/ 1198249 w 4079052"/>
              <a:gd name="connsiteY1" fmla="*/ -426 h 3627700"/>
              <a:gd name="connsiteX2" fmla="*/ 889207 w 4079052"/>
              <a:gd name="connsiteY2" fmla="*/ 177963 h 3627700"/>
              <a:gd name="connsiteX3" fmla="*/ 47872 w 4079052"/>
              <a:gd name="connsiteY3" fmla="*/ 1634987 h 3627700"/>
              <a:gd name="connsiteX4" fmla="*/ 47872 w 4079052"/>
              <a:gd name="connsiteY4" fmla="*/ 1991861 h 3627700"/>
              <a:gd name="connsiteX5" fmla="*/ 889207 w 4079052"/>
              <a:gd name="connsiteY5" fmla="*/ 3448885 h 3627700"/>
              <a:gd name="connsiteX6" fmla="*/ 1198249 w 4079052"/>
              <a:gd name="connsiteY6" fmla="*/ 3627274 h 3627700"/>
              <a:gd name="connsiteX7" fmla="*/ 2880920 w 4079052"/>
              <a:gd name="connsiteY7" fmla="*/ 3627274 h 3627700"/>
              <a:gd name="connsiteX8" fmla="*/ 3189962 w 4079052"/>
              <a:gd name="connsiteY8" fmla="*/ 3448885 h 3627700"/>
              <a:gd name="connsiteX9" fmla="*/ 4031297 w 4079052"/>
              <a:gd name="connsiteY9" fmla="*/ 1991861 h 3627700"/>
              <a:gd name="connsiteX10" fmla="*/ 4031297 w 4079052"/>
              <a:gd name="connsiteY10" fmla="*/ 1634987 h 3627700"/>
              <a:gd name="connsiteX11" fmla="*/ 3189962 w 4079052"/>
              <a:gd name="connsiteY11" fmla="*/ 177963 h 3627700"/>
              <a:gd name="connsiteX12" fmla="*/ 2880920 w 4079052"/>
              <a:gd name="connsiteY12" fmla="*/ -426 h 362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9052" h="3627700">
                <a:moveTo>
                  <a:pt x="2880920" y="-426"/>
                </a:moveTo>
                <a:lnTo>
                  <a:pt x="1198249" y="-426"/>
                </a:lnTo>
                <a:cubicBezTo>
                  <a:pt x="1070762" y="-446"/>
                  <a:pt x="952951" y="67555"/>
                  <a:pt x="889207" y="177963"/>
                </a:cubicBezTo>
                <a:lnTo>
                  <a:pt x="47872" y="1634987"/>
                </a:lnTo>
                <a:cubicBezTo>
                  <a:pt x="-15878" y="1745404"/>
                  <a:pt x="-15878" y="1881444"/>
                  <a:pt x="47872" y="1991861"/>
                </a:cubicBezTo>
                <a:lnTo>
                  <a:pt x="889207" y="3448885"/>
                </a:lnTo>
                <a:cubicBezTo>
                  <a:pt x="952951" y="3559292"/>
                  <a:pt x="1070762" y="3627293"/>
                  <a:pt x="1198249" y="3627274"/>
                </a:cubicBezTo>
                <a:lnTo>
                  <a:pt x="2880920" y="3627274"/>
                </a:lnTo>
                <a:cubicBezTo>
                  <a:pt x="3008409" y="3627293"/>
                  <a:pt x="3126217" y="3559292"/>
                  <a:pt x="3189962" y="3448885"/>
                </a:cubicBezTo>
                <a:lnTo>
                  <a:pt x="4031297" y="1991861"/>
                </a:lnTo>
                <a:cubicBezTo>
                  <a:pt x="4095051" y="1881444"/>
                  <a:pt x="4095051" y="1745404"/>
                  <a:pt x="4031297" y="1634987"/>
                </a:cubicBezTo>
                <a:lnTo>
                  <a:pt x="3189962" y="177963"/>
                </a:lnTo>
                <a:cubicBezTo>
                  <a:pt x="3126217" y="67555"/>
                  <a:pt x="3008409" y="-446"/>
                  <a:pt x="2880920" y="-426"/>
                </a:cubicBezTo>
                <a:close/>
              </a:path>
            </a:pathLst>
          </a:custGeom>
          <a:noFill/>
          <a:ln w="3597" cap="flat">
            <a:solidFill>
              <a:srgbClr val="BFBFBF">
                <a:alpha val="60000"/>
              </a:srgbClr>
            </a:solidFill>
            <a:prstDash val="solid"/>
            <a:round/>
          </a:ln>
        </p:spPr>
        <p:txBody>
          <a:bodyPr rtlCol="0" anchor="ctr"/>
          <a:lstStyle/>
          <a:p>
            <a:pPr lvl="0"/>
            <a:endParaRPr lang="en-US"/>
          </a:p>
        </p:txBody>
      </p:sp>
      <p:sp>
        <p:nvSpPr>
          <p:cNvPr id="110" name="Graphic 6">
            <a:extLst>
              <a:ext uri="{FF2B5EF4-FFF2-40B4-BE49-F238E27FC236}">
                <a16:creationId xmlns:a16="http://schemas.microsoft.com/office/drawing/2014/main" id="{B62A5096-8D73-4745-B445-8EE889B6D24C}"/>
              </a:ext>
            </a:extLst>
          </p:cNvPr>
          <p:cNvSpPr/>
          <p:nvPr userDrawn="1"/>
        </p:nvSpPr>
        <p:spPr>
          <a:xfrm>
            <a:off x="8636421" y="5239085"/>
            <a:ext cx="963417" cy="856814"/>
          </a:xfrm>
          <a:custGeom>
            <a:avLst/>
            <a:gdLst>
              <a:gd name="connsiteX0" fmla="*/ 2880920 w 4079052"/>
              <a:gd name="connsiteY0" fmla="*/ -426 h 3627700"/>
              <a:gd name="connsiteX1" fmla="*/ 1198249 w 4079052"/>
              <a:gd name="connsiteY1" fmla="*/ -426 h 3627700"/>
              <a:gd name="connsiteX2" fmla="*/ 889207 w 4079052"/>
              <a:gd name="connsiteY2" fmla="*/ 177963 h 3627700"/>
              <a:gd name="connsiteX3" fmla="*/ 47872 w 4079052"/>
              <a:gd name="connsiteY3" fmla="*/ 1634987 h 3627700"/>
              <a:gd name="connsiteX4" fmla="*/ 47872 w 4079052"/>
              <a:gd name="connsiteY4" fmla="*/ 1991861 h 3627700"/>
              <a:gd name="connsiteX5" fmla="*/ 889207 w 4079052"/>
              <a:gd name="connsiteY5" fmla="*/ 3448885 h 3627700"/>
              <a:gd name="connsiteX6" fmla="*/ 1198249 w 4079052"/>
              <a:gd name="connsiteY6" fmla="*/ 3627274 h 3627700"/>
              <a:gd name="connsiteX7" fmla="*/ 2880920 w 4079052"/>
              <a:gd name="connsiteY7" fmla="*/ 3627274 h 3627700"/>
              <a:gd name="connsiteX8" fmla="*/ 3189962 w 4079052"/>
              <a:gd name="connsiteY8" fmla="*/ 3448885 h 3627700"/>
              <a:gd name="connsiteX9" fmla="*/ 4031297 w 4079052"/>
              <a:gd name="connsiteY9" fmla="*/ 1991861 h 3627700"/>
              <a:gd name="connsiteX10" fmla="*/ 4031297 w 4079052"/>
              <a:gd name="connsiteY10" fmla="*/ 1634987 h 3627700"/>
              <a:gd name="connsiteX11" fmla="*/ 3189962 w 4079052"/>
              <a:gd name="connsiteY11" fmla="*/ 177963 h 3627700"/>
              <a:gd name="connsiteX12" fmla="*/ 2880920 w 4079052"/>
              <a:gd name="connsiteY12" fmla="*/ -426 h 362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9052" h="3627700">
                <a:moveTo>
                  <a:pt x="2880920" y="-426"/>
                </a:moveTo>
                <a:lnTo>
                  <a:pt x="1198249" y="-426"/>
                </a:lnTo>
                <a:cubicBezTo>
                  <a:pt x="1070762" y="-446"/>
                  <a:pt x="952951" y="67555"/>
                  <a:pt x="889207" y="177963"/>
                </a:cubicBezTo>
                <a:lnTo>
                  <a:pt x="47872" y="1634987"/>
                </a:lnTo>
                <a:cubicBezTo>
                  <a:pt x="-15878" y="1745404"/>
                  <a:pt x="-15878" y="1881444"/>
                  <a:pt x="47872" y="1991861"/>
                </a:cubicBezTo>
                <a:lnTo>
                  <a:pt x="889207" y="3448885"/>
                </a:lnTo>
                <a:cubicBezTo>
                  <a:pt x="952951" y="3559292"/>
                  <a:pt x="1070762" y="3627293"/>
                  <a:pt x="1198249" y="3627274"/>
                </a:cubicBezTo>
                <a:lnTo>
                  <a:pt x="2880920" y="3627274"/>
                </a:lnTo>
                <a:cubicBezTo>
                  <a:pt x="3008409" y="3627293"/>
                  <a:pt x="3126217" y="3559292"/>
                  <a:pt x="3189962" y="3448885"/>
                </a:cubicBezTo>
                <a:lnTo>
                  <a:pt x="4031297" y="1991861"/>
                </a:lnTo>
                <a:cubicBezTo>
                  <a:pt x="4095051" y="1881444"/>
                  <a:pt x="4095051" y="1745404"/>
                  <a:pt x="4031297" y="1634987"/>
                </a:cubicBezTo>
                <a:lnTo>
                  <a:pt x="3189962" y="177963"/>
                </a:lnTo>
                <a:cubicBezTo>
                  <a:pt x="3126217" y="67555"/>
                  <a:pt x="3008409" y="-446"/>
                  <a:pt x="2880920" y="-426"/>
                </a:cubicBezTo>
                <a:close/>
              </a:path>
            </a:pathLst>
          </a:custGeom>
          <a:noFill/>
          <a:ln w="3597" cap="flat">
            <a:solidFill>
              <a:srgbClr val="BFBFBF">
                <a:alpha val="34000"/>
              </a:srgbClr>
            </a:solidFill>
            <a:prstDash val="solid"/>
            <a:round/>
          </a:ln>
        </p:spPr>
        <p:txBody>
          <a:bodyPr rtlCol="0" anchor="ctr"/>
          <a:lstStyle/>
          <a:p>
            <a:pPr lvl="0"/>
            <a:endParaRPr lang="en-US"/>
          </a:p>
        </p:txBody>
      </p:sp>
      <p:sp>
        <p:nvSpPr>
          <p:cNvPr id="111" name="Graphic 6">
            <a:extLst>
              <a:ext uri="{FF2B5EF4-FFF2-40B4-BE49-F238E27FC236}">
                <a16:creationId xmlns:a16="http://schemas.microsoft.com/office/drawing/2014/main" id="{7987793F-06B0-4A05-93C4-D172410E9788}"/>
              </a:ext>
            </a:extLst>
          </p:cNvPr>
          <p:cNvSpPr/>
          <p:nvPr userDrawn="1"/>
        </p:nvSpPr>
        <p:spPr>
          <a:xfrm>
            <a:off x="9201419" y="5096350"/>
            <a:ext cx="322256" cy="286598"/>
          </a:xfrm>
          <a:custGeom>
            <a:avLst/>
            <a:gdLst>
              <a:gd name="connsiteX0" fmla="*/ 2880920 w 4079052"/>
              <a:gd name="connsiteY0" fmla="*/ -426 h 3627700"/>
              <a:gd name="connsiteX1" fmla="*/ 1198249 w 4079052"/>
              <a:gd name="connsiteY1" fmla="*/ -426 h 3627700"/>
              <a:gd name="connsiteX2" fmla="*/ 889207 w 4079052"/>
              <a:gd name="connsiteY2" fmla="*/ 177963 h 3627700"/>
              <a:gd name="connsiteX3" fmla="*/ 47872 w 4079052"/>
              <a:gd name="connsiteY3" fmla="*/ 1634987 h 3627700"/>
              <a:gd name="connsiteX4" fmla="*/ 47872 w 4079052"/>
              <a:gd name="connsiteY4" fmla="*/ 1991861 h 3627700"/>
              <a:gd name="connsiteX5" fmla="*/ 889207 w 4079052"/>
              <a:gd name="connsiteY5" fmla="*/ 3448885 h 3627700"/>
              <a:gd name="connsiteX6" fmla="*/ 1198249 w 4079052"/>
              <a:gd name="connsiteY6" fmla="*/ 3627274 h 3627700"/>
              <a:gd name="connsiteX7" fmla="*/ 2880920 w 4079052"/>
              <a:gd name="connsiteY7" fmla="*/ 3627274 h 3627700"/>
              <a:gd name="connsiteX8" fmla="*/ 3189962 w 4079052"/>
              <a:gd name="connsiteY8" fmla="*/ 3448885 h 3627700"/>
              <a:gd name="connsiteX9" fmla="*/ 4031297 w 4079052"/>
              <a:gd name="connsiteY9" fmla="*/ 1991861 h 3627700"/>
              <a:gd name="connsiteX10" fmla="*/ 4031297 w 4079052"/>
              <a:gd name="connsiteY10" fmla="*/ 1634987 h 3627700"/>
              <a:gd name="connsiteX11" fmla="*/ 3189962 w 4079052"/>
              <a:gd name="connsiteY11" fmla="*/ 177963 h 3627700"/>
              <a:gd name="connsiteX12" fmla="*/ 2880920 w 4079052"/>
              <a:gd name="connsiteY12" fmla="*/ -426 h 362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9052" h="3627700">
                <a:moveTo>
                  <a:pt x="2880920" y="-426"/>
                </a:moveTo>
                <a:lnTo>
                  <a:pt x="1198249" y="-426"/>
                </a:lnTo>
                <a:cubicBezTo>
                  <a:pt x="1070762" y="-446"/>
                  <a:pt x="952951" y="67555"/>
                  <a:pt x="889207" y="177963"/>
                </a:cubicBezTo>
                <a:lnTo>
                  <a:pt x="47872" y="1634987"/>
                </a:lnTo>
                <a:cubicBezTo>
                  <a:pt x="-15878" y="1745404"/>
                  <a:pt x="-15878" y="1881444"/>
                  <a:pt x="47872" y="1991861"/>
                </a:cubicBezTo>
                <a:lnTo>
                  <a:pt x="889207" y="3448885"/>
                </a:lnTo>
                <a:cubicBezTo>
                  <a:pt x="952951" y="3559292"/>
                  <a:pt x="1070762" y="3627293"/>
                  <a:pt x="1198249" y="3627274"/>
                </a:cubicBezTo>
                <a:lnTo>
                  <a:pt x="2880920" y="3627274"/>
                </a:lnTo>
                <a:cubicBezTo>
                  <a:pt x="3008409" y="3627293"/>
                  <a:pt x="3126217" y="3559292"/>
                  <a:pt x="3189962" y="3448885"/>
                </a:cubicBezTo>
                <a:lnTo>
                  <a:pt x="4031297" y="1991861"/>
                </a:lnTo>
                <a:cubicBezTo>
                  <a:pt x="4095051" y="1881444"/>
                  <a:pt x="4095051" y="1745404"/>
                  <a:pt x="4031297" y="1634987"/>
                </a:cubicBezTo>
                <a:lnTo>
                  <a:pt x="3189962" y="177963"/>
                </a:lnTo>
                <a:cubicBezTo>
                  <a:pt x="3126217" y="67555"/>
                  <a:pt x="3008409" y="-446"/>
                  <a:pt x="2880920" y="-426"/>
                </a:cubicBezTo>
                <a:close/>
              </a:path>
            </a:pathLst>
          </a:custGeom>
          <a:solidFill>
            <a:srgbClr val="FFFFFF">
              <a:alpha val="7000"/>
            </a:srgbClr>
          </a:solidFill>
          <a:ln w="5548" cap="flat">
            <a:noFill/>
            <a:prstDash val="solid"/>
            <a:miter/>
          </a:ln>
        </p:spPr>
        <p:txBody>
          <a:bodyPr rtlCol="0" anchor="ctr"/>
          <a:lstStyle/>
          <a:p>
            <a:pPr lvl="0"/>
            <a:endParaRPr lang="en-US"/>
          </a:p>
        </p:txBody>
      </p:sp>
      <p:sp>
        <p:nvSpPr>
          <p:cNvPr id="112" name="Graphic 6">
            <a:extLst>
              <a:ext uri="{FF2B5EF4-FFF2-40B4-BE49-F238E27FC236}">
                <a16:creationId xmlns:a16="http://schemas.microsoft.com/office/drawing/2014/main" id="{6E3867DB-AA7F-4294-ACF8-66DD4D9A92F7}"/>
              </a:ext>
            </a:extLst>
          </p:cNvPr>
          <p:cNvSpPr/>
          <p:nvPr userDrawn="1"/>
        </p:nvSpPr>
        <p:spPr>
          <a:xfrm>
            <a:off x="10034856" y="5586428"/>
            <a:ext cx="322256" cy="286598"/>
          </a:xfrm>
          <a:custGeom>
            <a:avLst/>
            <a:gdLst>
              <a:gd name="connsiteX0" fmla="*/ 2880920 w 4079052"/>
              <a:gd name="connsiteY0" fmla="*/ -426 h 3627700"/>
              <a:gd name="connsiteX1" fmla="*/ 1198249 w 4079052"/>
              <a:gd name="connsiteY1" fmla="*/ -426 h 3627700"/>
              <a:gd name="connsiteX2" fmla="*/ 889207 w 4079052"/>
              <a:gd name="connsiteY2" fmla="*/ 177963 h 3627700"/>
              <a:gd name="connsiteX3" fmla="*/ 47872 w 4079052"/>
              <a:gd name="connsiteY3" fmla="*/ 1634987 h 3627700"/>
              <a:gd name="connsiteX4" fmla="*/ 47872 w 4079052"/>
              <a:gd name="connsiteY4" fmla="*/ 1991861 h 3627700"/>
              <a:gd name="connsiteX5" fmla="*/ 889207 w 4079052"/>
              <a:gd name="connsiteY5" fmla="*/ 3448885 h 3627700"/>
              <a:gd name="connsiteX6" fmla="*/ 1198249 w 4079052"/>
              <a:gd name="connsiteY6" fmla="*/ 3627274 h 3627700"/>
              <a:gd name="connsiteX7" fmla="*/ 2880920 w 4079052"/>
              <a:gd name="connsiteY7" fmla="*/ 3627274 h 3627700"/>
              <a:gd name="connsiteX8" fmla="*/ 3189962 w 4079052"/>
              <a:gd name="connsiteY8" fmla="*/ 3448885 h 3627700"/>
              <a:gd name="connsiteX9" fmla="*/ 4031297 w 4079052"/>
              <a:gd name="connsiteY9" fmla="*/ 1991861 h 3627700"/>
              <a:gd name="connsiteX10" fmla="*/ 4031297 w 4079052"/>
              <a:gd name="connsiteY10" fmla="*/ 1634987 h 3627700"/>
              <a:gd name="connsiteX11" fmla="*/ 3189962 w 4079052"/>
              <a:gd name="connsiteY11" fmla="*/ 177963 h 3627700"/>
              <a:gd name="connsiteX12" fmla="*/ 2880920 w 4079052"/>
              <a:gd name="connsiteY12" fmla="*/ -426 h 362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9052" h="3627700">
                <a:moveTo>
                  <a:pt x="2880920" y="-426"/>
                </a:moveTo>
                <a:lnTo>
                  <a:pt x="1198249" y="-426"/>
                </a:lnTo>
                <a:cubicBezTo>
                  <a:pt x="1070762" y="-446"/>
                  <a:pt x="952951" y="67555"/>
                  <a:pt x="889207" y="177963"/>
                </a:cubicBezTo>
                <a:lnTo>
                  <a:pt x="47872" y="1634987"/>
                </a:lnTo>
                <a:cubicBezTo>
                  <a:pt x="-15878" y="1745404"/>
                  <a:pt x="-15878" y="1881444"/>
                  <a:pt x="47872" y="1991861"/>
                </a:cubicBezTo>
                <a:lnTo>
                  <a:pt x="889207" y="3448885"/>
                </a:lnTo>
                <a:cubicBezTo>
                  <a:pt x="952951" y="3559292"/>
                  <a:pt x="1070762" y="3627293"/>
                  <a:pt x="1198249" y="3627274"/>
                </a:cubicBezTo>
                <a:lnTo>
                  <a:pt x="2880920" y="3627274"/>
                </a:lnTo>
                <a:cubicBezTo>
                  <a:pt x="3008409" y="3627293"/>
                  <a:pt x="3126217" y="3559292"/>
                  <a:pt x="3189962" y="3448885"/>
                </a:cubicBezTo>
                <a:lnTo>
                  <a:pt x="4031297" y="1991861"/>
                </a:lnTo>
                <a:cubicBezTo>
                  <a:pt x="4095051" y="1881444"/>
                  <a:pt x="4095051" y="1745404"/>
                  <a:pt x="4031297" y="1634987"/>
                </a:cubicBezTo>
                <a:lnTo>
                  <a:pt x="3189962" y="177963"/>
                </a:lnTo>
                <a:cubicBezTo>
                  <a:pt x="3126217" y="67555"/>
                  <a:pt x="3008409" y="-446"/>
                  <a:pt x="2880920" y="-426"/>
                </a:cubicBezTo>
                <a:close/>
              </a:path>
            </a:pathLst>
          </a:custGeom>
          <a:noFill/>
          <a:ln w="3597" cap="flat">
            <a:solidFill>
              <a:srgbClr val="BFBFBF">
                <a:alpha val="64000"/>
              </a:srgbClr>
            </a:solidFill>
            <a:prstDash val="solid"/>
            <a:round/>
          </a:ln>
        </p:spPr>
        <p:txBody>
          <a:bodyPr rtlCol="0" anchor="ctr"/>
          <a:lstStyle/>
          <a:p>
            <a:pPr lvl="0"/>
            <a:endParaRPr lang="en-US"/>
          </a:p>
        </p:txBody>
      </p:sp>
      <p:sp>
        <p:nvSpPr>
          <p:cNvPr id="113" name="Graphic 6">
            <a:extLst>
              <a:ext uri="{FF2B5EF4-FFF2-40B4-BE49-F238E27FC236}">
                <a16:creationId xmlns:a16="http://schemas.microsoft.com/office/drawing/2014/main" id="{68E8FAF8-1EAE-41B2-B0C5-DC0D4C8E5577}"/>
              </a:ext>
            </a:extLst>
          </p:cNvPr>
          <p:cNvSpPr/>
          <p:nvPr userDrawn="1"/>
        </p:nvSpPr>
        <p:spPr>
          <a:xfrm>
            <a:off x="9408934" y="5705971"/>
            <a:ext cx="963417" cy="856814"/>
          </a:xfrm>
          <a:custGeom>
            <a:avLst/>
            <a:gdLst>
              <a:gd name="connsiteX0" fmla="*/ 2880920 w 4079052"/>
              <a:gd name="connsiteY0" fmla="*/ -426 h 3627700"/>
              <a:gd name="connsiteX1" fmla="*/ 1198249 w 4079052"/>
              <a:gd name="connsiteY1" fmla="*/ -426 h 3627700"/>
              <a:gd name="connsiteX2" fmla="*/ 889207 w 4079052"/>
              <a:gd name="connsiteY2" fmla="*/ 177963 h 3627700"/>
              <a:gd name="connsiteX3" fmla="*/ 47872 w 4079052"/>
              <a:gd name="connsiteY3" fmla="*/ 1634987 h 3627700"/>
              <a:gd name="connsiteX4" fmla="*/ 47872 w 4079052"/>
              <a:gd name="connsiteY4" fmla="*/ 1991861 h 3627700"/>
              <a:gd name="connsiteX5" fmla="*/ 889207 w 4079052"/>
              <a:gd name="connsiteY5" fmla="*/ 3448885 h 3627700"/>
              <a:gd name="connsiteX6" fmla="*/ 1198249 w 4079052"/>
              <a:gd name="connsiteY6" fmla="*/ 3627274 h 3627700"/>
              <a:gd name="connsiteX7" fmla="*/ 2880920 w 4079052"/>
              <a:gd name="connsiteY7" fmla="*/ 3627274 h 3627700"/>
              <a:gd name="connsiteX8" fmla="*/ 3189962 w 4079052"/>
              <a:gd name="connsiteY8" fmla="*/ 3448885 h 3627700"/>
              <a:gd name="connsiteX9" fmla="*/ 4031297 w 4079052"/>
              <a:gd name="connsiteY9" fmla="*/ 1991861 h 3627700"/>
              <a:gd name="connsiteX10" fmla="*/ 4031297 w 4079052"/>
              <a:gd name="connsiteY10" fmla="*/ 1634987 h 3627700"/>
              <a:gd name="connsiteX11" fmla="*/ 3189962 w 4079052"/>
              <a:gd name="connsiteY11" fmla="*/ 177963 h 3627700"/>
              <a:gd name="connsiteX12" fmla="*/ 2880920 w 4079052"/>
              <a:gd name="connsiteY12" fmla="*/ -426 h 362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9052" h="3627700">
                <a:moveTo>
                  <a:pt x="2880920" y="-426"/>
                </a:moveTo>
                <a:lnTo>
                  <a:pt x="1198249" y="-426"/>
                </a:lnTo>
                <a:cubicBezTo>
                  <a:pt x="1070762" y="-446"/>
                  <a:pt x="952951" y="67555"/>
                  <a:pt x="889207" y="177963"/>
                </a:cubicBezTo>
                <a:lnTo>
                  <a:pt x="47872" y="1634987"/>
                </a:lnTo>
                <a:cubicBezTo>
                  <a:pt x="-15878" y="1745404"/>
                  <a:pt x="-15878" y="1881444"/>
                  <a:pt x="47872" y="1991861"/>
                </a:cubicBezTo>
                <a:lnTo>
                  <a:pt x="889207" y="3448885"/>
                </a:lnTo>
                <a:cubicBezTo>
                  <a:pt x="952951" y="3559292"/>
                  <a:pt x="1070762" y="3627293"/>
                  <a:pt x="1198249" y="3627274"/>
                </a:cubicBezTo>
                <a:lnTo>
                  <a:pt x="2880920" y="3627274"/>
                </a:lnTo>
                <a:cubicBezTo>
                  <a:pt x="3008409" y="3627293"/>
                  <a:pt x="3126217" y="3559292"/>
                  <a:pt x="3189962" y="3448885"/>
                </a:cubicBezTo>
                <a:lnTo>
                  <a:pt x="4031297" y="1991861"/>
                </a:lnTo>
                <a:cubicBezTo>
                  <a:pt x="4095051" y="1881444"/>
                  <a:pt x="4095051" y="1745404"/>
                  <a:pt x="4031297" y="1634987"/>
                </a:cubicBezTo>
                <a:lnTo>
                  <a:pt x="3189962" y="177963"/>
                </a:lnTo>
                <a:cubicBezTo>
                  <a:pt x="3126217" y="67555"/>
                  <a:pt x="3008409" y="-446"/>
                  <a:pt x="2880920" y="-426"/>
                </a:cubicBezTo>
                <a:close/>
              </a:path>
            </a:pathLst>
          </a:custGeom>
          <a:solidFill>
            <a:srgbClr val="FFFFFF">
              <a:alpha val="7000"/>
            </a:srgbClr>
          </a:solidFill>
          <a:ln w="5548" cap="flat">
            <a:noFill/>
            <a:prstDash val="solid"/>
            <a:miter/>
          </a:ln>
        </p:spPr>
        <p:txBody>
          <a:bodyPr rtlCol="0" anchor="ctr"/>
          <a:lstStyle/>
          <a:p>
            <a:pPr lvl="0"/>
            <a:endParaRPr lang="en-US"/>
          </a:p>
        </p:txBody>
      </p:sp>
      <p:sp>
        <p:nvSpPr>
          <p:cNvPr id="125" name="Freeform: Shape 124">
            <a:extLst>
              <a:ext uri="{FF2B5EF4-FFF2-40B4-BE49-F238E27FC236}">
                <a16:creationId xmlns:a16="http://schemas.microsoft.com/office/drawing/2014/main" id="{AA97C84A-A513-43EE-ACA2-CD7476EF5E80}"/>
              </a:ext>
            </a:extLst>
          </p:cNvPr>
          <p:cNvSpPr/>
          <p:nvPr userDrawn="1"/>
        </p:nvSpPr>
        <p:spPr>
          <a:xfrm>
            <a:off x="10198223" y="6161396"/>
            <a:ext cx="963417" cy="696605"/>
          </a:xfrm>
          <a:custGeom>
            <a:avLst/>
            <a:gdLst>
              <a:gd name="connsiteX0" fmla="*/ 282996 w 963417"/>
              <a:gd name="connsiteY0" fmla="*/ 0 h 696605"/>
              <a:gd name="connsiteX1" fmla="*/ 680420 w 963417"/>
              <a:gd name="connsiteY1" fmla="*/ 0 h 696605"/>
              <a:gd name="connsiteX2" fmla="*/ 753412 w 963417"/>
              <a:gd name="connsiteY2" fmla="*/ 42134 h 696605"/>
              <a:gd name="connsiteX3" fmla="*/ 952124 w 963417"/>
              <a:gd name="connsiteY3" fmla="*/ 386263 h 696605"/>
              <a:gd name="connsiteX4" fmla="*/ 952124 w 963417"/>
              <a:gd name="connsiteY4" fmla="*/ 470552 h 696605"/>
              <a:gd name="connsiteX5" fmla="*/ 821593 w 963417"/>
              <a:gd name="connsiteY5" fmla="*/ 696605 h 696605"/>
              <a:gd name="connsiteX6" fmla="*/ 141824 w 963417"/>
              <a:gd name="connsiteY6" fmla="*/ 696605 h 696605"/>
              <a:gd name="connsiteX7" fmla="*/ 11293 w 963417"/>
              <a:gd name="connsiteY7" fmla="*/ 470552 h 696605"/>
              <a:gd name="connsiteX8" fmla="*/ 11293 w 963417"/>
              <a:gd name="connsiteY8" fmla="*/ 386263 h 696605"/>
              <a:gd name="connsiteX9" fmla="*/ 210005 w 963417"/>
              <a:gd name="connsiteY9" fmla="*/ 42134 h 696605"/>
              <a:gd name="connsiteX10" fmla="*/ 282996 w 963417"/>
              <a:gd name="connsiteY10" fmla="*/ 0 h 69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3417" h="696605">
                <a:moveTo>
                  <a:pt x="282996" y="0"/>
                </a:moveTo>
                <a:lnTo>
                  <a:pt x="680420" y="0"/>
                </a:lnTo>
                <a:cubicBezTo>
                  <a:pt x="710532" y="-5"/>
                  <a:pt x="738356" y="16057"/>
                  <a:pt x="753412" y="42134"/>
                </a:cubicBezTo>
                <a:lnTo>
                  <a:pt x="952124" y="386263"/>
                </a:lnTo>
                <a:cubicBezTo>
                  <a:pt x="967182" y="412342"/>
                  <a:pt x="967182" y="444473"/>
                  <a:pt x="952124" y="470552"/>
                </a:cubicBezTo>
                <a:lnTo>
                  <a:pt x="821593" y="696605"/>
                </a:lnTo>
                <a:lnTo>
                  <a:pt x="141824" y="696605"/>
                </a:lnTo>
                <a:lnTo>
                  <a:pt x="11293" y="470552"/>
                </a:lnTo>
                <a:cubicBezTo>
                  <a:pt x="-3764" y="444473"/>
                  <a:pt x="-3764" y="412342"/>
                  <a:pt x="11293" y="386263"/>
                </a:cubicBezTo>
                <a:lnTo>
                  <a:pt x="210005" y="42134"/>
                </a:lnTo>
                <a:cubicBezTo>
                  <a:pt x="225060" y="16057"/>
                  <a:pt x="252886" y="-5"/>
                  <a:pt x="282996" y="0"/>
                </a:cubicBezTo>
                <a:close/>
              </a:path>
            </a:pathLst>
          </a:custGeom>
          <a:solidFill>
            <a:srgbClr val="FFFFFF">
              <a:alpha val="7000"/>
            </a:srgbClr>
          </a:solidFill>
          <a:ln w="5548" cap="flat">
            <a:noFill/>
            <a:prstDash val="solid"/>
            <a:miter/>
          </a:ln>
        </p:spPr>
        <p:txBody>
          <a:bodyPr rtlCol="0" anchor="ctr"/>
          <a:lstStyle/>
          <a:p>
            <a:pPr lvl="0"/>
            <a:endParaRPr lang="en-US"/>
          </a:p>
        </p:txBody>
      </p:sp>
      <p:sp>
        <p:nvSpPr>
          <p:cNvPr id="126" name="Freeform: Shape 125">
            <a:extLst>
              <a:ext uri="{FF2B5EF4-FFF2-40B4-BE49-F238E27FC236}">
                <a16:creationId xmlns:a16="http://schemas.microsoft.com/office/drawing/2014/main" id="{1C06454A-34EB-4A0B-9046-4DBDB5BAE9DF}"/>
              </a:ext>
            </a:extLst>
          </p:cNvPr>
          <p:cNvSpPr/>
          <p:nvPr userDrawn="1"/>
        </p:nvSpPr>
        <p:spPr>
          <a:xfrm>
            <a:off x="11078432" y="6614505"/>
            <a:ext cx="757248" cy="243495"/>
          </a:xfrm>
          <a:custGeom>
            <a:avLst/>
            <a:gdLst>
              <a:gd name="connsiteX0" fmla="*/ 187425 w 757248"/>
              <a:gd name="connsiteY0" fmla="*/ 0 h 243495"/>
              <a:gd name="connsiteX1" fmla="*/ 569823 w 757248"/>
              <a:gd name="connsiteY1" fmla="*/ 0 h 243495"/>
              <a:gd name="connsiteX2" fmla="*/ 640055 w 757248"/>
              <a:gd name="connsiteY2" fmla="*/ 40541 h 243495"/>
              <a:gd name="connsiteX3" fmla="*/ 757248 w 757248"/>
              <a:gd name="connsiteY3" fmla="*/ 243495 h 243495"/>
              <a:gd name="connsiteX4" fmla="*/ 0 w 757248"/>
              <a:gd name="connsiteY4" fmla="*/ 243495 h 243495"/>
              <a:gd name="connsiteX5" fmla="*/ 117193 w 757248"/>
              <a:gd name="connsiteY5" fmla="*/ 40541 h 243495"/>
              <a:gd name="connsiteX6" fmla="*/ 187425 w 757248"/>
              <a:gd name="connsiteY6" fmla="*/ 0 h 2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248" h="243495">
                <a:moveTo>
                  <a:pt x="187425" y="0"/>
                </a:moveTo>
                <a:lnTo>
                  <a:pt x="569823" y="0"/>
                </a:lnTo>
                <a:cubicBezTo>
                  <a:pt x="598796" y="-5"/>
                  <a:pt x="625569" y="15450"/>
                  <a:pt x="640055" y="40541"/>
                </a:cubicBezTo>
                <a:lnTo>
                  <a:pt x="757248" y="243495"/>
                </a:lnTo>
                <a:lnTo>
                  <a:pt x="0" y="243495"/>
                </a:lnTo>
                <a:lnTo>
                  <a:pt x="117193" y="40541"/>
                </a:lnTo>
                <a:cubicBezTo>
                  <a:pt x="131680" y="15450"/>
                  <a:pt x="158453" y="-5"/>
                  <a:pt x="187425" y="0"/>
                </a:cubicBezTo>
                <a:close/>
              </a:path>
            </a:pathLst>
          </a:custGeom>
          <a:solidFill>
            <a:srgbClr val="FFFFFF">
              <a:alpha val="7000"/>
            </a:srgbClr>
          </a:solidFill>
          <a:ln w="5548" cap="flat">
            <a:noFill/>
            <a:prstDash val="solid"/>
            <a:miter/>
          </a:ln>
        </p:spPr>
        <p:txBody>
          <a:bodyPr rtlCol="0" anchor="ctr"/>
          <a:lstStyle/>
          <a:p>
            <a:pPr lvl="0"/>
            <a:endParaRPr lang="en-US"/>
          </a:p>
        </p:txBody>
      </p:sp>
      <p:sp>
        <p:nvSpPr>
          <p:cNvPr id="124" name="Freeform: Shape 123">
            <a:extLst>
              <a:ext uri="{FF2B5EF4-FFF2-40B4-BE49-F238E27FC236}">
                <a16:creationId xmlns:a16="http://schemas.microsoft.com/office/drawing/2014/main" id="{E2891C48-C370-4330-89A0-AECCD1851871}"/>
              </a:ext>
            </a:extLst>
          </p:cNvPr>
          <p:cNvSpPr/>
          <p:nvPr userDrawn="1"/>
        </p:nvSpPr>
        <p:spPr>
          <a:xfrm>
            <a:off x="9491006" y="6622070"/>
            <a:ext cx="767217" cy="235930"/>
          </a:xfrm>
          <a:custGeom>
            <a:avLst/>
            <a:gdLst>
              <a:gd name="connsiteX0" fmla="*/ 184896 w 767217"/>
              <a:gd name="connsiteY0" fmla="*/ 0 h 235930"/>
              <a:gd name="connsiteX1" fmla="*/ 582320 w 767217"/>
              <a:gd name="connsiteY1" fmla="*/ 0 h 235930"/>
              <a:gd name="connsiteX2" fmla="*/ 655312 w 767217"/>
              <a:gd name="connsiteY2" fmla="*/ 42134 h 235930"/>
              <a:gd name="connsiteX3" fmla="*/ 767217 w 767217"/>
              <a:gd name="connsiteY3" fmla="*/ 235930 h 235930"/>
              <a:gd name="connsiteX4" fmla="*/ 0 w 767217"/>
              <a:gd name="connsiteY4" fmla="*/ 235930 h 235930"/>
              <a:gd name="connsiteX5" fmla="*/ 111905 w 767217"/>
              <a:gd name="connsiteY5" fmla="*/ 42134 h 235930"/>
              <a:gd name="connsiteX6" fmla="*/ 184896 w 767217"/>
              <a:gd name="connsiteY6" fmla="*/ 0 h 23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217" h="235930">
                <a:moveTo>
                  <a:pt x="184896" y="0"/>
                </a:moveTo>
                <a:lnTo>
                  <a:pt x="582320" y="0"/>
                </a:lnTo>
                <a:cubicBezTo>
                  <a:pt x="612432" y="-5"/>
                  <a:pt x="640256" y="16057"/>
                  <a:pt x="655312" y="42134"/>
                </a:cubicBezTo>
                <a:lnTo>
                  <a:pt x="767217" y="235930"/>
                </a:lnTo>
                <a:lnTo>
                  <a:pt x="0" y="235930"/>
                </a:lnTo>
                <a:lnTo>
                  <a:pt x="111905" y="42134"/>
                </a:lnTo>
                <a:cubicBezTo>
                  <a:pt x="126960" y="16057"/>
                  <a:pt x="154786" y="-5"/>
                  <a:pt x="184896" y="0"/>
                </a:cubicBezTo>
                <a:close/>
              </a:path>
            </a:pathLst>
          </a:custGeom>
          <a:noFill/>
          <a:ln w="3597" cap="flat">
            <a:solidFill>
              <a:srgbClr val="BFBFBF">
                <a:alpha val="34000"/>
              </a:srgbClr>
            </a:solidFill>
            <a:prstDash val="solid"/>
            <a:round/>
          </a:ln>
        </p:spPr>
        <p:txBody>
          <a:bodyPr rtlCol="0" anchor="ctr"/>
          <a:lstStyle/>
          <a:p>
            <a:pPr lvl="0"/>
            <a:endParaRPr lang="en-US"/>
          </a:p>
        </p:txBody>
      </p:sp>
      <p:sp>
        <p:nvSpPr>
          <p:cNvPr id="123" name="Freeform: Shape 122">
            <a:extLst>
              <a:ext uri="{FF2B5EF4-FFF2-40B4-BE49-F238E27FC236}">
                <a16:creationId xmlns:a16="http://schemas.microsoft.com/office/drawing/2014/main" id="{9CB2BCA9-E0B1-48A0-BB42-1A49ADA7EB74}"/>
              </a:ext>
            </a:extLst>
          </p:cNvPr>
          <p:cNvSpPr/>
          <p:nvPr userDrawn="1"/>
        </p:nvSpPr>
        <p:spPr>
          <a:xfrm>
            <a:off x="11765086" y="6171592"/>
            <a:ext cx="426913" cy="686408"/>
          </a:xfrm>
          <a:custGeom>
            <a:avLst/>
            <a:gdLst>
              <a:gd name="connsiteX0" fmla="*/ 272297 w 426913"/>
              <a:gd name="connsiteY0" fmla="*/ 0 h 686408"/>
              <a:gd name="connsiteX1" fmla="*/ 426913 w 426913"/>
              <a:gd name="connsiteY1" fmla="*/ 0 h 686408"/>
              <a:gd name="connsiteX2" fmla="*/ 426913 w 426913"/>
              <a:gd name="connsiteY2" fmla="*/ 686408 h 686408"/>
              <a:gd name="connsiteX3" fmla="*/ 145782 w 426913"/>
              <a:gd name="connsiteY3" fmla="*/ 686408 h 686408"/>
              <a:gd name="connsiteX4" fmla="*/ 10866 w 426913"/>
              <a:gd name="connsiteY4" fmla="*/ 452761 h 686408"/>
              <a:gd name="connsiteX5" fmla="*/ 10866 w 426913"/>
              <a:gd name="connsiteY5" fmla="*/ 371659 h 686408"/>
              <a:gd name="connsiteX6" fmla="*/ 202065 w 426913"/>
              <a:gd name="connsiteY6" fmla="*/ 40541 h 686408"/>
              <a:gd name="connsiteX7" fmla="*/ 272297 w 426913"/>
              <a:gd name="connsiteY7" fmla="*/ 0 h 68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913" h="686408">
                <a:moveTo>
                  <a:pt x="272297" y="0"/>
                </a:moveTo>
                <a:lnTo>
                  <a:pt x="426913" y="0"/>
                </a:lnTo>
                <a:lnTo>
                  <a:pt x="426913" y="686408"/>
                </a:lnTo>
                <a:lnTo>
                  <a:pt x="145782" y="686408"/>
                </a:lnTo>
                <a:lnTo>
                  <a:pt x="10866" y="452761"/>
                </a:lnTo>
                <a:cubicBezTo>
                  <a:pt x="-3621" y="427668"/>
                  <a:pt x="-3621" y="396752"/>
                  <a:pt x="10866" y="371659"/>
                </a:cubicBezTo>
                <a:lnTo>
                  <a:pt x="202065" y="40541"/>
                </a:lnTo>
                <a:cubicBezTo>
                  <a:pt x="216552" y="15450"/>
                  <a:pt x="243325" y="-5"/>
                  <a:pt x="272297" y="0"/>
                </a:cubicBezTo>
                <a:close/>
              </a:path>
            </a:pathLst>
          </a:custGeom>
          <a:solidFill>
            <a:srgbClr val="FFFFFF">
              <a:alpha val="7000"/>
            </a:srgbClr>
          </a:solidFill>
          <a:ln w="5548" cap="flat">
            <a:noFill/>
            <a:prstDash val="solid"/>
            <a:miter/>
          </a:ln>
        </p:spPr>
        <p:txBody>
          <a:bodyPr rtlCol="0" anchor="ctr"/>
          <a:lstStyle/>
          <a:p>
            <a:pPr lvl="0"/>
            <a:endParaRPr lang="en-US"/>
          </a:p>
        </p:txBody>
      </p:sp>
    </p:spTree>
    <p:extLst>
      <p:ext uri="{BB962C8B-B14F-4D97-AF65-F5344CB8AC3E}">
        <p14:creationId xmlns:p14="http://schemas.microsoft.com/office/powerpoint/2010/main" val="869855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A0F5F-527F-4566-A8B7-6D0D32412E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BE1402-C727-4B5F-B1EC-8FFFCA969B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90D23A-4FDD-42E1-8938-8E76BA8804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B25446-9312-4449-BD4D-59BBAAA15F11}" type="datetimeFigureOut">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11/14/2022</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Footer Placeholder 4">
            <a:extLst>
              <a:ext uri="{FF2B5EF4-FFF2-40B4-BE49-F238E27FC236}">
                <a16:creationId xmlns:a16="http://schemas.microsoft.com/office/drawing/2014/main" id="{9B5ACFD1-3CBC-47E3-BB7E-6FFB42F0C30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 name="Slide Number Placeholder 5">
            <a:extLst>
              <a:ext uri="{FF2B5EF4-FFF2-40B4-BE49-F238E27FC236}">
                <a16:creationId xmlns:a16="http://schemas.microsoft.com/office/drawing/2014/main" id="{3419EAE0-2FD7-48A5-BBFA-1B098799467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037E03-0F69-4DC4-B4F8-CCAC002719D6}" type="slidenum">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032831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1">
    <p:bg>
      <p:bgPr>
        <a:solidFill>
          <a:schemeClr val="tx2"/>
        </a:solidFill>
        <a:effectLst/>
      </p:bgPr>
    </p:bg>
    <p:spTree>
      <p:nvGrpSpPr>
        <p:cNvPr id="1" name=""/>
        <p:cNvGrpSpPr/>
        <p:nvPr/>
      </p:nvGrpSpPr>
      <p:grpSpPr>
        <a:xfrm>
          <a:off x="0" y="0"/>
          <a:ext cx="0" cy="0"/>
          <a:chOff x="0" y="0"/>
          <a:chExt cx="0" cy="0"/>
        </a:xfrm>
      </p:grpSpPr>
      <p:pic>
        <p:nvPicPr>
          <p:cNvPr id="12" name="Picture 11" descr="Full Frame Shot Of Green Leaf.">
            <a:extLst>
              <a:ext uri="{FF2B5EF4-FFF2-40B4-BE49-F238E27FC236}">
                <a16:creationId xmlns:a16="http://schemas.microsoft.com/office/drawing/2014/main" id="{E154D156-7A1F-4A36-BEBD-8D1B08899D78}"/>
              </a:ext>
            </a:extLst>
          </p:cNvPr>
          <p:cNvPicPr>
            <a:picLocks noChangeAspect="1"/>
          </p:cNvPicPr>
          <p:nvPr userDrawn="1"/>
        </p:nvPicPr>
        <p:blipFill>
          <a:blip r:embed="rId2" cstate="email">
            <a:extLst>
              <a:ext uri="{28A0092B-C50C-407E-A947-70E740481C1C}">
                <a14:useLocalDpi xmlns:a14="http://schemas.microsoft.com/office/drawing/2010/main"/>
              </a:ext>
            </a:extLst>
          </a:blip>
          <a:srcRect t="16667"/>
          <a:stretch>
            <a:fillRect/>
          </a:stretch>
        </p:blipFill>
        <p:spPr>
          <a:xfrm>
            <a:off x="0" y="0"/>
            <a:ext cx="12192000" cy="6858000"/>
          </a:xfrm>
          <a:custGeom>
            <a:avLst/>
            <a:gdLst>
              <a:gd name="connsiteX0" fmla="*/ 0 w 12192000"/>
              <a:gd name="connsiteY0" fmla="*/ 0 h 5715000"/>
              <a:gd name="connsiteX1" fmla="*/ 12192000 w 12192000"/>
              <a:gd name="connsiteY1" fmla="*/ 0 h 5715000"/>
              <a:gd name="connsiteX2" fmla="*/ 12192000 w 12192000"/>
              <a:gd name="connsiteY2" fmla="*/ 5715000 h 5715000"/>
              <a:gd name="connsiteX3" fmla="*/ 0 w 12192000"/>
              <a:gd name="connsiteY3" fmla="*/ 5715000 h 5715000"/>
            </a:gdLst>
            <a:ahLst/>
            <a:cxnLst>
              <a:cxn ang="0">
                <a:pos x="connsiteX0" y="connsiteY0"/>
              </a:cxn>
              <a:cxn ang="0">
                <a:pos x="connsiteX1" y="connsiteY1"/>
              </a:cxn>
              <a:cxn ang="0">
                <a:pos x="connsiteX2" y="connsiteY2"/>
              </a:cxn>
              <a:cxn ang="0">
                <a:pos x="connsiteX3" y="connsiteY3"/>
              </a:cxn>
            </a:cxnLst>
            <a:rect l="l" t="t" r="r" b="b"/>
            <a:pathLst>
              <a:path w="12192000" h="5715000">
                <a:moveTo>
                  <a:pt x="0" y="0"/>
                </a:moveTo>
                <a:lnTo>
                  <a:pt x="12192000" y="0"/>
                </a:lnTo>
                <a:lnTo>
                  <a:pt x="12192000" y="5715000"/>
                </a:lnTo>
                <a:lnTo>
                  <a:pt x="0" y="5715000"/>
                </a:lnTo>
                <a:close/>
              </a:path>
            </a:pathLst>
          </a:custGeom>
        </p:spPr>
      </p:pic>
      <p:sp>
        <p:nvSpPr>
          <p:cNvPr id="10" name="Rectangle 9">
            <a:extLst>
              <a:ext uri="{FF2B5EF4-FFF2-40B4-BE49-F238E27FC236}">
                <a16:creationId xmlns:a16="http://schemas.microsoft.com/office/drawing/2014/main" id="{A9CEB608-0900-4220-A4A5-6730BBDCE2F2}"/>
              </a:ext>
              <a:ext uri="{C183D7F6-B498-43B3-948B-1728B52AA6E4}">
                <adec:decorative xmlns:adec="http://schemas.microsoft.com/office/drawing/2017/decorative" val="1"/>
              </a:ext>
            </a:extLst>
          </p:cNvPr>
          <p:cNvSpPr/>
          <p:nvPr userDrawn="1"/>
        </p:nvSpPr>
        <p:spPr bwMode="auto">
          <a:xfrm>
            <a:off x="1676400" y="1143001"/>
            <a:ext cx="10515599" cy="5715418"/>
          </a:xfrm>
          <a:prstGeom prst="rect">
            <a:avLst/>
          </a:prstGeom>
          <a:gradFill>
            <a:gsLst>
              <a:gs pos="41000">
                <a:srgbClr val="000000">
                  <a:alpha val="22000"/>
                </a:srgbClr>
              </a:gs>
              <a:gs pos="0">
                <a:schemeClr val="bg1">
                  <a:alpha val="0"/>
                </a:schemeClr>
              </a:gs>
              <a:gs pos="100000">
                <a:schemeClr val="bg1">
                  <a:alpha val="68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18" name="MS logo gray - EMF" descr="Microsoft logo, gray text version">
            <a:extLst>
              <a:ext uri="{FF2B5EF4-FFF2-40B4-BE49-F238E27FC236}">
                <a16:creationId xmlns:a16="http://schemas.microsoft.com/office/drawing/2014/main" id="{45C74178-03AD-44E1-AC92-E569C4A8621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425196"/>
            <a:ext cx="1366440" cy="292608"/>
          </a:xfrm>
          <a:prstGeom prst="rect">
            <a:avLst/>
          </a:prstGeom>
        </p:spPr>
      </p:pic>
      <p:sp>
        <p:nvSpPr>
          <p:cNvPr id="11" name="Title 2">
            <a:extLst>
              <a:ext uri="{FF2B5EF4-FFF2-40B4-BE49-F238E27FC236}">
                <a16:creationId xmlns:a16="http://schemas.microsoft.com/office/drawing/2014/main" id="{548B61F6-0EFD-42E1-BE95-F220AAB66D5E}"/>
              </a:ext>
            </a:extLst>
          </p:cNvPr>
          <p:cNvSpPr>
            <a:spLocks noGrp="1"/>
          </p:cNvSpPr>
          <p:nvPr>
            <p:ph type="title"/>
          </p:nvPr>
        </p:nvSpPr>
        <p:spPr>
          <a:xfrm>
            <a:off x="6096001" y="3685032"/>
            <a:ext cx="4648200" cy="2279835"/>
          </a:xfrm>
        </p:spPr>
        <p:txBody>
          <a:bodyPr>
            <a:noAutofit/>
          </a:bodyPr>
          <a:lstStyle>
            <a:lvl1pPr>
              <a:defRPr sz="3600"/>
            </a:lvl1pPr>
          </a:lstStyle>
          <a:p>
            <a:r>
              <a:rPr lang="en-US"/>
              <a:t>Click to edit Master title style</a:t>
            </a:r>
          </a:p>
        </p:txBody>
      </p:sp>
      <p:sp>
        <p:nvSpPr>
          <p:cNvPr id="13" name="Rectangle 12" descr="Yellow-Teal MIS Identity bar">
            <a:extLst>
              <a:ext uri="{FF2B5EF4-FFF2-40B4-BE49-F238E27FC236}">
                <a16:creationId xmlns:a16="http://schemas.microsoft.com/office/drawing/2014/main" id="{7F0F9881-D395-4A12-A83B-BA6B42D0F9DB}"/>
              </a:ext>
              <a:ext uri="{C183D7F6-B498-43B3-948B-1728B52AA6E4}">
                <adec:decorative xmlns:adec="http://schemas.microsoft.com/office/drawing/2017/decorative" val="0"/>
              </a:ext>
            </a:extLst>
          </p:cNvPr>
          <p:cNvSpPr/>
          <p:nvPr userDrawn="1"/>
        </p:nvSpPr>
        <p:spPr bwMode="auto">
          <a:xfrm>
            <a:off x="6096000" y="3318235"/>
            <a:ext cx="6096000" cy="226243"/>
          </a:xfrm>
          <a:prstGeom prst="rect">
            <a:avLst/>
          </a:pr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
        <p:nvSpPr>
          <p:cNvPr id="14" name="Text Placeholder 2">
            <a:extLst>
              <a:ext uri="{FF2B5EF4-FFF2-40B4-BE49-F238E27FC236}">
                <a16:creationId xmlns:a16="http://schemas.microsoft.com/office/drawing/2014/main" id="{E6F7304A-17CE-4A81-83CE-B143FDB434C8}"/>
              </a:ext>
            </a:extLst>
          </p:cNvPr>
          <p:cNvSpPr>
            <a:spLocks noGrp="1"/>
          </p:cNvSpPr>
          <p:nvPr>
            <p:ph type="body" sz="quarter" idx="12" hasCustomPrompt="1"/>
          </p:nvPr>
        </p:nvSpPr>
        <p:spPr>
          <a:xfrm>
            <a:off x="6096000" y="2698034"/>
            <a:ext cx="4648200" cy="276999"/>
          </a:xfrm>
        </p:spPr>
        <p:txBody>
          <a:bodyPr/>
          <a:lstStyle>
            <a:lvl1pPr marL="0" indent="0">
              <a:buFontTx/>
              <a:buNone/>
              <a:defRPr sz="1800"/>
            </a:lvl1pPr>
          </a:lstStyle>
          <a:p>
            <a:r>
              <a:rPr lang="en-US"/>
              <a:t>Click to add industry vertical</a:t>
            </a:r>
          </a:p>
        </p:txBody>
      </p:sp>
      <p:sp>
        <p:nvSpPr>
          <p:cNvPr id="15" name="Picture Placeholder 5" descr="Company logo placeholder">
            <a:extLst>
              <a:ext uri="{FF2B5EF4-FFF2-40B4-BE49-F238E27FC236}">
                <a16:creationId xmlns:a16="http://schemas.microsoft.com/office/drawing/2014/main" id="{A15CB0D1-F43B-43C8-B45F-6970B04276EA}"/>
              </a:ext>
            </a:extLst>
          </p:cNvPr>
          <p:cNvSpPr>
            <a:spLocks noGrp="1"/>
          </p:cNvSpPr>
          <p:nvPr>
            <p:ph type="pic" sz="quarter" idx="13" hasCustomPrompt="1"/>
          </p:nvPr>
        </p:nvSpPr>
        <p:spPr>
          <a:xfrm>
            <a:off x="9970764" y="201439"/>
            <a:ext cx="1649736" cy="740122"/>
          </a:xfrm>
        </p:spPr>
        <p:txBody>
          <a:bodyPr wrap="none" anchor="ctr">
            <a:normAutofit/>
          </a:bodyPr>
          <a:lstStyle>
            <a:lvl1pPr marL="0" indent="0" algn="ctr">
              <a:buNone/>
              <a:defRPr lang="en-US" sz="1800">
                <a:solidFill>
                  <a:schemeClr val="bg1"/>
                </a:solidFill>
              </a:defRPr>
            </a:lvl1pPr>
          </a:lstStyle>
          <a:p>
            <a:r>
              <a:rPr lang="en-US"/>
              <a:t>Customer Logo</a:t>
            </a:r>
          </a:p>
        </p:txBody>
      </p:sp>
    </p:spTree>
    <p:extLst>
      <p:ext uri="{BB962C8B-B14F-4D97-AF65-F5344CB8AC3E}">
        <p14:creationId xmlns:p14="http://schemas.microsoft.com/office/powerpoint/2010/main" val="3958394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1_Title Only (Center)">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8" name="Footer Placeholder 1">
            <a:extLst>
              <a:ext uri="{FF2B5EF4-FFF2-40B4-BE49-F238E27FC236}">
                <a16:creationId xmlns:a16="http://schemas.microsoft.com/office/drawing/2014/main" id="{E6159C5B-69CB-48B6-B0EE-7EF7E4015FCA}"/>
              </a:ext>
            </a:extLst>
          </p:cNvPr>
          <p:cNvSpPr txBox="1">
            <a:spLocks/>
          </p:cNvSpPr>
          <p:nvPr userDrawn="1"/>
        </p:nvSpPr>
        <p:spPr>
          <a:xfrm>
            <a:off x="294703" y="6607631"/>
            <a:ext cx="4242463" cy="215444"/>
          </a:xfrm>
          <a:prstGeom prst="rect">
            <a:avLst/>
          </a:prstGeom>
        </p:spPr>
        <p:txBody>
          <a:bodyPr wrap="square">
            <a:spAutoFit/>
          </a:bodyPr>
          <a:lstStyle>
            <a:defPPr>
              <a:defRPr lang="en-US"/>
            </a:defPPr>
            <a:lvl1pPr marL="0" algn="l" defTabSz="914367" rtl="0" eaLnBrk="1" latinLnBrk="0" hangingPunct="1">
              <a:defRPr sz="1765" kern="1200">
                <a:solidFill>
                  <a:schemeClr val="bg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mn-lt"/>
                <a:ea typeface="+mn-ea"/>
                <a:cs typeface="+mn-cs"/>
              </a:rPr>
              <a:t>Microsoft Confidential—Internal only</a:t>
            </a:r>
          </a:p>
        </p:txBody>
      </p:sp>
      <p:sp>
        <p:nvSpPr>
          <p:cNvPr id="9" name="Slide Number Placeholder 3">
            <a:extLst>
              <a:ext uri="{FF2B5EF4-FFF2-40B4-BE49-F238E27FC236}">
                <a16:creationId xmlns:a16="http://schemas.microsoft.com/office/drawing/2014/main" id="{8C3C37BD-8060-435F-A1AE-EB31E568455A}"/>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38107927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E78C-4334-4233-A7F7-5CD2EC0A74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F5F9BF-284F-4B7B-A95B-202A59C023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912C26-FDF8-4E55-9AF2-F9876A06617D}"/>
              </a:ext>
            </a:extLst>
          </p:cNvPr>
          <p:cNvSpPr>
            <a:spLocks noGrp="1"/>
          </p:cNvSpPr>
          <p:nvPr>
            <p:ph type="dt" sz="half" idx="10"/>
          </p:nvPr>
        </p:nvSpPr>
        <p:spPr/>
        <p:txBody>
          <a:bodyPr/>
          <a:lstStyle/>
          <a:p>
            <a:fld id="{BEA876EB-EC03-4D68-B939-707660F5B4BC}" type="datetimeFigureOut">
              <a:rPr lang="en-US" smtClean="0"/>
              <a:t>11/14/2022</a:t>
            </a:fld>
            <a:endParaRPr lang="en-US"/>
          </a:p>
        </p:txBody>
      </p:sp>
      <p:sp>
        <p:nvSpPr>
          <p:cNvPr id="5" name="Footer Placeholder 4">
            <a:extLst>
              <a:ext uri="{FF2B5EF4-FFF2-40B4-BE49-F238E27FC236}">
                <a16:creationId xmlns:a16="http://schemas.microsoft.com/office/drawing/2014/main" id="{DA1A230B-B440-4693-924A-A061E1DE3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CFC671-3809-4115-8E59-60EC23A8CC29}"/>
              </a:ext>
            </a:extLst>
          </p:cNvPr>
          <p:cNvSpPr>
            <a:spLocks noGrp="1"/>
          </p:cNvSpPr>
          <p:nvPr>
            <p:ph type="sldNum" sz="quarter" idx="12"/>
          </p:nvPr>
        </p:nvSpPr>
        <p:spPr/>
        <p:txBody>
          <a:bodyPr/>
          <a:lstStyle/>
          <a:p>
            <a:fld id="{5432ED7F-246C-42DB-B5CA-D40DD2759EAA}" type="slidenum">
              <a:rPr lang="en-US" smtClean="0"/>
              <a:t>‹#›</a:t>
            </a:fld>
            <a:endParaRPr lang="en-US"/>
          </a:p>
        </p:txBody>
      </p:sp>
    </p:spTree>
    <p:extLst>
      <p:ext uri="{BB962C8B-B14F-4D97-AF65-F5344CB8AC3E}">
        <p14:creationId xmlns:p14="http://schemas.microsoft.com/office/powerpoint/2010/main" val="6147480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38E2F86-360B-4CF5-9102-4D0428125FAB}"/>
              </a:ext>
            </a:extLst>
          </p:cNvPr>
          <p:cNvSpPr/>
          <p:nvPr userDrawn="1"/>
        </p:nvSpPr>
        <p:spPr bwMode="auto">
          <a:xfrm>
            <a:off x="0" y="1"/>
            <a:ext cx="12192000" cy="49735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80D95027-987D-4A46-9577-CEC5922F69CD}"/>
              </a:ext>
            </a:extLst>
          </p:cNvPr>
          <p:cNvSpPr>
            <a:spLocks noGrp="1"/>
          </p:cNvSpPr>
          <p:nvPr>
            <p:ph type="title" hasCustomPrompt="1"/>
          </p:nvPr>
        </p:nvSpPr>
        <p:spPr>
          <a:xfrm>
            <a:off x="284279" y="137743"/>
            <a:ext cx="3391638" cy="246221"/>
          </a:xfrm>
        </p:spPr>
        <p:txBody>
          <a:bodyPr/>
          <a:lstStyle>
            <a:lvl1pPr>
              <a:defRPr lang="en-US" sz="1600" b="1" kern="1200" cap="none" spc="-30" baseline="0" dirty="0" smtClean="0">
                <a:ln w="3175">
                  <a:noFill/>
                </a:ln>
                <a:solidFill>
                  <a:schemeClr val="tx1"/>
                </a:solidFill>
                <a:effectLst/>
                <a:latin typeface="+mj-lt"/>
                <a:ea typeface="+mn-ea"/>
                <a:cs typeface="Segoe UI" pitchFamily="34" charset="0"/>
              </a:defRPr>
            </a:lvl1pPr>
          </a:lstStyle>
          <a:p>
            <a:r>
              <a:rPr lang="en-US"/>
              <a:t>Click to edit Master title style  |  Name</a:t>
            </a:r>
          </a:p>
        </p:txBody>
      </p:sp>
    </p:spTree>
    <p:extLst>
      <p:ext uri="{BB962C8B-B14F-4D97-AF65-F5344CB8AC3E}">
        <p14:creationId xmlns:p14="http://schemas.microsoft.com/office/powerpoint/2010/main" val="3778196509"/>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785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Title only 1">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1000" y="457200"/>
            <a:ext cx="11430000" cy="553998"/>
          </a:xfrm>
        </p:spPr>
        <p:txBody>
          <a:bodyPr anchor="t"/>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Slide Number Placeholder 4">
            <a:extLst>
              <a:ext uri="{FF2B5EF4-FFF2-40B4-BE49-F238E27FC236}">
                <a16:creationId xmlns:a16="http://schemas.microsoft.com/office/drawing/2014/main" id="{7094CE84-90F8-4042-90E9-2D0072F9C9CD}"/>
              </a:ext>
            </a:extLst>
          </p:cNvPr>
          <p:cNvSpPr>
            <a:spLocks noGrp="1" noChangeAspect="1"/>
          </p:cNvSpPr>
          <p:nvPr>
            <p:ph type="sldNum" sz="quarter" idx="4"/>
          </p:nvPr>
        </p:nvSpPr>
        <p:spPr>
          <a:xfrm>
            <a:off x="11847271" y="6548704"/>
            <a:ext cx="183198" cy="182880"/>
          </a:xfrm>
          <a:prstGeom prst="rect">
            <a:avLst/>
          </a:prstGeom>
        </p:spPr>
        <p:txBody>
          <a:bodyPr vert="horz" lIns="0" tIns="0" rIns="0" bIns="0" rtlCol="0" anchor="ctr"/>
          <a:lstStyle>
            <a:lvl1pPr algn="r">
              <a:defRPr sz="900">
                <a:solidFill>
                  <a:schemeClr val="tx1">
                    <a:lumMod val="75000"/>
                    <a:lumOff val="25000"/>
                  </a:schemeClr>
                </a:solidFill>
              </a:defRPr>
            </a:lvl1pPr>
          </a:lstStyle>
          <a:p>
            <a:fld id="{2CAFF624-8247-4B81-B63F-52CFDEBB0F3D}" type="slidenum">
              <a:rPr lang="en-US" smtClean="0"/>
              <a:pPr/>
              <a:t>‹#›</a:t>
            </a:fld>
            <a:endParaRPr lang="en-US"/>
          </a:p>
        </p:txBody>
      </p:sp>
    </p:spTree>
    <p:extLst>
      <p:ext uri="{BB962C8B-B14F-4D97-AF65-F5344CB8AC3E}">
        <p14:creationId xmlns:p14="http://schemas.microsoft.com/office/powerpoint/2010/main" val="11558155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artner Title Slide">
    <p:bg>
      <p:bgPr>
        <a:solidFill>
          <a:schemeClr val="tx2"/>
        </a:solidFill>
        <a:effectLst/>
      </p:bgPr>
    </p:bg>
    <p:spTree>
      <p:nvGrpSpPr>
        <p:cNvPr id="1" name=""/>
        <p:cNvGrpSpPr/>
        <p:nvPr/>
      </p:nvGrpSpPr>
      <p:grpSpPr>
        <a:xfrm>
          <a:off x="0" y="0"/>
          <a:ext cx="0" cy="0"/>
          <a:chOff x="0" y="0"/>
          <a:chExt cx="0" cy="0"/>
        </a:xfrm>
      </p:grpSpPr>
      <p:pic>
        <p:nvPicPr>
          <p:cNvPr id="16" name="Picture 15" descr="A close up of a leaf">
            <a:extLst>
              <a:ext uri="{FF2B5EF4-FFF2-40B4-BE49-F238E27FC236}">
                <a16:creationId xmlns:a16="http://schemas.microsoft.com/office/drawing/2014/main" id="{36CA8F29-1B0F-47E0-BE72-7425465413EB}"/>
              </a:ext>
            </a:extLst>
          </p:cNvPr>
          <p:cNvPicPr>
            <a:picLocks/>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1142999"/>
            <a:ext cx="12192000" cy="5715000"/>
          </a:xfrm>
          <a:prstGeom prst="rect">
            <a:avLst/>
          </a:prstGeom>
        </p:spPr>
      </p:pic>
      <p:sp>
        <p:nvSpPr>
          <p:cNvPr id="12" name="Rectangle 11">
            <a:extLst>
              <a:ext uri="{FF2B5EF4-FFF2-40B4-BE49-F238E27FC236}">
                <a16:creationId xmlns:a16="http://schemas.microsoft.com/office/drawing/2014/main" id="{1C222932-9D35-4A12-8A19-31321B4C0850}"/>
              </a:ext>
              <a:ext uri="{C183D7F6-B498-43B3-948B-1728B52AA6E4}">
                <adec:decorative xmlns:adec="http://schemas.microsoft.com/office/drawing/2017/decorative" val="1"/>
              </a:ext>
            </a:extLst>
          </p:cNvPr>
          <p:cNvSpPr/>
          <p:nvPr userDrawn="1"/>
        </p:nvSpPr>
        <p:spPr bwMode="auto">
          <a:xfrm>
            <a:off x="3073400" y="1143000"/>
            <a:ext cx="9118599" cy="5715000"/>
          </a:xfrm>
          <a:prstGeom prst="rect">
            <a:avLst/>
          </a:prstGeom>
          <a:gradFill>
            <a:gsLst>
              <a:gs pos="0">
                <a:schemeClr val="bg1">
                  <a:alpha val="0"/>
                </a:schemeClr>
              </a:gs>
              <a:gs pos="32000">
                <a:srgbClr val="000000">
                  <a:alpha val="61000"/>
                </a:srgbClr>
              </a:gs>
              <a:gs pos="100000">
                <a:schemeClr val="bg1">
                  <a:alpha val="85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 name="Rectangle 16">
            <a:extLst>
              <a:ext uri="{FF2B5EF4-FFF2-40B4-BE49-F238E27FC236}">
                <a16:creationId xmlns:a16="http://schemas.microsoft.com/office/drawing/2014/main" id="{9D232250-0B43-45B3-B1F2-6E5CE58FCD76}"/>
              </a:ext>
              <a:ext uri="{C183D7F6-B498-43B3-948B-1728B52AA6E4}">
                <adec:decorative xmlns:adec="http://schemas.microsoft.com/office/drawing/2017/decorative" val="1"/>
              </a:ext>
            </a:extLst>
          </p:cNvPr>
          <p:cNvSpPr/>
          <p:nvPr userDrawn="1"/>
        </p:nvSpPr>
        <p:spPr bwMode="auto">
          <a:xfrm>
            <a:off x="0" y="0"/>
            <a:ext cx="12192000" cy="1143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err="1">
              <a:ln>
                <a:noFill/>
              </a:ln>
              <a:solidFill>
                <a:srgbClr val="FFFFFF"/>
              </a:solidFill>
              <a:effectLst/>
              <a:uLnTx/>
              <a:uFillTx/>
              <a:latin typeface="Segoe UI"/>
              <a:ea typeface="+mn-ea"/>
              <a:cs typeface="+mn-cs"/>
            </a:endParaRPr>
          </a:p>
        </p:txBody>
      </p:sp>
      <p:sp>
        <p:nvSpPr>
          <p:cNvPr id="13" name="Rectangle 12" descr="Yellow-blue MIS Identity bar">
            <a:extLst>
              <a:ext uri="{FF2B5EF4-FFF2-40B4-BE49-F238E27FC236}">
                <a16:creationId xmlns:a16="http://schemas.microsoft.com/office/drawing/2014/main" id="{7F0F9881-D395-4A12-A83B-BA6B42D0F9DB}"/>
              </a:ext>
              <a:ext uri="{C183D7F6-B498-43B3-948B-1728B52AA6E4}">
                <adec:decorative xmlns:adec="http://schemas.microsoft.com/office/drawing/2017/decorative" val="0"/>
              </a:ext>
            </a:extLst>
          </p:cNvPr>
          <p:cNvSpPr/>
          <p:nvPr userDrawn="1"/>
        </p:nvSpPr>
        <p:spPr bwMode="auto">
          <a:xfrm>
            <a:off x="6096000" y="3318235"/>
            <a:ext cx="6096000" cy="226243"/>
          </a:xfrm>
          <a:prstGeom prst="rect">
            <a:avLst/>
          </a:pr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8" name="Title 2">
            <a:extLst>
              <a:ext uri="{FF2B5EF4-FFF2-40B4-BE49-F238E27FC236}">
                <a16:creationId xmlns:a16="http://schemas.microsoft.com/office/drawing/2014/main" id="{8B462DD0-B2D6-4360-AA45-A15C2085BE10}"/>
              </a:ext>
            </a:extLst>
          </p:cNvPr>
          <p:cNvSpPr>
            <a:spLocks noGrp="1"/>
          </p:cNvSpPr>
          <p:nvPr>
            <p:ph type="title"/>
          </p:nvPr>
        </p:nvSpPr>
        <p:spPr>
          <a:xfrm>
            <a:off x="6095999" y="3705225"/>
            <a:ext cx="5513387" cy="1277938"/>
          </a:xfrm>
        </p:spPr>
        <p:txBody>
          <a:bodyPr>
            <a:noAutofit/>
          </a:bodyPr>
          <a:lstStyle>
            <a:lvl1pPr>
              <a:defRPr sz="3600">
                <a:solidFill>
                  <a:schemeClr val="tx1"/>
                </a:solidFill>
              </a:defRPr>
            </a:lvl1pPr>
          </a:lstStyle>
          <a:p>
            <a:r>
              <a:rPr lang="en-US"/>
              <a:t>Click to edit Master title style</a:t>
            </a:r>
          </a:p>
        </p:txBody>
      </p:sp>
      <p:sp>
        <p:nvSpPr>
          <p:cNvPr id="19" name="Text Placeholder 2">
            <a:extLst>
              <a:ext uri="{FF2B5EF4-FFF2-40B4-BE49-F238E27FC236}">
                <a16:creationId xmlns:a16="http://schemas.microsoft.com/office/drawing/2014/main" id="{2421BF2F-FB7C-4A64-A0AD-58CFBBCD38A8}"/>
              </a:ext>
            </a:extLst>
          </p:cNvPr>
          <p:cNvSpPr>
            <a:spLocks noGrp="1"/>
          </p:cNvSpPr>
          <p:nvPr>
            <p:ph type="body" sz="quarter" idx="14" hasCustomPrompt="1"/>
          </p:nvPr>
        </p:nvSpPr>
        <p:spPr>
          <a:xfrm>
            <a:off x="6095999" y="4983163"/>
            <a:ext cx="5513387" cy="462083"/>
          </a:xfrm>
        </p:spPr>
        <p:txBody>
          <a:bodyPr lIns="0" tIns="0" rIns="0" bIns="0" anchor="ctr"/>
          <a:lstStyle>
            <a:lvl1pPr marL="0" indent="0">
              <a:buNone/>
              <a:defRPr sz="2400">
                <a:solidFill>
                  <a:schemeClr val="tx1"/>
                </a:solidFill>
              </a:defRPr>
            </a:lvl1pPr>
          </a:lstStyle>
          <a:p>
            <a:pPr lvl="0"/>
            <a:r>
              <a:rPr lang="en-US"/>
              <a:t>Sub-heading goes here</a:t>
            </a:r>
          </a:p>
        </p:txBody>
      </p:sp>
      <p:sp>
        <p:nvSpPr>
          <p:cNvPr id="14" name="Text Placeholder 2">
            <a:extLst>
              <a:ext uri="{FF2B5EF4-FFF2-40B4-BE49-F238E27FC236}">
                <a16:creationId xmlns:a16="http://schemas.microsoft.com/office/drawing/2014/main" id="{E6F7304A-17CE-4A81-83CE-B143FDB434C8}"/>
              </a:ext>
            </a:extLst>
          </p:cNvPr>
          <p:cNvSpPr>
            <a:spLocks noGrp="1"/>
          </p:cNvSpPr>
          <p:nvPr>
            <p:ph type="body" sz="quarter" idx="12" hasCustomPrompt="1"/>
          </p:nvPr>
        </p:nvSpPr>
        <p:spPr>
          <a:xfrm>
            <a:off x="6095999" y="2698034"/>
            <a:ext cx="5513387" cy="276999"/>
          </a:xfrm>
          <a:prstGeom prst="rect">
            <a:avLst/>
          </a:prstGeom>
        </p:spPr>
        <p:txBody>
          <a:bodyPr lIns="0" tIns="0" rIns="0" bIns="0" anchor="ctr"/>
          <a:lstStyle>
            <a:lvl1pPr marL="0" indent="0">
              <a:buFontTx/>
              <a:buNone/>
              <a:defRPr sz="1800"/>
            </a:lvl1pPr>
          </a:lstStyle>
          <a:p>
            <a:r>
              <a:rPr lang="en-US"/>
              <a:t>Click to add industry vertical</a:t>
            </a:r>
          </a:p>
        </p:txBody>
      </p:sp>
      <p:pic>
        <p:nvPicPr>
          <p:cNvPr id="22" name="object 4" descr="Microsoft logo, gray text version">
            <a:extLst>
              <a:ext uri="{FF2B5EF4-FFF2-40B4-BE49-F238E27FC236}">
                <a16:creationId xmlns:a16="http://schemas.microsoft.com/office/drawing/2014/main" id="{4316B4A2-3787-4F12-B1D6-8FD4BC2BB1E1}"/>
              </a:ext>
            </a:extLst>
          </p:cNvPr>
          <p:cNvPicPr/>
          <p:nvPr userDrawn="1"/>
        </p:nvPicPr>
        <p:blipFill>
          <a:blip r:embed="rId3"/>
          <a:srcRect/>
          <a:stretch/>
        </p:blipFill>
        <p:spPr>
          <a:xfrm>
            <a:off x="446881" y="448475"/>
            <a:ext cx="1380933" cy="300038"/>
          </a:xfrm>
          <a:prstGeom prst="rect">
            <a:avLst/>
          </a:prstGeom>
        </p:spPr>
      </p:pic>
      <p:sp>
        <p:nvSpPr>
          <p:cNvPr id="15" name="Picture Placeholder 5" descr="Company logo placeholder">
            <a:extLst>
              <a:ext uri="{FF2B5EF4-FFF2-40B4-BE49-F238E27FC236}">
                <a16:creationId xmlns:a16="http://schemas.microsoft.com/office/drawing/2014/main" id="{0B8A46BA-7ACB-4C17-B57A-A1CA1D76CFEA}"/>
              </a:ext>
            </a:extLst>
          </p:cNvPr>
          <p:cNvSpPr>
            <a:spLocks noGrp="1"/>
          </p:cNvSpPr>
          <p:nvPr>
            <p:ph type="pic" sz="quarter" idx="13" hasCustomPrompt="1"/>
          </p:nvPr>
        </p:nvSpPr>
        <p:spPr>
          <a:xfrm>
            <a:off x="9915201" y="249029"/>
            <a:ext cx="1840236" cy="558800"/>
          </a:xfrm>
          <a:prstGeom prst="rect">
            <a:avLst/>
          </a:prstGeom>
        </p:spPr>
        <p:txBody>
          <a:bodyPr wrap="none" anchor="ctr">
            <a:normAutofit/>
          </a:bodyPr>
          <a:lstStyle>
            <a:lvl1pPr marL="0" indent="0" algn="ctr">
              <a:buNone/>
              <a:defRPr lang="en-US" sz="1800">
                <a:solidFill>
                  <a:schemeClr val="bg1"/>
                </a:solidFill>
              </a:defRPr>
            </a:lvl1pPr>
          </a:lstStyle>
          <a:p>
            <a:r>
              <a:rPr lang="en-US"/>
              <a:t>Customer Logo</a:t>
            </a:r>
          </a:p>
        </p:txBody>
      </p:sp>
    </p:spTree>
    <p:extLst>
      <p:ext uri="{BB962C8B-B14F-4D97-AF65-F5344CB8AC3E}">
        <p14:creationId xmlns:p14="http://schemas.microsoft.com/office/powerpoint/2010/main" val="19820500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guide id="4" orient="horz" pos="2160">
          <p15:clr>
            <a:srgbClr val="FBAE40"/>
          </p15:clr>
        </p15:guide>
        <p15:guide id="5" orient="horz" pos="3139">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7" name="Picture 16" descr="A top down drone shot of a beautiful and big Humpback Whale family migrating off the coast of south east Queensland.">
            <a:extLst>
              <a:ext uri="{FF2B5EF4-FFF2-40B4-BE49-F238E27FC236}">
                <a16:creationId xmlns:a16="http://schemas.microsoft.com/office/drawing/2014/main" id="{AE19EA33-D86D-44FE-873E-CA66F891A2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810"/>
            <a:ext cx="12192000" cy="6850380"/>
          </a:xfrm>
          <a:prstGeom prst="rect">
            <a:avLst/>
          </a:prstGeom>
        </p:spPr>
      </p:pic>
      <p:sp>
        <p:nvSpPr>
          <p:cNvPr id="20" name="Rectangle 19">
            <a:extLst>
              <a:ext uri="{FF2B5EF4-FFF2-40B4-BE49-F238E27FC236}">
                <a16:creationId xmlns:a16="http://schemas.microsoft.com/office/drawing/2014/main" id="{99D09302-4FFF-4C9C-9ABE-2CC629CB5809}"/>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gradFill>
            <a:gsLst>
              <a:gs pos="68000">
                <a:srgbClr val="000000">
                  <a:alpha val="45000"/>
                </a:srgbClr>
              </a:gs>
              <a:gs pos="0">
                <a:schemeClr val="tx1">
                  <a:alpha val="0"/>
                </a:schemeClr>
              </a:gs>
            </a:gsLst>
            <a:lin ang="0" scaled="0"/>
          </a:gradFill>
          <a:ln w="9525" cap="flat" cmpd="sng" algn="ctr">
            <a:noFill/>
            <a:prstDash val="soli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6D228D98-DFA7-40DC-836D-184CC1818077}"/>
              </a:ext>
              <a:ext uri="{C183D7F6-B498-43B3-948B-1728B52AA6E4}">
                <adec:decorative xmlns:adec="http://schemas.microsoft.com/office/drawing/2017/decorative" val="1"/>
              </a:ext>
            </a:extLst>
          </p:cNvPr>
          <p:cNvSpPr/>
          <p:nvPr userDrawn="1"/>
        </p:nvSpPr>
        <p:spPr bwMode="auto">
          <a:xfrm>
            <a:off x="6096000" y="3318653"/>
            <a:ext cx="6096000" cy="3539765"/>
          </a:xfrm>
          <a:prstGeom prst="rect">
            <a:avLst/>
          </a:prstGeom>
          <a:gradFill>
            <a:gsLst>
              <a:gs pos="41000">
                <a:srgbClr val="000000">
                  <a:alpha val="22000"/>
                </a:srgbClr>
              </a:gs>
              <a:gs pos="0">
                <a:srgbClr val="000000">
                  <a:alpha val="0"/>
                </a:srgbClr>
              </a:gs>
              <a:gs pos="100000">
                <a:srgbClr val="000000">
                  <a:alpha val="85000"/>
                </a:srgbClr>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3" name="Rectangle 12" descr="Yellow-blue MIS Identity bar">
            <a:extLst>
              <a:ext uri="{FF2B5EF4-FFF2-40B4-BE49-F238E27FC236}">
                <a16:creationId xmlns:a16="http://schemas.microsoft.com/office/drawing/2014/main" id="{D8F64DB8-5EE1-4E2E-912D-0A167D2397B7}"/>
              </a:ext>
              <a:ext uri="{C183D7F6-B498-43B3-948B-1728B52AA6E4}">
                <adec:decorative xmlns:adec="http://schemas.microsoft.com/office/drawing/2017/decorative" val="0"/>
              </a:ext>
            </a:extLst>
          </p:cNvPr>
          <p:cNvSpPr/>
          <p:nvPr userDrawn="1"/>
        </p:nvSpPr>
        <p:spPr bwMode="auto">
          <a:xfrm>
            <a:off x="6096000" y="3318235"/>
            <a:ext cx="6096000" cy="226243"/>
          </a:xfrm>
          <a:prstGeom prst="rect">
            <a:avLst/>
          </a:pr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6" name="Rectangle 15">
            <a:extLst>
              <a:ext uri="{FF2B5EF4-FFF2-40B4-BE49-F238E27FC236}">
                <a16:creationId xmlns:a16="http://schemas.microsoft.com/office/drawing/2014/main" id="{C33FFB8D-6FA2-4A29-8030-0585D3EEC4B6}"/>
              </a:ext>
              <a:ext uri="{C183D7F6-B498-43B3-948B-1728B52AA6E4}">
                <adec:decorative xmlns:adec="http://schemas.microsoft.com/office/drawing/2017/decorative" val="1"/>
              </a:ext>
            </a:extLst>
          </p:cNvPr>
          <p:cNvSpPr/>
          <p:nvPr userDrawn="1"/>
        </p:nvSpPr>
        <p:spPr bwMode="auto">
          <a:xfrm flipH="1">
            <a:off x="0" y="0"/>
            <a:ext cx="5886450" cy="6858418"/>
          </a:xfrm>
          <a:prstGeom prst="rect">
            <a:avLst/>
          </a:prstGeom>
          <a:gradFill>
            <a:gsLst>
              <a:gs pos="41000">
                <a:srgbClr val="000000">
                  <a:alpha val="22000"/>
                </a:srgbClr>
              </a:gs>
              <a:gs pos="0">
                <a:srgbClr val="000000">
                  <a:alpha val="0"/>
                </a:srgbClr>
              </a:gs>
              <a:gs pos="100000">
                <a:srgbClr val="000000">
                  <a:alpha val="85000"/>
                </a:srgbClr>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Microsoft logo white text version">
            <a:extLst>
              <a:ext uri="{FF2B5EF4-FFF2-40B4-BE49-F238E27FC236}">
                <a16:creationId xmlns:a16="http://schemas.microsoft.com/office/drawing/2014/main" id="{7DA8868F-2E15-4AE7-8237-47E0AEBD7D1E}"/>
              </a:ext>
            </a:extLst>
          </p:cNvPr>
          <p:cNvPicPr>
            <a:picLocks noChangeAspect="1"/>
          </p:cNvPicPr>
          <p:nvPr userDrawn="1"/>
        </p:nvPicPr>
        <p:blipFill>
          <a:blip r:embed="rId3"/>
          <a:stretch>
            <a:fillRect/>
          </a:stretch>
        </p:blipFill>
        <p:spPr>
          <a:xfrm>
            <a:off x="126243" y="2759700"/>
            <a:ext cx="2979002" cy="1337764"/>
          </a:xfrm>
          <a:prstGeom prst="rect">
            <a:avLst/>
          </a:prstGeom>
        </p:spPr>
      </p:pic>
      <p:sp>
        <p:nvSpPr>
          <p:cNvPr id="12" name="Title 2">
            <a:extLst>
              <a:ext uri="{FF2B5EF4-FFF2-40B4-BE49-F238E27FC236}">
                <a16:creationId xmlns:a16="http://schemas.microsoft.com/office/drawing/2014/main" id="{B69DD5DB-D8E1-4F00-9475-A04859EE3121}"/>
              </a:ext>
            </a:extLst>
          </p:cNvPr>
          <p:cNvSpPr>
            <a:spLocks noGrp="1"/>
          </p:cNvSpPr>
          <p:nvPr userDrawn="1">
            <p:ph type="title"/>
          </p:nvPr>
        </p:nvSpPr>
        <p:spPr>
          <a:xfrm>
            <a:off x="6096000" y="3703638"/>
            <a:ext cx="5513387" cy="1277937"/>
          </a:xfrm>
        </p:spPr>
        <p:txBody>
          <a:bodyPr>
            <a:noAutofit/>
          </a:bodyPr>
          <a:lstStyle>
            <a:lvl1pPr>
              <a:defRPr sz="3600">
                <a:solidFill>
                  <a:schemeClr val="bg1"/>
                </a:solidFill>
              </a:defRPr>
            </a:lvl1pPr>
          </a:lstStyle>
          <a:p>
            <a:r>
              <a:rPr lang="en-US"/>
              <a:t>Click to edit Master title style</a:t>
            </a:r>
          </a:p>
        </p:txBody>
      </p:sp>
      <p:sp>
        <p:nvSpPr>
          <p:cNvPr id="11" name="Text Placeholder 2">
            <a:extLst>
              <a:ext uri="{FF2B5EF4-FFF2-40B4-BE49-F238E27FC236}">
                <a16:creationId xmlns:a16="http://schemas.microsoft.com/office/drawing/2014/main" id="{65191145-DD9E-4FFD-84B2-60E4E077AA3B}"/>
              </a:ext>
            </a:extLst>
          </p:cNvPr>
          <p:cNvSpPr>
            <a:spLocks noGrp="1"/>
          </p:cNvSpPr>
          <p:nvPr>
            <p:ph type="body" sz="quarter" idx="13" hasCustomPrompt="1"/>
          </p:nvPr>
        </p:nvSpPr>
        <p:spPr>
          <a:xfrm>
            <a:off x="6115051" y="4981575"/>
            <a:ext cx="5513387" cy="461665"/>
          </a:xfrm>
        </p:spPr>
        <p:txBody>
          <a:bodyPr/>
          <a:lstStyle>
            <a:lvl1pPr marL="0" indent="0">
              <a:buNone/>
              <a:defRPr sz="2400">
                <a:solidFill>
                  <a:schemeClr val="bg1"/>
                </a:solidFill>
              </a:defRPr>
            </a:lvl1pPr>
          </a:lstStyle>
          <a:p>
            <a:pPr lvl="0"/>
            <a:r>
              <a:rPr lang="en-US"/>
              <a:t>Sub-heading goes here</a:t>
            </a:r>
          </a:p>
        </p:txBody>
      </p:sp>
      <p:sp>
        <p:nvSpPr>
          <p:cNvPr id="14" name="Text Placeholder 2">
            <a:extLst>
              <a:ext uri="{FF2B5EF4-FFF2-40B4-BE49-F238E27FC236}">
                <a16:creationId xmlns:a16="http://schemas.microsoft.com/office/drawing/2014/main" id="{22E4842E-BCC4-4563-ABF4-6B9D9CCE37B9}"/>
              </a:ext>
            </a:extLst>
          </p:cNvPr>
          <p:cNvSpPr>
            <a:spLocks noGrp="1"/>
          </p:cNvSpPr>
          <p:nvPr userDrawn="1">
            <p:ph type="body" sz="quarter" idx="12" hasCustomPrompt="1"/>
          </p:nvPr>
        </p:nvSpPr>
        <p:spPr>
          <a:xfrm>
            <a:off x="6096000" y="604833"/>
            <a:ext cx="5513388" cy="276999"/>
          </a:xfrm>
          <a:prstGeom prst="rect">
            <a:avLst/>
          </a:prstGeom>
        </p:spPr>
        <p:txBody>
          <a:bodyPr/>
          <a:lstStyle>
            <a:lvl1pPr marL="0" indent="0">
              <a:buFontTx/>
              <a:buNone/>
              <a:defRPr sz="1800">
                <a:solidFill>
                  <a:schemeClr val="bg1"/>
                </a:solidFill>
              </a:defRPr>
            </a:lvl1pPr>
          </a:lstStyle>
          <a:p>
            <a:r>
              <a:rPr lang="en-US"/>
              <a:t>Click to add industry vertical</a:t>
            </a:r>
          </a:p>
        </p:txBody>
      </p:sp>
    </p:spTree>
    <p:extLst>
      <p:ext uri="{BB962C8B-B14F-4D97-AF65-F5344CB8AC3E}">
        <p14:creationId xmlns:p14="http://schemas.microsoft.com/office/powerpoint/2010/main" val="8302635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333">
          <p15:clr>
            <a:srgbClr val="5ACBF0"/>
          </p15:clr>
        </p15:guide>
        <p15:guide id="3" pos="3840">
          <p15:clr>
            <a:srgbClr val="5ACBF0"/>
          </p15:clr>
        </p15:guide>
        <p15:guide id="4" orient="horz" pos="2160">
          <p15:clr>
            <a:srgbClr val="FBAE40"/>
          </p15:clr>
        </p15:guide>
        <p15:guide id="5" orient="horz" pos="313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Custom Photo">
    <p:spTree>
      <p:nvGrpSpPr>
        <p:cNvPr id="1" name=""/>
        <p:cNvGrpSpPr/>
        <p:nvPr/>
      </p:nvGrpSpPr>
      <p:grpSpPr>
        <a:xfrm>
          <a:off x="0" y="0"/>
          <a:ext cx="0" cy="0"/>
          <a:chOff x="0" y="0"/>
          <a:chExt cx="0" cy="0"/>
        </a:xfrm>
      </p:grpSpPr>
      <p:sp>
        <p:nvSpPr>
          <p:cNvPr id="25" name="Picture Placeholder 11">
            <a:extLst>
              <a:ext uri="{FF2B5EF4-FFF2-40B4-BE49-F238E27FC236}">
                <a16:creationId xmlns:a16="http://schemas.microsoft.com/office/drawing/2014/main" id="{C5B781A0-1B27-4DEA-9AEB-496461CF6003}"/>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312227 h 6858000"/>
              <a:gd name="connsiteX3" fmla="*/ 6096001 w 12192000"/>
              <a:gd name="connsiteY3" fmla="*/ 3312227 h 6858000"/>
              <a:gd name="connsiteX4" fmla="*/ 6096001 w 12192000"/>
              <a:gd name="connsiteY4" fmla="*/ 3540827 h 6858000"/>
              <a:gd name="connsiteX5" fmla="*/ 12192000 w 12192000"/>
              <a:gd name="connsiteY5" fmla="*/ 3540827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3312227"/>
                </a:lnTo>
                <a:lnTo>
                  <a:pt x="6096001" y="3312227"/>
                </a:lnTo>
                <a:lnTo>
                  <a:pt x="6096001" y="3540827"/>
                </a:lnTo>
                <a:lnTo>
                  <a:pt x="12192000" y="3540827"/>
                </a:lnTo>
                <a:lnTo>
                  <a:pt x="12192000" y="6858000"/>
                </a:lnTo>
                <a:lnTo>
                  <a:pt x="0" y="6858000"/>
                </a:lnTo>
                <a:close/>
              </a:path>
            </a:pathLst>
          </a:custGeom>
          <a:solidFill>
            <a:srgbClr val="D9D9D9"/>
          </a:solidFill>
        </p:spPr>
        <p:txBody>
          <a:bodyPr wrap="square" lIns="0" tIns="0" bIns="914400" anchor="b">
            <a:noAutofit/>
          </a:bodyPr>
          <a:lstStyle>
            <a:lvl1pPr marL="0" indent="0" algn="ctr">
              <a:buNone/>
              <a:defRPr>
                <a:solidFill>
                  <a:schemeClr val="tx1"/>
                </a:solidFill>
              </a:defRPr>
            </a:lvl1pPr>
          </a:lstStyle>
          <a:p>
            <a:r>
              <a:rPr lang="en-US"/>
              <a:t>Click or drag title image photo here,</a:t>
            </a:r>
            <a:br>
              <a:rPr lang="en-US"/>
            </a:br>
            <a:r>
              <a:rPr lang="en-US"/>
              <a:t>then send to back</a:t>
            </a:r>
          </a:p>
        </p:txBody>
      </p:sp>
      <p:sp>
        <p:nvSpPr>
          <p:cNvPr id="27" name="Text Placeholder 2">
            <a:extLst>
              <a:ext uri="{FF2B5EF4-FFF2-40B4-BE49-F238E27FC236}">
                <a16:creationId xmlns:a16="http://schemas.microsoft.com/office/drawing/2014/main" id="{757C51EB-9FA3-4C3C-A6BF-2F06BA0A5700}"/>
              </a:ext>
            </a:extLst>
          </p:cNvPr>
          <p:cNvSpPr>
            <a:spLocks noGrp="1"/>
          </p:cNvSpPr>
          <p:nvPr>
            <p:ph type="body" sz="quarter" idx="12" hasCustomPrompt="1"/>
          </p:nvPr>
        </p:nvSpPr>
        <p:spPr>
          <a:xfrm>
            <a:off x="6096000" y="547683"/>
            <a:ext cx="4648200" cy="276999"/>
          </a:xfrm>
          <a:prstGeom prst="rect">
            <a:avLst/>
          </a:prstGeom>
        </p:spPr>
        <p:txBody>
          <a:bodyPr/>
          <a:lstStyle>
            <a:lvl1pPr marL="0" indent="0">
              <a:buFontTx/>
              <a:buNone/>
              <a:defRPr sz="1800">
                <a:solidFill>
                  <a:schemeClr val="bg1"/>
                </a:solidFill>
              </a:defRPr>
            </a:lvl1pPr>
          </a:lstStyle>
          <a:p>
            <a:r>
              <a:rPr lang="en-US"/>
              <a:t>Click to add industry vertical</a:t>
            </a:r>
          </a:p>
        </p:txBody>
      </p:sp>
      <p:sp>
        <p:nvSpPr>
          <p:cNvPr id="28" name="Picture Placeholder 3">
            <a:extLst>
              <a:ext uri="{FF2B5EF4-FFF2-40B4-BE49-F238E27FC236}">
                <a16:creationId xmlns:a16="http://schemas.microsoft.com/office/drawing/2014/main" id="{6B2CAE77-3452-4B45-B333-F68ACCA9CAF1}"/>
              </a:ext>
            </a:extLst>
          </p:cNvPr>
          <p:cNvSpPr>
            <a:spLocks noGrp="1"/>
          </p:cNvSpPr>
          <p:nvPr>
            <p:ph type="pic" sz="quarter" idx="10" hasCustomPrompt="1"/>
          </p:nvPr>
        </p:nvSpPr>
        <p:spPr>
          <a:xfrm>
            <a:off x="584200" y="2711658"/>
            <a:ext cx="2783114" cy="1439781"/>
          </a:xfrm>
          <a:prstGeom prst="rect">
            <a:avLst/>
          </a:prstGeom>
        </p:spPr>
        <p:txBody>
          <a:bodyPr bIns="640080" anchor="ctr">
            <a:noAutofit/>
          </a:bodyPr>
          <a:lstStyle>
            <a:lvl1pPr marL="0" indent="0" algn="ctr">
              <a:buNone/>
              <a:defRPr sz="1600">
                <a:solidFill>
                  <a:schemeClr val="bg1"/>
                </a:solidFill>
              </a:defRPr>
            </a:lvl1pPr>
          </a:lstStyle>
          <a:p>
            <a:r>
              <a:rPr lang="en-US"/>
              <a:t>Insert Microsoft logo here</a:t>
            </a:r>
          </a:p>
        </p:txBody>
      </p:sp>
      <p:sp>
        <p:nvSpPr>
          <p:cNvPr id="26" name="object 7">
            <a:extLst>
              <a:ext uri="{FF2B5EF4-FFF2-40B4-BE49-F238E27FC236}">
                <a16:creationId xmlns:a16="http://schemas.microsoft.com/office/drawing/2014/main" id="{22BE3537-BA6A-4A13-8388-9567937C2A66}"/>
              </a:ext>
            </a:extLst>
          </p:cNvPr>
          <p:cNvSpPr txBox="1">
            <a:spLocks noGrp="1"/>
          </p:cNvSpPr>
          <p:nvPr>
            <p:ph type="title"/>
          </p:nvPr>
        </p:nvSpPr>
        <p:spPr>
          <a:xfrm>
            <a:off x="6096000" y="3687055"/>
            <a:ext cx="4648200" cy="2027945"/>
          </a:xfrm>
          <a:prstGeom prst="rect">
            <a:avLst/>
          </a:prstGeom>
        </p:spPr>
        <p:txBody>
          <a:bodyPr vert="horz" wrap="square" lIns="0" tIns="12700" rIns="0" bIns="0" rtlCol="0">
            <a:noAutofit/>
          </a:bodyPr>
          <a:lstStyle>
            <a:lvl1pPr marL="0" algn="l">
              <a:spcBef>
                <a:spcPts val="0"/>
              </a:spcBef>
              <a:defRPr sz="2400" b="1" i="0">
                <a:solidFill>
                  <a:schemeClr val="bg1"/>
                </a:solidFill>
                <a:latin typeface="+mj-lt"/>
                <a:cs typeface="Segoe UI Semibold" panose="020B0502040204020203" pitchFamily="34" charset="0"/>
              </a:defRPr>
            </a:lvl1pPr>
          </a:lstStyle>
          <a:p>
            <a:pPr marL="12700">
              <a:lnSpc>
                <a:spcPct val="100000"/>
              </a:lnSpc>
              <a:spcBef>
                <a:spcPts val="100"/>
              </a:spcBef>
            </a:pPr>
            <a:r>
              <a:rPr lang="en-US" sz="2500">
                <a:latin typeface="SegoePro-Semibold"/>
              </a:rPr>
              <a:t>Click to edit Master title style</a:t>
            </a:r>
            <a:endParaRPr sz="2500">
              <a:latin typeface="SegoePro-Semibold"/>
              <a:cs typeface="SegoePro-Semibold"/>
            </a:endParaRPr>
          </a:p>
        </p:txBody>
      </p:sp>
    </p:spTree>
    <p:extLst>
      <p:ext uri="{BB962C8B-B14F-4D97-AF65-F5344CB8AC3E}">
        <p14:creationId xmlns:p14="http://schemas.microsoft.com/office/powerpoint/2010/main" val="17348935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genda / TOC 1">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0F6EC87-AFDD-4A48-B123-43ABB43B177D}"/>
              </a:ext>
              <a:ext uri="{C183D7F6-B498-43B3-948B-1728B52AA6E4}">
                <adec:decorative xmlns:adec="http://schemas.microsoft.com/office/drawing/2017/decorative" val="1"/>
              </a:ext>
            </a:extLst>
          </p:cNvPr>
          <p:cNvSpPr/>
          <p:nvPr userDrawn="1"/>
        </p:nvSpPr>
        <p:spPr bwMode="auto">
          <a:xfrm>
            <a:off x="114301" y="110883"/>
            <a:ext cx="11963399" cy="6636234"/>
          </a:xfrm>
          <a:custGeom>
            <a:avLst/>
            <a:gdLst>
              <a:gd name="connsiteX0" fmla="*/ 0 w 11963399"/>
              <a:gd name="connsiteY0" fmla="*/ 0 h 6636234"/>
              <a:gd name="connsiteX1" fmla="*/ 11963399 w 11963399"/>
              <a:gd name="connsiteY1" fmla="*/ 0 h 6636234"/>
              <a:gd name="connsiteX2" fmla="*/ 11963399 w 11963399"/>
              <a:gd name="connsiteY2" fmla="*/ 6636234 h 6636234"/>
              <a:gd name="connsiteX3" fmla="*/ 0 w 11963399"/>
              <a:gd name="connsiteY3" fmla="*/ 6636234 h 6636234"/>
            </a:gdLst>
            <a:ahLst/>
            <a:cxnLst>
              <a:cxn ang="0">
                <a:pos x="connsiteX0" y="connsiteY0"/>
              </a:cxn>
              <a:cxn ang="0">
                <a:pos x="connsiteX1" y="connsiteY1"/>
              </a:cxn>
              <a:cxn ang="0">
                <a:pos x="connsiteX2" y="connsiteY2"/>
              </a:cxn>
              <a:cxn ang="0">
                <a:pos x="connsiteX3" y="connsiteY3"/>
              </a:cxn>
            </a:cxnLst>
            <a:rect l="l" t="t" r="r" b="b"/>
            <a:pathLst>
              <a:path w="11963399" h="6636234">
                <a:moveTo>
                  <a:pt x="0" y="0"/>
                </a:moveTo>
                <a:lnTo>
                  <a:pt x="11963399" y="0"/>
                </a:lnTo>
                <a:lnTo>
                  <a:pt x="11963399" y="6636234"/>
                </a:lnTo>
                <a:lnTo>
                  <a:pt x="0" y="6636234"/>
                </a:lnTo>
                <a:close/>
              </a:path>
            </a:pathLst>
          </a:custGeom>
          <a:solidFill>
            <a:schemeClr val="bg1"/>
          </a:solidFill>
        </p:spPr>
        <p:txBody>
          <a:bodyPr wrap="square" lIns="0" tIns="0" rIns="0" bIns="0" rtlCol="0"/>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7" name="object 3">
            <a:extLst>
              <a:ext uri="{FF2B5EF4-FFF2-40B4-BE49-F238E27FC236}">
                <a16:creationId xmlns:a16="http://schemas.microsoft.com/office/drawing/2014/main" id="{A7099CD9-DB97-48E8-961A-401664A3C6FB}"/>
              </a:ext>
              <a:ext uri="{C183D7F6-B498-43B3-948B-1728B52AA6E4}">
                <adec:decorative xmlns:adec="http://schemas.microsoft.com/office/drawing/2017/decorative" val="1"/>
              </a:ext>
            </a:extLst>
          </p:cNvPr>
          <p:cNvSpPr/>
          <p:nvPr userDrawn="1"/>
        </p:nvSpPr>
        <p:spPr>
          <a:xfrm>
            <a:off x="114300" y="110883"/>
            <a:ext cx="3657595" cy="6629400"/>
          </a:xfrm>
          <a:custGeom>
            <a:avLst/>
            <a:gdLst/>
            <a:ahLst/>
            <a:cxnLst/>
            <a:rect l="l" t="t" r="r" b="b"/>
            <a:pathLst>
              <a:path w="11734800" h="6400800">
                <a:moveTo>
                  <a:pt x="11734800" y="0"/>
                </a:moveTo>
                <a:lnTo>
                  <a:pt x="0" y="0"/>
                </a:lnTo>
                <a:lnTo>
                  <a:pt x="0" y="6400800"/>
                </a:lnTo>
                <a:lnTo>
                  <a:pt x="11734800" y="6400800"/>
                </a:lnTo>
                <a:lnTo>
                  <a:pt x="11734800" y="0"/>
                </a:lnTo>
                <a:close/>
              </a:path>
            </a:pathLst>
          </a:custGeom>
          <a:solidFill>
            <a:schemeClr val="bg1">
              <a:lumMod val="95000"/>
            </a:schemeClr>
          </a:solidFill>
        </p:spPr>
        <p:txBody>
          <a:bodyPr wrap="square" lIns="0" tIns="0" rIns="0" bIns="0" rtlCol="0"/>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sz="1765" b="0" i="0" u="none" strike="noStrike" kern="1200" cap="none" spc="0" normalizeH="0" baseline="0" noProof="0">
              <a:ln>
                <a:noFill/>
              </a:ln>
              <a:solidFill>
                <a:srgbClr val="000000"/>
              </a:solidFill>
              <a:effectLst/>
              <a:uLnTx/>
              <a:uFillTx/>
              <a:latin typeface="Segoe UI"/>
              <a:ea typeface="+mn-ea"/>
              <a:cs typeface="+mn-cs"/>
            </a:endParaRPr>
          </a:p>
        </p:txBody>
      </p:sp>
      <p:sp>
        <p:nvSpPr>
          <p:cNvPr id="8" name="Title 1">
            <a:extLst>
              <a:ext uri="{FF2B5EF4-FFF2-40B4-BE49-F238E27FC236}">
                <a16:creationId xmlns:a16="http://schemas.microsoft.com/office/drawing/2014/main" id="{93AF4B9D-DAFD-4A85-9866-A05C9C4C7AF7}"/>
              </a:ext>
            </a:extLst>
          </p:cNvPr>
          <p:cNvSpPr>
            <a:spLocks noGrp="1"/>
          </p:cNvSpPr>
          <p:nvPr>
            <p:ph type="title"/>
          </p:nvPr>
        </p:nvSpPr>
        <p:spPr>
          <a:xfrm>
            <a:off x="584203" y="2846000"/>
            <a:ext cx="3187692" cy="1143635"/>
          </a:xfrm>
        </p:spPr>
        <p:txBody>
          <a:bodyPr lIns="91440" rIns="91440" anchor="ctr">
            <a:noAutofit/>
          </a:bodyPr>
          <a:lstStyle>
            <a:lvl1pPr algn="ctr" defTabSz="932742" rtl="0" eaLnBrk="1" latinLnBrk="0" hangingPunct="1">
              <a:lnSpc>
                <a:spcPct val="100000"/>
              </a:lnSpc>
              <a:spcBef>
                <a:spcPts val="100"/>
              </a:spcBef>
              <a:buNone/>
              <a:defRPr lang="en-US" sz="3600" b="0" i="0" kern="1200" spc="-70" dirty="0">
                <a:solidFill>
                  <a:schemeClr val="tx1"/>
                </a:solidFill>
                <a:latin typeface="+mj-lt"/>
                <a:ea typeface="+mn-ea"/>
                <a:cs typeface="Segoe UI" panose="020B0502040204020203" pitchFamily="34" charset="0"/>
              </a:defRPr>
            </a:lvl1pPr>
          </a:lstStyle>
          <a:p>
            <a:r>
              <a:rPr lang="en-US"/>
              <a:t>Click to edit Master title style</a:t>
            </a:r>
          </a:p>
        </p:txBody>
      </p:sp>
      <p:cxnSp>
        <p:nvCxnSpPr>
          <p:cNvPr id="9" name="Straight Connector 8">
            <a:extLst>
              <a:ext uri="{FF2B5EF4-FFF2-40B4-BE49-F238E27FC236}">
                <a16:creationId xmlns:a16="http://schemas.microsoft.com/office/drawing/2014/main" id="{B4D86B7E-9E62-4014-B38B-8E082B604557}"/>
              </a:ext>
              <a:ext uri="{C183D7F6-B498-43B3-948B-1728B52AA6E4}">
                <adec:decorative xmlns:adec="http://schemas.microsoft.com/office/drawing/2017/decorative" val="1"/>
              </a:ext>
            </a:extLst>
          </p:cNvPr>
          <p:cNvCxnSpPr/>
          <p:nvPr userDrawn="1"/>
        </p:nvCxnSpPr>
        <p:spPr>
          <a:xfrm>
            <a:off x="4305298" y="1623515"/>
            <a:ext cx="0" cy="3583304"/>
          </a:xfrm>
          <a:prstGeom prst="line">
            <a:avLst/>
          </a:prstGeom>
          <a:ln w="25400" cap="sq">
            <a:gradFill flip="none" rotWithShape="1">
              <a:gsLst>
                <a:gs pos="60000">
                  <a:srgbClr val="61C5BE"/>
                </a:gs>
                <a:gs pos="30000">
                  <a:srgbClr val="FFF200"/>
                </a:gs>
                <a:gs pos="100000">
                  <a:schemeClr val="accent5"/>
                </a:gs>
              </a:gsLst>
              <a:lin ang="540000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11">
            <a:extLst>
              <a:ext uri="{FF2B5EF4-FFF2-40B4-BE49-F238E27FC236}">
                <a16:creationId xmlns:a16="http://schemas.microsoft.com/office/drawing/2014/main" id="{8973BE91-A921-4763-8DC2-540683D205BA}"/>
              </a:ext>
            </a:extLst>
          </p:cNvPr>
          <p:cNvSpPr>
            <a:spLocks noGrp="1"/>
          </p:cNvSpPr>
          <p:nvPr>
            <p:ph type="body" sz="quarter" idx="11"/>
          </p:nvPr>
        </p:nvSpPr>
        <p:spPr>
          <a:xfrm>
            <a:off x="4838700" y="2286000"/>
            <a:ext cx="6770688" cy="2286000"/>
          </a:xfrm>
          <a:prstGeom prst="rect">
            <a:avLst/>
          </a:prstGeom>
        </p:spPr>
        <p:txBody>
          <a:bodyPr anchor="ctr">
            <a:noAutofit/>
          </a:bodyPr>
          <a:lstStyle>
            <a:lvl1pPr marL="0" indent="0">
              <a:spcBef>
                <a:spcPts val="1200"/>
              </a:spcBef>
              <a:spcAft>
                <a:spcPts val="600"/>
              </a:spcAft>
              <a:buNone/>
              <a:tabLst>
                <a:tab pos="563563" algn="l"/>
              </a:tabLst>
              <a:defRPr lang="en-US" sz="2400" b="0" i="0" kern="1200" spc="-5" baseline="0" dirty="0" smtClean="0">
                <a:solidFill>
                  <a:schemeClr val="tx1"/>
                </a:solidFill>
                <a:latin typeface="+mn-lt"/>
                <a:ea typeface="+mn-ea"/>
                <a:cs typeface="Segoe UI" panose="020B0502040204020203" pitchFamily="34" charset="0"/>
              </a:defRPr>
            </a:lvl1pPr>
            <a:lvl2pPr marL="12066" indent="0">
              <a:buFontTx/>
              <a:buNone/>
              <a:tabLst>
                <a:tab pos="444500" algn="l"/>
              </a:tabLst>
              <a:defRPr lang="en-US" sz="2400" kern="1200" spc="0" baseline="0" dirty="0" smtClean="0">
                <a:solidFill>
                  <a:srgbClr val="231F20"/>
                </a:solidFill>
                <a:latin typeface="Segoe Pro"/>
                <a:ea typeface="+mn-ea"/>
                <a:cs typeface="Segoe Pro"/>
              </a:defRPr>
            </a:lvl2pPr>
          </a:lstStyle>
          <a:p>
            <a:pPr marL="342900" marR="0" lvl="0" indent="-342900" algn="l" defTabSz="932742" rtl="0" eaLnBrk="1" fontAlgn="auto" latinLnBrk="0" hangingPunct="1">
              <a:lnSpc>
                <a:spcPct val="100000"/>
              </a:lnSpc>
              <a:spcBef>
                <a:spcPct val="20000"/>
              </a:spcBef>
              <a:spcAft>
                <a:spcPts val="0"/>
              </a:spcAft>
              <a:buClrTx/>
              <a:buSzPct val="90000"/>
              <a:tabLst/>
            </a:pPr>
            <a:r>
              <a:rPr lang="en-US"/>
              <a:t>Click to edit Master text styles</a:t>
            </a:r>
          </a:p>
        </p:txBody>
      </p:sp>
    </p:spTree>
    <p:extLst>
      <p:ext uri="{BB962C8B-B14F-4D97-AF65-F5344CB8AC3E}">
        <p14:creationId xmlns:p14="http://schemas.microsoft.com/office/powerpoint/2010/main" val="1683802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genda / TOC 2">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96ED178C-26E2-4D6D-90C1-DD42A9DAF5EC}"/>
              </a:ext>
              <a:ext uri="{C183D7F6-B498-43B3-948B-1728B52AA6E4}">
                <adec:decorative xmlns:adec="http://schemas.microsoft.com/office/drawing/2017/decorative" val="1"/>
              </a:ext>
            </a:extLst>
          </p:cNvPr>
          <p:cNvSpPr/>
          <p:nvPr userDrawn="1"/>
        </p:nvSpPr>
        <p:spPr bwMode="auto">
          <a:xfrm>
            <a:off x="114301" y="110883"/>
            <a:ext cx="11963399" cy="6636234"/>
          </a:xfrm>
          <a:custGeom>
            <a:avLst/>
            <a:gdLst>
              <a:gd name="connsiteX0" fmla="*/ 0 w 11963399"/>
              <a:gd name="connsiteY0" fmla="*/ 0 h 6636234"/>
              <a:gd name="connsiteX1" fmla="*/ 11963399 w 11963399"/>
              <a:gd name="connsiteY1" fmla="*/ 0 h 6636234"/>
              <a:gd name="connsiteX2" fmla="*/ 11963399 w 11963399"/>
              <a:gd name="connsiteY2" fmla="*/ 6636234 h 6636234"/>
              <a:gd name="connsiteX3" fmla="*/ 0 w 11963399"/>
              <a:gd name="connsiteY3" fmla="*/ 6636234 h 6636234"/>
            </a:gdLst>
            <a:ahLst/>
            <a:cxnLst>
              <a:cxn ang="0">
                <a:pos x="connsiteX0" y="connsiteY0"/>
              </a:cxn>
              <a:cxn ang="0">
                <a:pos x="connsiteX1" y="connsiteY1"/>
              </a:cxn>
              <a:cxn ang="0">
                <a:pos x="connsiteX2" y="connsiteY2"/>
              </a:cxn>
              <a:cxn ang="0">
                <a:pos x="connsiteX3" y="connsiteY3"/>
              </a:cxn>
            </a:cxnLst>
            <a:rect l="l" t="t" r="r" b="b"/>
            <a:pathLst>
              <a:path w="11963399" h="6636234">
                <a:moveTo>
                  <a:pt x="0" y="0"/>
                </a:moveTo>
                <a:lnTo>
                  <a:pt x="11963399" y="0"/>
                </a:lnTo>
                <a:lnTo>
                  <a:pt x="11963399" y="6636234"/>
                </a:lnTo>
                <a:lnTo>
                  <a:pt x="0" y="6636234"/>
                </a:lnTo>
                <a:close/>
              </a:path>
            </a:pathLst>
          </a:custGeom>
          <a:solidFill>
            <a:schemeClr val="bg1"/>
          </a:solidFill>
        </p:spPr>
        <p:txBody>
          <a:bodyPr wrap="square" lIns="0" tIns="0" rIns="0" bIns="0" rtlCol="0"/>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17" name="object 3">
            <a:extLst>
              <a:ext uri="{FF2B5EF4-FFF2-40B4-BE49-F238E27FC236}">
                <a16:creationId xmlns:a16="http://schemas.microsoft.com/office/drawing/2014/main" id="{EB9050CC-984D-4EB4-8AA6-E70E56ED372F}"/>
              </a:ext>
              <a:ext uri="{C183D7F6-B498-43B3-948B-1728B52AA6E4}">
                <adec:decorative xmlns:adec="http://schemas.microsoft.com/office/drawing/2017/decorative" val="1"/>
              </a:ext>
            </a:extLst>
          </p:cNvPr>
          <p:cNvSpPr/>
          <p:nvPr userDrawn="1"/>
        </p:nvSpPr>
        <p:spPr>
          <a:xfrm>
            <a:off x="114300" y="110883"/>
            <a:ext cx="3657595" cy="6629400"/>
          </a:xfrm>
          <a:custGeom>
            <a:avLst/>
            <a:gdLst/>
            <a:ahLst/>
            <a:cxnLst/>
            <a:rect l="l" t="t" r="r" b="b"/>
            <a:pathLst>
              <a:path w="11734800" h="6400800">
                <a:moveTo>
                  <a:pt x="11734800" y="0"/>
                </a:moveTo>
                <a:lnTo>
                  <a:pt x="0" y="0"/>
                </a:lnTo>
                <a:lnTo>
                  <a:pt x="0" y="6400800"/>
                </a:lnTo>
                <a:lnTo>
                  <a:pt x="11734800" y="6400800"/>
                </a:lnTo>
                <a:lnTo>
                  <a:pt x="11734800" y="0"/>
                </a:lnTo>
                <a:close/>
              </a:path>
            </a:pathLst>
          </a:custGeom>
          <a:solidFill>
            <a:schemeClr val="bg1">
              <a:lumMod val="95000"/>
            </a:schemeClr>
          </a:solidFill>
        </p:spPr>
        <p:txBody>
          <a:bodyPr wrap="square" lIns="0" tIns="0" rIns="0" bIns="0" rtlCol="0"/>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Title 1">
            <a:extLst>
              <a:ext uri="{FF2B5EF4-FFF2-40B4-BE49-F238E27FC236}">
                <a16:creationId xmlns:a16="http://schemas.microsoft.com/office/drawing/2014/main" id="{F8983B7E-713E-401D-AB0A-587B21C3F8EB}"/>
              </a:ext>
            </a:extLst>
          </p:cNvPr>
          <p:cNvSpPr>
            <a:spLocks noGrp="1"/>
          </p:cNvSpPr>
          <p:nvPr>
            <p:ph type="title"/>
          </p:nvPr>
        </p:nvSpPr>
        <p:spPr>
          <a:xfrm>
            <a:off x="584200" y="2846000"/>
            <a:ext cx="3187697" cy="1143635"/>
          </a:xfrm>
        </p:spPr>
        <p:txBody>
          <a:bodyPr lIns="91440" rIns="91440" anchor="ctr">
            <a:noAutofit/>
          </a:bodyPr>
          <a:lstStyle>
            <a:lvl1pPr algn="ctr" defTabSz="932742" rtl="0" eaLnBrk="1" latinLnBrk="0" hangingPunct="1">
              <a:lnSpc>
                <a:spcPct val="100000"/>
              </a:lnSpc>
              <a:spcBef>
                <a:spcPts val="100"/>
              </a:spcBef>
              <a:buNone/>
              <a:defRPr lang="en-US" sz="3600" b="0" i="0" kern="1200" spc="-70" dirty="0">
                <a:solidFill>
                  <a:schemeClr val="tx1"/>
                </a:solidFill>
                <a:latin typeface="+mj-lt"/>
                <a:ea typeface="+mn-ea"/>
                <a:cs typeface="Segoe UI" panose="020B0502040204020203" pitchFamily="34" charset="0"/>
              </a:defRPr>
            </a:lvl1pPr>
          </a:lstStyle>
          <a:p>
            <a:r>
              <a:rPr lang="en-US"/>
              <a:t>Click to edit Master title style</a:t>
            </a:r>
          </a:p>
        </p:txBody>
      </p:sp>
      <p:sp>
        <p:nvSpPr>
          <p:cNvPr id="19" name="Text Placeholder 11">
            <a:extLst>
              <a:ext uri="{FF2B5EF4-FFF2-40B4-BE49-F238E27FC236}">
                <a16:creationId xmlns:a16="http://schemas.microsoft.com/office/drawing/2014/main" id="{C0462BD8-67AB-4900-9285-002A90E26663}"/>
              </a:ext>
            </a:extLst>
          </p:cNvPr>
          <p:cNvSpPr>
            <a:spLocks noGrp="1"/>
          </p:cNvSpPr>
          <p:nvPr>
            <p:ph type="body" sz="quarter" idx="11"/>
          </p:nvPr>
        </p:nvSpPr>
        <p:spPr>
          <a:xfrm>
            <a:off x="4364610" y="2286000"/>
            <a:ext cx="7243190" cy="2286000"/>
          </a:xfrm>
          <a:prstGeom prst="rect">
            <a:avLst/>
          </a:prstGeom>
        </p:spPr>
        <p:txBody>
          <a:bodyPr anchor="ctr">
            <a:noAutofit/>
          </a:bodyPr>
          <a:lstStyle>
            <a:lvl1pPr marL="0" indent="0">
              <a:spcBef>
                <a:spcPts val="1200"/>
              </a:spcBef>
              <a:spcAft>
                <a:spcPts val="1200"/>
              </a:spcAft>
              <a:buNone/>
              <a:tabLst>
                <a:tab pos="563563" algn="l"/>
              </a:tabLst>
              <a:defRPr lang="en-US" sz="2400" b="0" i="0" kern="1200" spc="-5" baseline="0" dirty="0" smtClean="0">
                <a:solidFill>
                  <a:schemeClr val="tx1"/>
                </a:solidFill>
                <a:latin typeface="+mn-lt"/>
                <a:ea typeface="+mn-ea"/>
                <a:cs typeface="Segoe UI" panose="020B0502040204020203" pitchFamily="34" charset="0"/>
              </a:defRPr>
            </a:lvl1pPr>
            <a:lvl2pPr marL="12066" indent="0">
              <a:buFontTx/>
              <a:buNone/>
              <a:tabLst>
                <a:tab pos="444500" algn="l"/>
              </a:tabLst>
              <a:defRPr lang="en-US" sz="2400" kern="1200" spc="0" baseline="0" dirty="0" smtClean="0">
                <a:solidFill>
                  <a:srgbClr val="231F20"/>
                </a:solidFill>
                <a:latin typeface="Segoe Pro"/>
                <a:ea typeface="+mn-ea"/>
                <a:cs typeface="Segoe Pro"/>
              </a:defRPr>
            </a:lvl2pPr>
          </a:lstStyle>
          <a:p>
            <a:pPr marL="342900" marR="0" lvl="0" indent="-342900" algn="l" defTabSz="932742" rtl="0" eaLnBrk="1" fontAlgn="auto" latinLnBrk="0" hangingPunct="1">
              <a:lnSpc>
                <a:spcPct val="100000"/>
              </a:lnSpc>
              <a:spcBef>
                <a:spcPct val="20000"/>
              </a:spcBef>
              <a:spcAft>
                <a:spcPts val="0"/>
              </a:spcAft>
              <a:buClrTx/>
              <a:buSzPct val="90000"/>
              <a:tabLst/>
            </a:pPr>
            <a:r>
              <a:rPr lang="en-US"/>
              <a:t>Click to edit Master text styles</a:t>
            </a:r>
          </a:p>
        </p:txBody>
      </p:sp>
    </p:spTree>
    <p:extLst>
      <p:ext uri="{BB962C8B-B14F-4D97-AF65-F5344CB8AC3E}">
        <p14:creationId xmlns:p14="http://schemas.microsoft.com/office/powerpoint/2010/main" val="28396464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2"/>
        </a:solidFill>
        <a:effectLst/>
      </p:bgPr>
    </p:bg>
    <p:spTree>
      <p:nvGrpSpPr>
        <p:cNvPr id="1" name=""/>
        <p:cNvGrpSpPr/>
        <p:nvPr/>
      </p:nvGrpSpPr>
      <p:grpSpPr>
        <a:xfrm>
          <a:off x="0" y="0"/>
          <a:ext cx="0" cy="0"/>
          <a:chOff x="0" y="0"/>
          <a:chExt cx="0" cy="0"/>
        </a:xfrm>
      </p:grpSpPr>
      <p:pic>
        <p:nvPicPr>
          <p:cNvPr id="4" name="Picture 3" descr="A top down drone shot of a beautiful and big Humpback Whale family migrating off the coast of south east Queensland.">
            <a:extLst>
              <a:ext uri="{FF2B5EF4-FFF2-40B4-BE49-F238E27FC236}">
                <a16:creationId xmlns:a16="http://schemas.microsoft.com/office/drawing/2014/main" id="{F08378D6-6FC9-44A4-88EA-A90DC99526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810"/>
            <a:ext cx="12192000" cy="6850380"/>
          </a:xfrm>
          <a:prstGeom prst="rect">
            <a:avLst/>
          </a:prstGeom>
        </p:spPr>
      </p:pic>
      <p:sp>
        <p:nvSpPr>
          <p:cNvPr id="10" name="Rectangle 9">
            <a:extLst>
              <a:ext uri="{FF2B5EF4-FFF2-40B4-BE49-F238E27FC236}">
                <a16:creationId xmlns:a16="http://schemas.microsoft.com/office/drawing/2014/main" id="{1E0466DD-5304-420C-8CBA-9B5C39EF77CF}"/>
              </a:ext>
              <a:ext uri="{C183D7F6-B498-43B3-948B-1728B52AA6E4}">
                <adec:decorative xmlns:adec="http://schemas.microsoft.com/office/drawing/2017/decorative" val="1"/>
              </a:ext>
            </a:extLst>
          </p:cNvPr>
          <p:cNvSpPr/>
          <p:nvPr userDrawn="1"/>
        </p:nvSpPr>
        <p:spPr bwMode="auto">
          <a:xfrm>
            <a:off x="5394960" y="3318235"/>
            <a:ext cx="6797040" cy="3539765"/>
          </a:xfrm>
          <a:prstGeom prst="rect">
            <a:avLst/>
          </a:prstGeom>
          <a:gradFill>
            <a:gsLst>
              <a:gs pos="41000">
                <a:srgbClr val="000000">
                  <a:alpha val="22000"/>
                </a:srgbClr>
              </a:gs>
              <a:gs pos="0">
                <a:schemeClr val="bg1">
                  <a:alpha val="0"/>
                </a:schemeClr>
              </a:gs>
              <a:gs pos="100000">
                <a:schemeClr val="bg1">
                  <a:alpha val="85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D731BA64-FD0A-4997-8667-C86009C2384C}"/>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gradFill>
            <a:gsLst>
              <a:gs pos="100000">
                <a:schemeClr val="tx1">
                  <a:alpha val="9000"/>
                </a:schemeClr>
              </a:gs>
              <a:gs pos="60000">
                <a:srgbClr val="212121">
                  <a:alpha val="49000"/>
                </a:srgbClr>
              </a:gs>
              <a:gs pos="46000">
                <a:schemeClr val="bg1">
                  <a:alpha val="45000"/>
                </a:schemeClr>
              </a:gs>
              <a:gs pos="0">
                <a:schemeClr val="bg1">
                  <a:alpha val="17344"/>
                </a:schemeClr>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IN" sz="2000">
                <a:solidFill>
                  <a:srgbClr val="FFFFFF"/>
                </a:solidFill>
                <a:ea typeface="Segoe UI" pitchFamily="34" charset="0"/>
                <a:cs typeface="Segoe UI" pitchFamily="34" charset="0"/>
              </a:rPr>
              <a:t> </a:t>
            </a:r>
            <a:endParaRPr lang="en-US" sz="2000">
              <a:solidFill>
                <a:srgbClr val="FFFFFF"/>
              </a:solidFill>
              <a:ea typeface="Segoe UI" pitchFamily="34" charset="0"/>
              <a:cs typeface="Segoe UI" pitchFamily="34" charset="0"/>
            </a:endParaRPr>
          </a:p>
        </p:txBody>
      </p:sp>
      <p:sp>
        <p:nvSpPr>
          <p:cNvPr id="8" name="Title 2">
            <a:extLst>
              <a:ext uri="{FF2B5EF4-FFF2-40B4-BE49-F238E27FC236}">
                <a16:creationId xmlns:a16="http://schemas.microsoft.com/office/drawing/2014/main" id="{84B6163F-F990-D34B-9E2A-FDA8A16714C0}"/>
              </a:ext>
            </a:extLst>
          </p:cNvPr>
          <p:cNvSpPr>
            <a:spLocks noGrp="1"/>
          </p:cNvSpPr>
          <p:nvPr>
            <p:ph type="title"/>
          </p:nvPr>
        </p:nvSpPr>
        <p:spPr>
          <a:xfrm>
            <a:off x="6096001" y="3685032"/>
            <a:ext cx="4648200" cy="2279835"/>
          </a:xfrm>
        </p:spPr>
        <p:txBody>
          <a:bodyPr>
            <a:noAutofit/>
          </a:bodyPr>
          <a:lstStyle>
            <a:lvl1pPr>
              <a:defRPr sz="3600"/>
            </a:lvl1pPr>
          </a:lstStyle>
          <a:p>
            <a:r>
              <a:rPr lang="en-US"/>
              <a:t>Click to edit Master title style</a:t>
            </a:r>
          </a:p>
        </p:txBody>
      </p:sp>
      <p:sp>
        <p:nvSpPr>
          <p:cNvPr id="2" name="Rectangle 1" descr="Yellow-Blue MIS Identity bar">
            <a:extLst>
              <a:ext uri="{FF2B5EF4-FFF2-40B4-BE49-F238E27FC236}">
                <a16:creationId xmlns:a16="http://schemas.microsoft.com/office/drawing/2014/main" id="{4C5C4687-7859-D044-817A-4562925B6B94}"/>
              </a:ext>
              <a:ext uri="{C183D7F6-B498-43B3-948B-1728B52AA6E4}">
                <adec:decorative xmlns:adec="http://schemas.microsoft.com/office/drawing/2017/decorative" val="0"/>
              </a:ext>
            </a:extLst>
          </p:cNvPr>
          <p:cNvSpPr/>
          <p:nvPr userDrawn="1"/>
        </p:nvSpPr>
        <p:spPr bwMode="auto">
          <a:xfrm>
            <a:off x="6096000" y="3318235"/>
            <a:ext cx="6096000" cy="226243"/>
          </a:xfrm>
          <a:prstGeom prst="rect">
            <a:avLst/>
          </a:pr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
        <p:nvSpPr>
          <p:cNvPr id="9" name="Text Placeholder 2">
            <a:extLst>
              <a:ext uri="{FF2B5EF4-FFF2-40B4-BE49-F238E27FC236}">
                <a16:creationId xmlns:a16="http://schemas.microsoft.com/office/drawing/2014/main" id="{C76A859C-B570-764B-AFE5-06D2C1FE23E1}"/>
              </a:ext>
            </a:extLst>
          </p:cNvPr>
          <p:cNvSpPr>
            <a:spLocks noGrp="1"/>
          </p:cNvSpPr>
          <p:nvPr>
            <p:ph type="body" sz="quarter" idx="12" hasCustomPrompt="1"/>
          </p:nvPr>
        </p:nvSpPr>
        <p:spPr>
          <a:xfrm>
            <a:off x="6096000" y="547683"/>
            <a:ext cx="4648200" cy="276999"/>
          </a:xfrm>
        </p:spPr>
        <p:txBody>
          <a:bodyPr/>
          <a:lstStyle>
            <a:lvl1pPr marL="0" indent="0">
              <a:buFontTx/>
              <a:buNone/>
              <a:defRPr sz="1800"/>
            </a:lvl1pPr>
          </a:lstStyle>
          <a:p>
            <a:r>
              <a:rPr lang="en-US"/>
              <a:t>Click to add industry vertical</a:t>
            </a:r>
          </a:p>
        </p:txBody>
      </p:sp>
      <p:pic>
        <p:nvPicPr>
          <p:cNvPr id="7" name="Picture 6" descr="Microsoft logo white text version">
            <a:extLst>
              <a:ext uri="{FF2B5EF4-FFF2-40B4-BE49-F238E27FC236}">
                <a16:creationId xmlns:a16="http://schemas.microsoft.com/office/drawing/2014/main" id="{F47C80E3-9EE8-474B-B460-8FCB659F5E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6243" y="2759700"/>
            <a:ext cx="2979002" cy="1337764"/>
          </a:xfrm>
          <a:prstGeom prst="rect">
            <a:avLst/>
          </a:prstGeom>
        </p:spPr>
      </p:pic>
    </p:spTree>
    <p:extLst>
      <p:ext uri="{BB962C8B-B14F-4D97-AF65-F5344CB8AC3E}">
        <p14:creationId xmlns:p14="http://schemas.microsoft.com/office/powerpoint/2010/main" val="11311042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Intro">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3872BE5-F2E9-4738-A240-A44658902814}"/>
              </a:ext>
            </a:extLst>
          </p:cNvPr>
          <p:cNvSpPr>
            <a:spLocks noGrp="1"/>
          </p:cNvSpPr>
          <p:nvPr>
            <p:ph type="title"/>
          </p:nvPr>
        </p:nvSpPr>
        <p:spPr>
          <a:xfrm>
            <a:off x="621890" y="2589750"/>
            <a:ext cx="2922312" cy="1678499"/>
          </a:xfrm>
        </p:spPr>
        <p:txBody>
          <a:bodyPr anchor="ctr">
            <a:noAutofit/>
          </a:bodyPr>
          <a:lstStyle>
            <a:lvl1pPr algn="l" defTabSz="932742" rtl="0" eaLnBrk="1" latinLnBrk="0" hangingPunct="1">
              <a:lnSpc>
                <a:spcPct val="100000"/>
              </a:lnSpc>
              <a:spcBef>
                <a:spcPts val="100"/>
              </a:spcBef>
              <a:buNone/>
              <a:defRPr lang="en-US" sz="3600" b="0" i="0" kern="1200" spc="-70" dirty="0">
                <a:solidFill>
                  <a:schemeClr val="tx1"/>
                </a:solidFill>
                <a:latin typeface="+mj-lt"/>
                <a:ea typeface="+mn-ea"/>
                <a:cs typeface="Segoe UI" panose="020B0502040204020203"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6F31B5EC-CF33-449C-9A1B-4757A4757C14}"/>
              </a:ext>
              <a:ext uri="{C183D7F6-B498-43B3-948B-1728B52AA6E4}">
                <adec:decorative xmlns:adec="http://schemas.microsoft.com/office/drawing/2017/decorative" val="1"/>
              </a:ext>
            </a:extLst>
          </p:cNvPr>
          <p:cNvCxnSpPr/>
          <p:nvPr userDrawn="1"/>
        </p:nvCxnSpPr>
        <p:spPr>
          <a:xfrm>
            <a:off x="4110070" y="1623515"/>
            <a:ext cx="0" cy="3583304"/>
          </a:xfrm>
          <a:prstGeom prst="line">
            <a:avLst/>
          </a:prstGeom>
          <a:ln w="25400" cap="sq">
            <a:gradFill flip="none" rotWithShape="1">
              <a:gsLst>
                <a:gs pos="60000">
                  <a:srgbClr val="61C5BE"/>
                </a:gs>
                <a:gs pos="30000">
                  <a:srgbClr val="FFF200"/>
                </a:gs>
                <a:gs pos="100000">
                  <a:schemeClr val="accent5"/>
                </a:gs>
              </a:gsLst>
              <a:lin ang="540000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ext Placeholder 11">
            <a:extLst>
              <a:ext uri="{FF2B5EF4-FFF2-40B4-BE49-F238E27FC236}">
                <a16:creationId xmlns:a16="http://schemas.microsoft.com/office/drawing/2014/main" id="{00F5235C-B8C6-417B-8407-AFBC1CF32E00}"/>
              </a:ext>
            </a:extLst>
          </p:cNvPr>
          <p:cNvSpPr>
            <a:spLocks noGrp="1"/>
          </p:cNvSpPr>
          <p:nvPr>
            <p:ph type="body" sz="quarter" idx="11"/>
          </p:nvPr>
        </p:nvSpPr>
        <p:spPr>
          <a:xfrm>
            <a:off x="5270090" y="2255380"/>
            <a:ext cx="6322142" cy="2347240"/>
          </a:xfrm>
          <a:prstGeom prst="rect">
            <a:avLst/>
          </a:prstGeom>
        </p:spPr>
        <p:txBody>
          <a:bodyPr anchor="ctr">
            <a:noAutofit/>
          </a:bodyPr>
          <a:lstStyle>
            <a:lvl1pPr marL="0" indent="0">
              <a:lnSpc>
                <a:spcPct val="100000"/>
              </a:lnSpc>
              <a:spcBef>
                <a:spcPts val="600"/>
              </a:spcBef>
              <a:buNone/>
              <a:defRPr lang="en-US" sz="2400" b="0" i="0" kern="1200" spc="-5" baseline="0" dirty="0" smtClean="0">
                <a:solidFill>
                  <a:schemeClr val="tx1"/>
                </a:solidFill>
                <a:latin typeface="+mn-lt"/>
                <a:ea typeface="+mn-ea"/>
                <a:cs typeface="Segoe UI" panose="020B0502040204020203" pitchFamily="34" charset="0"/>
              </a:defRPr>
            </a:lvl1pPr>
            <a:lvl2pPr marL="469266" indent="-457200">
              <a:lnSpc>
                <a:spcPct val="100000"/>
              </a:lnSpc>
              <a:spcBef>
                <a:spcPts val="100"/>
              </a:spcBef>
              <a:buFont typeface="+mj-lt"/>
              <a:buAutoNum type="arabicPeriod"/>
              <a:tabLst>
                <a:tab pos="444500" algn="l"/>
              </a:tabLst>
              <a:defRPr lang="en-US" sz="2400" kern="1200" spc="0" baseline="0" dirty="0" smtClean="0">
                <a:solidFill>
                  <a:schemeClr val="bg1"/>
                </a:solidFill>
                <a:latin typeface="Segoe Pro"/>
                <a:ea typeface="+mn-ea"/>
                <a:cs typeface="Segoe Pro"/>
              </a:defRPr>
            </a:lvl2pPr>
          </a:lstStyle>
          <a:p>
            <a:pPr marL="228600" marR="0" lvl="0" indent="-228600" algn="l" defTabSz="932742" rtl="0" eaLnBrk="1" fontAlgn="auto" latinLnBrk="0" hangingPunct="1">
              <a:lnSpc>
                <a:spcPct val="100000"/>
              </a:lnSpc>
              <a:spcBef>
                <a:spcPct val="20000"/>
              </a:spcBef>
              <a:spcAft>
                <a:spcPts val="0"/>
              </a:spcAft>
              <a:buClrTx/>
              <a:buSzPct val="90000"/>
              <a:tabLst/>
            </a:pPr>
            <a:r>
              <a:rPr lang="en-US"/>
              <a:t>Click to edit Master text styles</a:t>
            </a:r>
          </a:p>
        </p:txBody>
      </p:sp>
      <p:sp>
        <p:nvSpPr>
          <p:cNvPr id="9" name="Freeform: Shape 8" descr="Yellow-blue MIS Identity bar">
            <a:extLst>
              <a:ext uri="{FF2B5EF4-FFF2-40B4-BE49-F238E27FC236}">
                <a16:creationId xmlns:a16="http://schemas.microsoft.com/office/drawing/2014/main" id="{83D6ED76-246F-4772-9AE0-674BDEC29BA6}"/>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4712413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312">
          <p15:clr>
            <a:srgbClr val="5ACBF0"/>
          </p15:clr>
        </p15:guide>
        <p15:guide id="4" orient="horz" pos="216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8" name="Text Placeholder 7">
            <a:extLst>
              <a:ext uri="{FF2B5EF4-FFF2-40B4-BE49-F238E27FC236}">
                <a16:creationId xmlns:a16="http://schemas.microsoft.com/office/drawing/2014/main" id="{DD95C442-BC44-4323-9EF4-C8E6D5875872}"/>
              </a:ext>
            </a:extLst>
          </p:cNvPr>
          <p:cNvSpPr>
            <a:spLocks noGrp="1"/>
          </p:cNvSpPr>
          <p:nvPr>
            <p:ph type="body" sz="quarter" idx="11"/>
          </p:nvPr>
        </p:nvSpPr>
        <p:spPr>
          <a:xfrm>
            <a:off x="584200" y="1435100"/>
            <a:ext cx="11018520" cy="3643313"/>
          </a:xfrm>
          <a:prstGeom prst="rect">
            <a:avLst/>
          </a:prstGeom>
        </p:spPr>
        <p:txBody>
          <a:bodyPr/>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Freeform: Shape 8" descr="Yellow-blue MIS Identity bar">
            <a:extLst>
              <a:ext uri="{FF2B5EF4-FFF2-40B4-BE49-F238E27FC236}">
                <a16:creationId xmlns:a16="http://schemas.microsoft.com/office/drawing/2014/main" id="{FDB8A493-3DA9-4624-B78C-8C4A0C24EC73}"/>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78922838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amp; Non-bulleted text">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a:prstGeom prst="rect">
            <a:avLst/>
          </a:prstGeo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reeform: Shape 5" descr="Yellow-blue MIS Identity bar">
            <a:extLst>
              <a:ext uri="{FF2B5EF4-FFF2-40B4-BE49-F238E27FC236}">
                <a16:creationId xmlns:a16="http://schemas.microsoft.com/office/drawing/2014/main" id="{41604F27-E71B-4AE5-913E-4DAE8691401A}"/>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9819845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 and image layou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7919BE-E7AB-49D0-8338-9447D7F5EB24}"/>
              </a:ext>
              <a:ext uri="{C183D7F6-B498-43B3-948B-1728B52AA6E4}">
                <adec:decorative xmlns:adec="http://schemas.microsoft.com/office/drawing/2017/decorative" val="1"/>
              </a:ext>
            </a:extLst>
          </p:cNvPr>
          <p:cNvSpPr/>
          <p:nvPr userDrawn="1"/>
        </p:nvSpPr>
        <p:spPr bwMode="auto">
          <a:xfrm>
            <a:off x="0" y="0"/>
            <a:ext cx="12192000" cy="2286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Title 6">
            <a:extLst>
              <a:ext uri="{FF2B5EF4-FFF2-40B4-BE49-F238E27FC236}">
                <a16:creationId xmlns:a16="http://schemas.microsoft.com/office/drawing/2014/main" id="{73084D1C-F464-4B73-B205-90876B54309A}"/>
              </a:ext>
            </a:extLst>
          </p:cNvPr>
          <p:cNvSpPr>
            <a:spLocks noGrp="1"/>
          </p:cNvSpPr>
          <p:nvPr>
            <p:ph type="title"/>
          </p:nvPr>
        </p:nvSpPr>
        <p:spPr>
          <a:xfrm>
            <a:off x="582611" y="457201"/>
            <a:ext cx="3394295" cy="1562100"/>
          </a:xfrm>
        </p:spPr>
        <p:txBody>
          <a:bodyPr/>
          <a:lstStyle>
            <a:lvl1pPr algn="r">
              <a:defRPr/>
            </a:lvl1pPr>
          </a:lstStyle>
          <a:p>
            <a:r>
              <a:rPr lang="en-US"/>
              <a:t>Click to edit Master title style</a:t>
            </a:r>
          </a:p>
        </p:txBody>
      </p:sp>
      <p:cxnSp>
        <p:nvCxnSpPr>
          <p:cNvPr id="9" name="Straight Connector 8">
            <a:extLst>
              <a:ext uri="{FF2B5EF4-FFF2-40B4-BE49-F238E27FC236}">
                <a16:creationId xmlns:a16="http://schemas.microsoft.com/office/drawing/2014/main" id="{A2CBD28F-AB74-4E47-86C9-D7BA12AA9E35}"/>
              </a:ext>
              <a:ext uri="{C183D7F6-B498-43B3-948B-1728B52AA6E4}">
                <adec:decorative xmlns:adec="http://schemas.microsoft.com/office/drawing/2017/decorative" val="1"/>
              </a:ext>
            </a:extLst>
          </p:cNvPr>
          <p:cNvCxnSpPr>
            <a:cxnSpLocks/>
          </p:cNvCxnSpPr>
          <p:nvPr userDrawn="1"/>
        </p:nvCxnSpPr>
        <p:spPr>
          <a:xfrm>
            <a:off x="4407803" y="457201"/>
            <a:ext cx="0" cy="1562099"/>
          </a:xfrm>
          <a:prstGeom prst="line">
            <a:avLst/>
          </a:prstGeom>
          <a:ln w="25400" cap="sq">
            <a:gradFill flip="none" rotWithShape="1">
              <a:gsLst>
                <a:gs pos="60000">
                  <a:srgbClr val="61C5BE"/>
                </a:gs>
                <a:gs pos="30000">
                  <a:srgbClr val="FFF200"/>
                </a:gs>
                <a:gs pos="100000">
                  <a:schemeClr val="accent5"/>
                </a:gs>
              </a:gsLst>
              <a:lin ang="540000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85E7C14A-E823-4A85-9ED9-D388CB51B845}"/>
              </a:ext>
            </a:extLst>
          </p:cNvPr>
          <p:cNvSpPr>
            <a:spLocks noGrp="1"/>
          </p:cNvSpPr>
          <p:nvPr>
            <p:ph type="body" sz="quarter" idx="10"/>
          </p:nvPr>
        </p:nvSpPr>
        <p:spPr>
          <a:xfrm>
            <a:off x="4838700" y="457200"/>
            <a:ext cx="6770688" cy="1562100"/>
          </a:xfrm>
          <a:prstGeom prst="rect">
            <a:avLst/>
          </a:prstGeom>
        </p:spPr>
        <p:txBody>
          <a:bodyPr wrap="square">
            <a:no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p:txBody>
      </p:sp>
      <p:sp>
        <p:nvSpPr>
          <p:cNvPr id="11" name="Picture Placeholder 2">
            <a:extLst>
              <a:ext uri="{FF2B5EF4-FFF2-40B4-BE49-F238E27FC236}">
                <a16:creationId xmlns:a16="http://schemas.microsoft.com/office/drawing/2014/main" id="{483CE641-1985-4D45-AC1D-57F19CF59B33}"/>
              </a:ext>
            </a:extLst>
          </p:cNvPr>
          <p:cNvSpPr>
            <a:spLocks noGrp="1"/>
          </p:cNvSpPr>
          <p:nvPr>
            <p:ph type="pic" sz="quarter" idx="11"/>
          </p:nvPr>
        </p:nvSpPr>
        <p:spPr>
          <a:xfrm>
            <a:off x="0" y="2501900"/>
            <a:ext cx="12188825" cy="4127499"/>
          </a:xfrm>
          <a:prstGeom prst="rect">
            <a:avLst/>
          </a:prstGeom>
        </p:spPr>
        <p:txBody>
          <a:bodyPr anchor="ctr">
            <a:noAutofit/>
          </a:bodyPr>
          <a:lstStyle>
            <a:lvl1pPr marL="0" indent="0" algn="ctr">
              <a:buNone/>
              <a:defRPr/>
            </a:lvl1pPr>
          </a:lstStyle>
          <a:p>
            <a:r>
              <a:rPr lang="en-US"/>
              <a:t>Click icon to add picture</a:t>
            </a:r>
          </a:p>
        </p:txBody>
      </p:sp>
      <p:sp>
        <p:nvSpPr>
          <p:cNvPr id="13" name="Freeform: Shape 12" descr="Yellow-blue MIS Identity bar">
            <a:extLst>
              <a:ext uri="{FF2B5EF4-FFF2-40B4-BE49-F238E27FC236}">
                <a16:creationId xmlns:a16="http://schemas.microsoft.com/office/drawing/2014/main" id="{7AC31989-ED2C-4651-88CA-31F3AD0FB6FF}"/>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0320349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xt and image layout w/o footer bar">
    <p:bg>
      <p:bgPr>
        <a:solidFill>
          <a:schemeClr val="bg1"/>
        </a:solidFill>
        <a:effectLst/>
      </p:bgPr>
    </p:bg>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73084D1C-F464-4B73-B205-90876B54309A}"/>
              </a:ext>
            </a:extLst>
          </p:cNvPr>
          <p:cNvSpPr>
            <a:spLocks noGrp="1"/>
          </p:cNvSpPr>
          <p:nvPr>
            <p:ph type="title"/>
          </p:nvPr>
        </p:nvSpPr>
        <p:spPr>
          <a:xfrm>
            <a:off x="582611" y="457201"/>
            <a:ext cx="3394295" cy="1562100"/>
          </a:xfrm>
        </p:spPr>
        <p:txBody>
          <a:bodyPr/>
          <a:lstStyle>
            <a:lvl1pPr algn="r">
              <a:defRPr/>
            </a:lvl1pPr>
          </a:lstStyle>
          <a:p>
            <a:r>
              <a:rPr lang="en-US"/>
              <a:t>Click to edit Master title style</a:t>
            </a:r>
          </a:p>
        </p:txBody>
      </p:sp>
      <p:cxnSp>
        <p:nvCxnSpPr>
          <p:cNvPr id="9" name="Straight Connector 8">
            <a:extLst>
              <a:ext uri="{FF2B5EF4-FFF2-40B4-BE49-F238E27FC236}">
                <a16:creationId xmlns:a16="http://schemas.microsoft.com/office/drawing/2014/main" id="{A2CBD28F-AB74-4E47-86C9-D7BA12AA9E35}"/>
              </a:ext>
              <a:ext uri="{C183D7F6-B498-43B3-948B-1728B52AA6E4}">
                <adec:decorative xmlns:adec="http://schemas.microsoft.com/office/drawing/2017/decorative" val="1"/>
              </a:ext>
            </a:extLst>
          </p:cNvPr>
          <p:cNvCxnSpPr>
            <a:cxnSpLocks/>
          </p:cNvCxnSpPr>
          <p:nvPr userDrawn="1"/>
        </p:nvCxnSpPr>
        <p:spPr>
          <a:xfrm>
            <a:off x="4407803" y="457201"/>
            <a:ext cx="0" cy="1562099"/>
          </a:xfrm>
          <a:prstGeom prst="line">
            <a:avLst/>
          </a:prstGeom>
          <a:ln w="25400" cap="sq">
            <a:gradFill flip="none" rotWithShape="1">
              <a:gsLst>
                <a:gs pos="60000">
                  <a:srgbClr val="61C5BE"/>
                </a:gs>
                <a:gs pos="30000">
                  <a:srgbClr val="FFF200"/>
                </a:gs>
                <a:gs pos="100000">
                  <a:schemeClr val="accent5"/>
                </a:gs>
              </a:gsLst>
              <a:lin ang="540000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85E7C14A-E823-4A85-9ED9-D388CB51B845}"/>
              </a:ext>
            </a:extLst>
          </p:cNvPr>
          <p:cNvSpPr>
            <a:spLocks noGrp="1"/>
          </p:cNvSpPr>
          <p:nvPr>
            <p:ph type="body" sz="quarter" idx="10"/>
          </p:nvPr>
        </p:nvSpPr>
        <p:spPr>
          <a:xfrm>
            <a:off x="4838700" y="457200"/>
            <a:ext cx="6770688" cy="1562100"/>
          </a:xfrm>
          <a:prstGeom prst="rect">
            <a:avLst/>
          </a:prstGeom>
        </p:spPr>
        <p:txBody>
          <a:bodyPr wrap="square">
            <a:no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p:txBody>
      </p:sp>
      <p:sp>
        <p:nvSpPr>
          <p:cNvPr id="11" name="Picture Placeholder 2">
            <a:extLst>
              <a:ext uri="{FF2B5EF4-FFF2-40B4-BE49-F238E27FC236}">
                <a16:creationId xmlns:a16="http://schemas.microsoft.com/office/drawing/2014/main" id="{483CE641-1985-4D45-AC1D-57F19CF59B33}"/>
              </a:ext>
            </a:extLst>
          </p:cNvPr>
          <p:cNvSpPr>
            <a:spLocks noGrp="1"/>
          </p:cNvSpPr>
          <p:nvPr>
            <p:ph type="pic" sz="quarter" idx="11"/>
          </p:nvPr>
        </p:nvSpPr>
        <p:spPr>
          <a:xfrm>
            <a:off x="0" y="2501900"/>
            <a:ext cx="12188825" cy="4356100"/>
          </a:xfrm>
          <a:prstGeom prst="rect">
            <a:avLst/>
          </a:prstGeom>
        </p:spPr>
        <p:txBody>
          <a:bodyPr anchor="ctr">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38836763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4" name="Content Placeholder 3">
            <a:extLst>
              <a:ext uri="{FF2B5EF4-FFF2-40B4-BE49-F238E27FC236}">
                <a16:creationId xmlns:a16="http://schemas.microsoft.com/office/drawing/2014/main" id="{BD4974DD-397E-4A7D-8910-32FA5365BB14}"/>
              </a:ext>
            </a:extLst>
          </p:cNvPr>
          <p:cNvSpPr>
            <a:spLocks noGrp="1"/>
          </p:cNvSpPr>
          <p:nvPr>
            <p:ph sz="quarter" idx="14"/>
          </p:nvPr>
        </p:nvSpPr>
        <p:spPr>
          <a:xfrm>
            <a:off x="584200" y="1409700"/>
            <a:ext cx="5218113" cy="4859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7">
            <a:extLst>
              <a:ext uri="{FF2B5EF4-FFF2-40B4-BE49-F238E27FC236}">
                <a16:creationId xmlns:a16="http://schemas.microsoft.com/office/drawing/2014/main" id="{E432EBAE-017D-4865-B8E1-6CF9BB62272D}"/>
              </a:ext>
            </a:extLst>
          </p:cNvPr>
          <p:cNvSpPr>
            <a:spLocks noGrp="1"/>
          </p:cNvSpPr>
          <p:nvPr>
            <p:ph sz="quarter" idx="15"/>
          </p:nvPr>
        </p:nvSpPr>
        <p:spPr>
          <a:xfrm>
            <a:off x="6388100" y="1409700"/>
            <a:ext cx="5221288" cy="4859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Freeform: Shape 6" descr="Yellow-blue MIS Identity bar">
            <a:extLst>
              <a:ext uri="{FF2B5EF4-FFF2-40B4-BE49-F238E27FC236}">
                <a16:creationId xmlns:a16="http://schemas.microsoft.com/office/drawing/2014/main" id="{A3BC781B-E233-4B02-B354-AF4D5822BB3E}"/>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3257595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888">
          <p15:clr>
            <a:srgbClr val="5ACBF0"/>
          </p15:clr>
        </p15:guide>
        <p15:guide id="4" pos="3660">
          <p15:clr>
            <a:srgbClr val="5ACBF0"/>
          </p15:clr>
        </p15:guide>
        <p15:guide id="5" pos="4024">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wo Column Non-bullete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Shape 6" descr="Yellow-blue MIS Identity bar">
            <a:extLst>
              <a:ext uri="{FF2B5EF4-FFF2-40B4-BE49-F238E27FC236}">
                <a16:creationId xmlns:a16="http://schemas.microsoft.com/office/drawing/2014/main" id="{6E7FD9EB-3626-43FE-8EE0-63359ADE3C6B}"/>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4182656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a:prstGeom prst="rect">
            <a:avLst/>
          </a:prstGeo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8D24EA21-F77F-434B-8500-B8AAD06BBF90}"/>
              </a:ext>
            </a:extLst>
          </p:cNvPr>
          <p:cNvSpPr>
            <a:spLocks noGrp="1"/>
          </p:cNvSpPr>
          <p:nvPr>
            <p:ph sz="quarter" idx="18"/>
          </p:nvPr>
        </p:nvSpPr>
        <p:spPr>
          <a:xfrm>
            <a:off x="584200" y="2081213"/>
            <a:ext cx="5219700" cy="1705082"/>
          </a:xfrm>
        </p:spPr>
        <p:txBody>
          <a:bodyPr/>
          <a:lstStyle>
            <a:lvl1pPr marL="0" indent="0">
              <a:spcBef>
                <a:spcPts val="1200"/>
              </a:spcBef>
              <a:buNone/>
              <a:defRPr sz="2400"/>
            </a:lvl1pPr>
            <a:lvl2pPr marL="406400" indent="-280988">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a:prstGeom prst="rect">
            <a:avLst/>
          </a:prstGeo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9" name="Content Placeholder 8">
            <a:extLst>
              <a:ext uri="{FF2B5EF4-FFF2-40B4-BE49-F238E27FC236}">
                <a16:creationId xmlns:a16="http://schemas.microsoft.com/office/drawing/2014/main" id="{9AAA0606-46E1-4BD9-9C0B-962D0C45ED9E}"/>
              </a:ext>
            </a:extLst>
          </p:cNvPr>
          <p:cNvSpPr>
            <a:spLocks noGrp="1"/>
          </p:cNvSpPr>
          <p:nvPr>
            <p:ph sz="quarter" idx="19"/>
          </p:nvPr>
        </p:nvSpPr>
        <p:spPr>
          <a:xfrm>
            <a:off x="6388100" y="2081213"/>
            <a:ext cx="5229225" cy="1705082"/>
          </a:xfrm>
        </p:spPr>
        <p:txBody>
          <a:bodyPr/>
          <a:lstStyle>
            <a:lvl1pPr marL="0" indent="0">
              <a:spcBef>
                <a:spcPts val="1200"/>
              </a:spcBef>
              <a:buNone/>
              <a:defRPr sz="2400"/>
            </a:lvl1pPr>
            <a:lvl2pPr marL="468312" indent="-342900">
              <a:defRPr lang="en-US" sz="2000" kern="1200" spc="0" baseline="0" dirty="0" smtClean="0">
                <a:solidFill>
                  <a:schemeClr val="tx1"/>
                </a:solidFill>
                <a:latin typeface="+mn-lt"/>
                <a:ea typeface="+mn-ea"/>
                <a:cs typeface="+mn-cs"/>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Freeform: Shape 7" descr="Yellow-blue MIS Identity bar">
            <a:extLst>
              <a:ext uri="{FF2B5EF4-FFF2-40B4-BE49-F238E27FC236}">
                <a16:creationId xmlns:a16="http://schemas.microsoft.com/office/drawing/2014/main" id="{A33BE1E4-3CC6-4B4F-A19B-49260D58F477}"/>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5060288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a:prstGeom prst="rect">
            <a:avLst/>
          </a:prstGeo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3FDB9CBC-C2BD-44B3-B220-73FD30785BF6}"/>
              </a:ext>
            </a:extLst>
          </p:cNvPr>
          <p:cNvSpPr>
            <a:spLocks noGrp="1"/>
          </p:cNvSpPr>
          <p:nvPr>
            <p:ph sz="quarter" idx="19"/>
          </p:nvPr>
        </p:nvSpPr>
        <p:spPr>
          <a:xfrm>
            <a:off x="585788" y="2390775"/>
            <a:ext cx="3271837" cy="3878263"/>
          </a:xfrm>
        </p:spPr>
        <p:txBody>
          <a:bodyPr>
            <a:normAutofit/>
          </a:bodyPr>
          <a:lstStyle>
            <a:lvl1pPr>
              <a:defRPr sz="2000"/>
            </a:lvl1pPr>
            <a:lvl2pPr>
              <a:defRPr sz="16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a:prstGeom prst="rect">
            <a:avLst/>
          </a:prstGeo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64673896-9C0D-4477-ABF9-1B25077BC0CC}"/>
              </a:ext>
            </a:extLst>
          </p:cNvPr>
          <p:cNvSpPr>
            <a:spLocks noGrp="1"/>
          </p:cNvSpPr>
          <p:nvPr>
            <p:ph sz="quarter" idx="20"/>
          </p:nvPr>
        </p:nvSpPr>
        <p:spPr>
          <a:xfrm>
            <a:off x="4460876" y="2390775"/>
            <a:ext cx="3271837" cy="3878263"/>
          </a:xfrm>
        </p:spPr>
        <p:txBody>
          <a:bodyPr>
            <a:normAutofit/>
          </a:bodyPr>
          <a:lstStyle>
            <a:lvl1pPr>
              <a:defRPr sz="2000"/>
            </a:lvl1pPr>
            <a:lvl2pPr>
              <a:defRPr sz="16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a:prstGeom prst="rect">
            <a:avLst/>
          </a:prstGeo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8" name="Content Placeholder 7">
            <a:extLst>
              <a:ext uri="{FF2B5EF4-FFF2-40B4-BE49-F238E27FC236}">
                <a16:creationId xmlns:a16="http://schemas.microsoft.com/office/drawing/2014/main" id="{4079E235-C2A2-436F-9C84-B94A7A22CCE9}"/>
              </a:ext>
            </a:extLst>
          </p:cNvPr>
          <p:cNvSpPr>
            <a:spLocks noGrp="1"/>
          </p:cNvSpPr>
          <p:nvPr>
            <p:ph sz="quarter" idx="21"/>
          </p:nvPr>
        </p:nvSpPr>
        <p:spPr>
          <a:xfrm>
            <a:off x="8335963" y="2390775"/>
            <a:ext cx="3273425" cy="3878263"/>
          </a:xfrm>
        </p:spPr>
        <p:txBody>
          <a:bodyPr>
            <a:normAutofit/>
          </a:bodyPr>
          <a:lstStyle>
            <a:lvl1pPr>
              <a:defRPr sz="2000"/>
            </a:lvl1pPr>
            <a:lvl2pPr>
              <a:defRPr sz="16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Freeform: Shape 9" descr="Yellow-blue MIS Identity bar">
            <a:extLst>
              <a:ext uri="{FF2B5EF4-FFF2-40B4-BE49-F238E27FC236}">
                <a16:creationId xmlns:a16="http://schemas.microsoft.com/office/drawing/2014/main" id="{22C9638A-BC7A-4E4A-91A2-9E10F0DFFB1A}"/>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52434704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4" name="Text Placeholder 3">
            <a:extLst>
              <a:ext uri="{FF2B5EF4-FFF2-40B4-BE49-F238E27FC236}">
                <a16:creationId xmlns:a16="http://schemas.microsoft.com/office/drawing/2014/main" id="{D381826E-6E98-4660-830A-F93A5E86C09B}"/>
              </a:ext>
            </a:extLst>
          </p:cNvPr>
          <p:cNvSpPr>
            <a:spLocks noGrp="1"/>
          </p:cNvSpPr>
          <p:nvPr>
            <p:ph type="body" sz="quarter" idx="21"/>
          </p:nvPr>
        </p:nvSpPr>
        <p:spPr>
          <a:xfrm>
            <a:off x="584200" y="2279650"/>
            <a:ext cx="2532063" cy="3989388"/>
          </a:xfrm>
        </p:spPr>
        <p:txBody>
          <a:bodyPr>
            <a:noAutofit/>
          </a:bodyPr>
          <a:lstStyle>
            <a:lvl1pPr marL="0" indent="0">
              <a:spcBef>
                <a:spcPts val="600"/>
              </a:spcBef>
              <a:buNone/>
              <a:defRPr sz="1400"/>
            </a:lvl1pPr>
            <a:lvl2pPr marL="347662" indent="0">
              <a:buNone/>
              <a:defRPr sz="1100"/>
            </a:lvl2pPr>
            <a:lvl3pPr marL="685800" indent="0">
              <a:buNone/>
              <a:defRPr sz="1000"/>
            </a:lvl3pPr>
            <a:lvl4pPr marL="1028700" indent="0">
              <a:buNone/>
              <a:defRPr sz="900"/>
            </a:lvl4pPr>
            <a:lvl5pPr marL="1260475" indent="0">
              <a:buNone/>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F84C1C67-60A4-4122-9C51-8B6917B2A0C9}"/>
              </a:ext>
            </a:extLst>
          </p:cNvPr>
          <p:cNvSpPr>
            <a:spLocks noGrp="1"/>
          </p:cNvSpPr>
          <p:nvPr>
            <p:ph type="body" sz="quarter" idx="22"/>
          </p:nvPr>
        </p:nvSpPr>
        <p:spPr>
          <a:xfrm>
            <a:off x="3413126" y="2279650"/>
            <a:ext cx="2532063" cy="3989388"/>
          </a:xfrm>
        </p:spPr>
        <p:txBody>
          <a:bodyPr>
            <a:noAutofit/>
          </a:bodyPr>
          <a:lstStyle>
            <a:lvl1pPr marL="0" indent="0">
              <a:spcBef>
                <a:spcPts val="600"/>
              </a:spcBef>
              <a:buNone/>
              <a:defRPr sz="1400"/>
            </a:lvl1pPr>
            <a:lvl2pPr marL="347662" indent="0">
              <a:buNone/>
              <a:defRPr sz="1100"/>
            </a:lvl2pPr>
            <a:lvl3pPr marL="685800" indent="0">
              <a:buNone/>
              <a:defRPr sz="1000"/>
            </a:lvl3pPr>
            <a:lvl4pPr marL="1028700" indent="0">
              <a:buNone/>
              <a:defRPr sz="900"/>
            </a:lvl4pPr>
            <a:lvl5pPr marL="1260475" indent="0">
              <a:buNone/>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5" name="Text Placeholder 3">
            <a:extLst>
              <a:ext uri="{FF2B5EF4-FFF2-40B4-BE49-F238E27FC236}">
                <a16:creationId xmlns:a16="http://schemas.microsoft.com/office/drawing/2014/main" id="{A2945E30-4C00-4837-BFE7-F8171A785269}"/>
              </a:ext>
            </a:extLst>
          </p:cNvPr>
          <p:cNvSpPr>
            <a:spLocks noGrp="1"/>
          </p:cNvSpPr>
          <p:nvPr>
            <p:ph type="body" sz="quarter" idx="23"/>
          </p:nvPr>
        </p:nvSpPr>
        <p:spPr>
          <a:xfrm>
            <a:off x="6244208" y="2279650"/>
            <a:ext cx="2532063" cy="3989388"/>
          </a:xfrm>
        </p:spPr>
        <p:txBody>
          <a:bodyPr>
            <a:noAutofit/>
          </a:bodyPr>
          <a:lstStyle>
            <a:lvl1pPr marL="0" indent="0">
              <a:spcBef>
                <a:spcPts val="600"/>
              </a:spcBef>
              <a:buNone/>
              <a:defRPr sz="1400"/>
            </a:lvl1pPr>
            <a:lvl2pPr marL="347662" indent="0">
              <a:buNone/>
              <a:defRPr sz="1100"/>
            </a:lvl2pPr>
            <a:lvl3pPr marL="685800" indent="0">
              <a:buNone/>
              <a:defRPr sz="1000"/>
            </a:lvl3pPr>
            <a:lvl4pPr marL="1028700" indent="0">
              <a:buNone/>
              <a:defRPr sz="900"/>
            </a:lvl4pPr>
            <a:lvl5pPr marL="1260475" indent="0">
              <a:buNone/>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573B083-4292-4939-BF4A-24AFF6596608}"/>
              </a:ext>
            </a:extLst>
          </p:cNvPr>
          <p:cNvSpPr>
            <a:spLocks noGrp="1"/>
          </p:cNvSpPr>
          <p:nvPr>
            <p:ph type="body" sz="quarter" idx="24"/>
          </p:nvPr>
        </p:nvSpPr>
        <p:spPr>
          <a:xfrm>
            <a:off x="9101708" y="2279650"/>
            <a:ext cx="2532063" cy="3989388"/>
          </a:xfrm>
        </p:spPr>
        <p:txBody>
          <a:bodyPr>
            <a:noAutofit/>
          </a:bodyPr>
          <a:lstStyle>
            <a:lvl1pPr marL="0" indent="0">
              <a:spcBef>
                <a:spcPts val="600"/>
              </a:spcBef>
              <a:buNone/>
              <a:defRPr sz="1400"/>
            </a:lvl1pPr>
            <a:lvl2pPr marL="347662" indent="0">
              <a:buNone/>
              <a:defRPr sz="1100"/>
            </a:lvl2pPr>
            <a:lvl3pPr marL="685800" indent="0">
              <a:buNone/>
              <a:defRPr sz="1000"/>
            </a:lvl3pPr>
            <a:lvl4pPr marL="1028700" indent="0">
              <a:buNone/>
              <a:defRPr sz="900"/>
            </a:lvl4pPr>
            <a:lvl5pPr marL="1260475" indent="0">
              <a:buNone/>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2" name="Freeform: Shape 11" descr="Yellow-blue MIS Identity bar">
            <a:extLst>
              <a:ext uri="{FF2B5EF4-FFF2-40B4-BE49-F238E27FC236}">
                <a16:creationId xmlns:a16="http://schemas.microsoft.com/office/drawing/2014/main" id="{7D2F8EE9-4FB4-4E67-B060-C0DCA593B497}"/>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77876071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2"/>
        </a:solidFill>
        <a:effectLst/>
      </p:bgPr>
    </p:bg>
    <p:spTree>
      <p:nvGrpSpPr>
        <p:cNvPr id="1" name=""/>
        <p:cNvGrpSpPr/>
        <p:nvPr/>
      </p:nvGrpSpPr>
      <p:grpSpPr>
        <a:xfrm>
          <a:off x="0" y="0"/>
          <a:ext cx="0" cy="0"/>
          <a:chOff x="0" y="0"/>
          <a:chExt cx="0" cy="0"/>
        </a:xfrm>
      </p:grpSpPr>
      <p:pic>
        <p:nvPicPr>
          <p:cNvPr id="4" name="Picture 3" descr="White ice floes with seal.">
            <a:extLst>
              <a:ext uri="{FF2B5EF4-FFF2-40B4-BE49-F238E27FC236}">
                <a16:creationId xmlns:a16="http://schemas.microsoft.com/office/drawing/2014/main" id="{62049FAB-659C-4F11-BDC7-64095B65FB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20167C13-D800-40CA-AFB8-A2CA37770715}"/>
              </a:ext>
              <a:ext uri="{C183D7F6-B498-43B3-948B-1728B52AA6E4}">
                <adec:decorative xmlns:adec="http://schemas.microsoft.com/office/drawing/2017/decorative" val="1"/>
              </a:ext>
            </a:extLst>
          </p:cNvPr>
          <p:cNvGrpSpPr/>
          <p:nvPr userDrawn="1"/>
        </p:nvGrpSpPr>
        <p:grpSpPr>
          <a:xfrm>
            <a:off x="0" y="0"/>
            <a:ext cx="12192000" cy="6858419"/>
            <a:chOff x="1" y="-418"/>
            <a:chExt cx="12192000" cy="6858419"/>
          </a:xfrm>
        </p:grpSpPr>
        <p:sp>
          <p:nvSpPr>
            <p:cNvPr id="8" name="Rectangle 7">
              <a:extLst>
                <a:ext uri="{FF2B5EF4-FFF2-40B4-BE49-F238E27FC236}">
                  <a16:creationId xmlns:a16="http://schemas.microsoft.com/office/drawing/2014/main" id="{C28A8F6F-89B4-8A4B-8B7E-A99F037DFD87}"/>
                </a:ext>
                <a:ext uri="{C183D7F6-B498-43B3-948B-1728B52AA6E4}">
                  <adec:decorative xmlns:adec="http://schemas.microsoft.com/office/drawing/2017/decorative" val="1"/>
                </a:ext>
              </a:extLst>
            </p:cNvPr>
            <p:cNvSpPr/>
            <p:nvPr userDrawn="1"/>
          </p:nvSpPr>
          <p:spPr bwMode="auto">
            <a:xfrm>
              <a:off x="1" y="-418"/>
              <a:ext cx="12192000" cy="6858000"/>
            </a:xfrm>
            <a:prstGeom prst="rect">
              <a:avLst/>
            </a:prstGeom>
            <a:gradFill>
              <a:gsLst>
                <a:gs pos="0">
                  <a:schemeClr val="bg1">
                    <a:alpha val="36120"/>
                  </a:schemeClr>
                </a:gs>
                <a:gs pos="100000">
                  <a:schemeClr val="bg1">
                    <a:alpha val="0"/>
                  </a:schemeClr>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3FC2B9B6-CB47-45A9-8B9D-A701C3330B25}"/>
                </a:ext>
                <a:ext uri="{C183D7F6-B498-43B3-948B-1728B52AA6E4}">
                  <adec:decorative xmlns:adec="http://schemas.microsoft.com/office/drawing/2017/decorative" val="1"/>
                </a:ext>
              </a:extLst>
            </p:cNvPr>
            <p:cNvSpPr/>
            <p:nvPr userDrawn="1"/>
          </p:nvSpPr>
          <p:spPr bwMode="auto">
            <a:xfrm>
              <a:off x="4286251" y="-417"/>
              <a:ext cx="7905749" cy="6858418"/>
            </a:xfrm>
            <a:prstGeom prst="rect">
              <a:avLst/>
            </a:prstGeom>
            <a:gradFill>
              <a:gsLst>
                <a:gs pos="41000">
                  <a:srgbClr val="000000">
                    <a:alpha val="22000"/>
                  </a:srgbClr>
                </a:gs>
                <a:gs pos="0">
                  <a:schemeClr val="bg1">
                    <a:alpha val="0"/>
                  </a:schemeClr>
                </a:gs>
                <a:gs pos="100000">
                  <a:schemeClr val="bg1">
                    <a:alpha val="63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grpSp>
      <p:sp>
        <p:nvSpPr>
          <p:cNvPr id="10" name="Title 2">
            <a:extLst>
              <a:ext uri="{FF2B5EF4-FFF2-40B4-BE49-F238E27FC236}">
                <a16:creationId xmlns:a16="http://schemas.microsoft.com/office/drawing/2014/main" id="{03F30E87-9329-6D48-B437-4E93FC2DEF39}"/>
              </a:ext>
            </a:extLst>
          </p:cNvPr>
          <p:cNvSpPr>
            <a:spLocks noGrp="1"/>
          </p:cNvSpPr>
          <p:nvPr>
            <p:ph type="title"/>
          </p:nvPr>
        </p:nvSpPr>
        <p:spPr>
          <a:xfrm>
            <a:off x="6096001" y="3685032"/>
            <a:ext cx="4648200" cy="2279835"/>
          </a:xfrm>
        </p:spPr>
        <p:txBody>
          <a:bodyPr>
            <a:noAutofit/>
          </a:bodyPr>
          <a:lstStyle>
            <a:lvl1pPr>
              <a:defRPr sz="3600"/>
            </a:lvl1pPr>
          </a:lstStyle>
          <a:p>
            <a:r>
              <a:rPr lang="en-US"/>
              <a:t>Click to edit Master title style</a:t>
            </a:r>
          </a:p>
        </p:txBody>
      </p:sp>
      <p:sp>
        <p:nvSpPr>
          <p:cNvPr id="2" name="Rectangle 1" descr="Yellow-Blue MIS Identity bar">
            <a:extLst>
              <a:ext uri="{FF2B5EF4-FFF2-40B4-BE49-F238E27FC236}">
                <a16:creationId xmlns:a16="http://schemas.microsoft.com/office/drawing/2014/main" id="{4C5C4687-7859-D044-817A-4562925B6B94}"/>
              </a:ext>
              <a:ext uri="{C183D7F6-B498-43B3-948B-1728B52AA6E4}">
                <adec:decorative xmlns:adec="http://schemas.microsoft.com/office/drawing/2017/decorative" val="0"/>
              </a:ext>
            </a:extLst>
          </p:cNvPr>
          <p:cNvSpPr/>
          <p:nvPr userDrawn="1"/>
        </p:nvSpPr>
        <p:spPr bwMode="auto">
          <a:xfrm>
            <a:off x="6096000" y="3318235"/>
            <a:ext cx="6096000" cy="226243"/>
          </a:xfrm>
          <a:prstGeom prst="rect">
            <a:avLst/>
          </a:pr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
        <p:nvSpPr>
          <p:cNvPr id="9" name="Text Placeholder 2">
            <a:extLst>
              <a:ext uri="{FF2B5EF4-FFF2-40B4-BE49-F238E27FC236}">
                <a16:creationId xmlns:a16="http://schemas.microsoft.com/office/drawing/2014/main" id="{C76A859C-B570-764B-AFE5-06D2C1FE23E1}"/>
              </a:ext>
            </a:extLst>
          </p:cNvPr>
          <p:cNvSpPr>
            <a:spLocks noGrp="1"/>
          </p:cNvSpPr>
          <p:nvPr>
            <p:ph type="body" sz="quarter" idx="12" hasCustomPrompt="1"/>
          </p:nvPr>
        </p:nvSpPr>
        <p:spPr>
          <a:xfrm>
            <a:off x="6096000" y="547683"/>
            <a:ext cx="4648200" cy="276999"/>
          </a:xfrm>
        </p:spPr>
        <p:txBody>
          <a:bodyPr/>
          <a:lstStyle>
            <a:lvl1pPr marL="0" indent="0">
              <a:buFontTx/>
              <a:buNone/>
              <a:defRPr sz="1800"/>
            </a:lvl1pPr>
          </a:lstStyle>
          <a:p>
            <a:r>
              <a:rPr lang="en-US"/>
              <a:t>Click to add industry vertical</a:t>
            </a:r>
          </a:p>
        </p:txBody>
      </p:sp>
      <p:pic>
        <p:nvPicPr>
          <p:cNvPr id="7" name="Picture 6" descr="Microsoft logo white text version">
            <a:extLst>
              <a:ext uri="{FF2B5EF4-FFF2-40B4-BE49-F238E27FC236}">
                <a16:creationId xmlns:a16="http://schemas.microsoft.com/office/drawing/2014/main" id="{F47C80E3-9EE8-474B-B460-8FCB659F5E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6243" y="2759700"/>
            <a:ext cx="2979002" cy="1337764"/>
          </a:xfrm>
          <a:prstGeom prst="rect">
            <a:avLst/>
          </a:prstGeom>
        </p:spPr>
      </p:pic>
    </p:spTree>
    <p:extLst>
      <p:ext uri="{BB962C8B-B14F-4D97-AF65-F5344CB8AC3E}">
        <p14:creationId xmlns:p14="http://schemas.microsoft.com/office/powerpoint/2010/main" val="26531504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Five Column Bullet with Subtitle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73224"/>
          </a:xfrm>
          <a:prstGeom prst="rect">
            <a:avLst/>
          </a:prstGeom>
        </p:spPr>
        <p:txBody>
          <a:bodyPr wrap="square">
            <a:spAutoFit/>
          </a:bodyPr>
          <a:lstStyle>
            <a:lvl1pPr marL="141288" indent="-141288">
              <a:defRPr lang="en-US" sz="1500" kern="1200" spc="0" baseline="0" dirty="0" smtClean="0">
                <a:solidFill>
                  <a:schemeClr val="tx1"/>
                </a:solidFill>
                <a:latin typeface="+mn-lt"/>
                <a:ea typeface="+mn-ea"/>
                <a:cs typeface="Segoe UI" panose="020B0502040204020203" pitchFamily="34" charset="0"/>
              </a:defRPr>
            </a:lvl1pPr>
            <a:lvl2pPr marL="285750" indent="-125413">
              <a:defRPr lang="en-US" sz="1400" kern="1200" spc="0" baseline="0" dirty="0" smtClean="0">
                <a:solidFill>
                  <a:schemeClr val="tx1"/>
                </a:solidFill>
                <a:latin typeface="+mn-lt"/>
                <a:ea typeface="+mn-ea"/>
                <a:cs typeface="+mn-cs"/>
              </a:defRPr>
            </a:lvl2pPr>
            <a:lvl3pPr marL="438150" indent="-133350">
              <a:defRPr lang="en-US" sz="1400" kern="1200" spc="0" baseline="0" dirty="0" smtClean="0">
                <a:solidFill>
                  <a:schemeClr val="tx1"/>
                </a:solidFill>
                <a:latin typeface="+mn-lt"/>
                <a:ea typeface="+mn-ea"/>
                <a:cs typeface="+mn-cs"/>
              </a:defRPr>
            </a:lvl3pPr>
            <a:lvl4pPr marL="566738" indent="-114300">
              <a:defRPr lang="en-US" sz="1200" kern="1200" spc="0" baseline="0" dirty="0" smtClean="0">
                <a:solidFill>
                  <a:schemeClr val="tx1"/>
                </a:solidFill>
                <a:latin typeface="+mn-lt"/>
                <a:ea typeface="+mn-ea"/>
                <a:cs typeface="+mn-cs"/>
              </a:defRPr>
            </a:lvl4pPr>
            <a:lvl5pPr marL="685800" indent="-109538">
              <a:defRPr lang="en-US" sz="1200" kern="1200" spc="0" baseline="0" dirty="0">
                <a:solidFill>
                  <a:schemeClr val="tx1"/>
                </a:solidFill>
                <a:latin typeface="+mn-lt"/>
                <a:ea typeface="+mn-ea"/>
                <a:cs typeface="+mn-cs"/>
              </a:defRPr>
            </a:lvl5pPr>
          </a:lstStyle>
          <a:p>
            <a:pPr marL="141288" marR="0" lvl="0"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Click to edit Master text styles</a:t>
            </a:r>
          </a:p>
          <a:p>
            <a:pPr marL="141288" marR="0" lvl="1"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Second level</a:t>
            </a:r>
          </a:p>
          <a:p>
            <a:pPr marL="141288" marR="0" lvl="2"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Third level</a:t>
            </a:r>
          </a:p>
          <a:p>
            <a:pPr marL="141288" marR="0" lvl="3"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Fourth level</a:t>
            </a:r>
          </a:p>
          <a:p>
            <a:pPr marL="141288" marR="0" lvl="4"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73224"/>
          </a:xfrm>
          <a:prstGeom prst="rect">
            <a:avLst/>
          </a:prstGeom>
        </p:spPr>
        <p:txBody>
          <a:bodyPr wrap="square">
            <a:spAutoFit/>
          </a:bodyPr>
          <a:lstStyle>
            <a:lvl1pPr marL="141288" indent="-141288">
              <a:defRPr lang="en-US" sz="1500" kern="1200" spc="0" baseline="0" dirty="0" smtClean="0">
                <a:solidFill>
                  <a:schemeClr val="tx1"/>
                </a:solidFill>
                <a:latin typeface="+mn-lt"/>
                <a:ea typeface="+mn-ea"/>
                <a:cs typeface="Segoe UI" panose="020B0502040204020203" pitchFamily="34" charset="0"/>
              </a:defRPr>
            </a:lvl1pPr>
            <a:lvl2pPr marL="285750" indent="-125413">
              <a:defRPr lang="en-US" sz="1400" kern="1200" spc="0" baseline="0" dirty="0" smtClean="0">
                <a:solidFill>
                  <a:schemeClr val="tx1"/>
                </a:solidFill>
                <a:latin typeface="+mn-lt"/>
                <a:ea typeface="+mn-ea"/>
                <a:cs typeface="+mn-cs"/>
              </a:defRPr>
            </a:lvl2pPr>
            <a:lvl3pPr marL="438150" indent="-133350">
              <a:defRPr lang="en-US" sz="1400" kern="1200" spc="0" baseline="0" dirty="0" smtClean="0">
                <a:solidFill>
                  <a:schemeClr val="tx1"/>
                </a:solidFill>
                <a:latin typeface="+mn-lt"/>
                <a:ea typeface="+mn-ea"/>
                <a:cs typeface="+mn-cs"/>
              </a:defRPr>
            </a:lvl3pPr>
            <a:lvl4pPr marL="566738" indent="-114300">
              <a:defRPr lang="en-US" sz="1200" kern="1200" spc="0" baseline="0" dirty="0" smtClean="0">
                <a:solidFill>
                  <a:schemeClr val="tx1"/>
                </a:solidFill>
                <a:latin typeface="+mn-lt"/>
                <a:ea typeface="+mn-ea"/>
                <a:cs typeface="+mn-cs"/>
              </a:defRPr>
            </a:lvl4pPr>
            <a:lvl5pPr marL="685800" indent="-109538">
              <a:defRPr lang="en-US" sz="1200" kern="1200" spc="0" baseline="0" dirty="0">
                <a:solidFill>
                  <a:schemeClr val="tx1"/>
                </a:solidFill>
                <a:latin typeface="+mn-lt"/>
                <a:ea typeface="+mn-ea"/>
                <a:cs typeface="+mn-cs"/>
              </a:defRPr>
            </a:lvl5pPr>
          </a:lstStyle>
          <a:p>
            <a:pPr marL="141288" marR="0" lvl="0"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Click to edit Master text styles</a:t>
            </a:r>
          </a:p>
          <a:p>
            <a:pPr marL="141288" marR="0" lvl="1"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Second level</a:t>
            </a:r>
          </a:p>
          <a:p>
            <a:pPr marL="141288" marR="0" lvl="2"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Third level</a:t>
            </a:r>
          </a:p>
          <a:p>
            <a:pPr marL="141288" marR="0" lvl="3"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Fourth level</a:t>
            </a:r>
          </a:p>
          <a:p>
            <a:pPr marL="141288" marR="0" lvl="4"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73224"/>
          </a:xfrm>
          <a:prstGeom prst="rect">
            <a:avLst/>
          </a:prstGeom>
        </p:spPr>
        <p:txBody>
          <a:bodyPr wrap="square">
            <a:spAutoFit/>
          </a:bodyPr>
          <a:lstStyle>
            <a:lvl1pPr marL="141288" indent="-141288">
              <a:defRPr lang="en-US" sz="1500" kern="1200" spc="0" baseline="0" dirty="0" smtClean="0">
                <a:solidFill>
                  <a:schemeClr val="tx1"/>
                </a:solidFill>
                <a:latin typeface="+mn-lt"/>
                <a:ea typeface="+mn-ea"/>
                <a:cs typeface="Segoe UI" panose="020B0502040204020203" pitchFamily="34" charset="0"/>
              </a:defRPr>
            </a:lvl1pPr>
            <a:lvl2pPr marL="285750" indent="-125413">
              <a:defRPr lang="en-US" sz="1400" kern="1200" spc="0" baseline="0" dirty="0" smtClean="0">
                <a:solidFill>
                  <a:schemeClr val="tx1"/>
                </a:solidFill>
                <a:latin typeface="+mn-lt"/>
                <a:ea typeface="+mn-ea"/>
                <a:cs typeface="+mn-cs"/>
              </a:defRPr>
            </a:lvl2pPr>
            <a:lvl3pPr marL="438150" indent="-133350">
              <a:defRPr lang="en-US" sz="1400" kern="1200" spc="0" baseline="0" dirty="0" smtClean="0">
                <a:solidFill>
                  <a:schemeClr val="tx1"/>
                </a:solidFill>
                <a:latin typeface="+mn-lt"/>
                <a:ea typeface="+mn-ea"/>
                <a:cs typeface="+mn-cs"/>
              </a:defRPr>
            </a:lvl3pPr>
            <a:lvl4pPr marL="566738" indent="-114300">
              <a:defRPr lang="en-US" sz="1200" kern="1200" spc="0" baseline="0" dirty="0" smtClean="0">
                <a:solidFill>
                  <a:schemeClr val="tx1"/>
                </a:solidFill>
                <a:latin typeface="+mn-lt"/>
                <a:ea typeface="+mn-ea"/>
                <a:cs typeface="+mn-cs"/>
              </a:defRPr>
            </a:lvl4pPr>
            <a:lvl5pPr marL="685800" indent="-109538">
              <a:defRPr lang="en-US" sz="1200" kern="1200" spc="0" baseline="0" dirty="0">
                <a:solidFill>
                  <a:schemeClr val="tx1"/>
                </a:solidFill>
                <a:latin typeface="+mn-lt"/>
                <a:ea typeface="+mn-ea"/>
                <a:cs typeface="+mn-cs"/>
              </a:defRPr>
            </a:lvl5pPr>
          </a:lstStyle>
          <a:p>
            <a:pPr marL="141288" marR="0" lvl="0"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Click to edit Master text styles</a:t>
            </a:r>
          </a:p>
          <a:p>
            <a:pPr marL="141288" marR="0" lvl="1"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Second level</a:t>
            </a:r>
          </a:p>
          <a:p>
            <a:pPr marL="141288" marR="0" lvl="2"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Third level</a:t>
            </a:r>
          </a:p>
          <a:p>
            <a:pPr marL="141288" marR="0" lvl="3"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Fourth level</a:t>
            </a:r>
          </a:p>
          <a:p>
            <a:pPr marL="141288" marR="0" lvl="4"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73224"/>
          </a:xfrm>
          <a:prstGeom prst="rect">
            <a:avLst/>
          </a:prstGeom>
        </p:spPr>
        <p:txBody>
          <a:bodyPr wrap="square">
            <a:spAutoFit/>
          </a:bodyPr>
          <a:lstStyle>
            <a:lvl1pPr marL="141288" indent="-141288">
              <a:defRPr lang="en-US" sz="1500" kern="1200" spc="0" baseline="0" dirty="0" smtClean="0">
                <a:solidFill>
                  <a:schemeClr val="tx1"/>
                </a:solidFill>
                <a:latin typeface="+mn-lt"/>
                <a:ea typeface="+mn-ea"/>
                <a:cs typeface="Segoe UI" panose="020B0502040204020203" pitchFamily="34" charset="0"/>
              </a:defRPr>
            </a:lvl1pPr>
            <a:lvl2pPr marL="285750" indent="-125413">
              <a:defRPr lang="en-US" sz="1400" kern="1200" spc="0" baseline="0" dirty="0" smtClean="0">
                <a:solidFill>
                  <a:schemeClr val="tx1"/>
                </a:solidFill>
                <a:latin typeface="+mn-lt"/>
                <a:ea typeface="+mn-ea"/>
                <a:cs typeface="+mn-cs"/>
              </a:defRPr>
            </a:lvl2pPr>
            <a:lvl3pPr marL="438150" indent="-133350">
              <a:defRPr lang="en-US" sz="1400" kern="1200" spc="0" baseline="0" dirty="0" smtClean="0">
                <a:solidFill>
                  <a:schemeClr val="tx1"/>
                </a:solidFill>
                <a:latin typeface="+mn-lt"/>
                <a:ea typeface="+mn-ea"/>
                <a:cs typeface="+mn-cs"/>
              </a:defRPr>
            </a:lvl3pPr>
            <a:lvl4pPr marL="566738" indent="-114300">
              <a:defRPr lang="en-US" sz="1200" kern="1200" spc="0" baseline="0" dirty="0" smtClean="0">
                <a:solidFill>
                  <a:schemeClr val="tx1"/>
                </a:solidFill>
                <a:latin typeface="+mn-lt"/>
                <a:ea typeface="+mn-ea"/>
                <a:cs typeface="+mn-cs"/>
              </a:defRPr>
            </a:lvl4pPr>
            <a:lvl5pPr marL="685800" indent="-109538">
              <a:defRPr lang="en-US" sz="1200" kern="1200" spc="0" baseline="0" dirty="0">
                <a:solidFill>
                  <a:schemeClr val="tx1"/>
                </a:solidFill>
                <a:latin typeface="+mn-lt"/>
                <a:ea typeface="+mn-ea"/>
                <a:cs typeface="+mn-cs"/>
              </a:defRPr>
            </a:lvl5pPr>
          </a:lstStyle>
          <a:p>
            <a:pPr marL="141288" marR="0" lvl="0"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Click to edit Master text styles</a:t>
            </a:r>
          </a:p>
          <a:p>
            <a:pPr marL="141288" marR="0" lvl="1"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Second level</a:t>
            </a:r>
          </a:p>
          <a:p>
            <a:pPr marL="141288" marR="0" lvl="2"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Third level</a:t>
            </a:r>
          </a:p>
          <a:p>
            <a:pPr marL="141288" marR="0" lvl="3"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Fourth level</a:t>
            </a:r>
          </a:p>
          <a:p>
            <a:pPr marL="141288" marR="0" lvl="4"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73224"/>
          </a:xfrm>
          <a:prstGeom prst="rect">
            <a:avLst/>
          </a:prstGeom>
        </p:spPr>
        <p:txBody>
          <a:bodyPr wrap="square">
            <a:spAutoFit/>
          </a:bodyPr>
          <a:lstStyle>
            <a:lvl1pPr marL="141288" indent="-141288">
              <a:defRPr lang="en-US" sz="1500" kern="1200" spc="0" baseline="0" dirty="0" smtClean="0">
                <a:solidFill>
                  <a:schemeClr val="tx1"/>
                </a:solidFill>
                <a:latin typeface="+mn-lt"/>
                <a:ea typeface="+mn-ea"/>
                <a:cs typeface="Segoe UI" panose="020B0502040204020203" pitchFamily="34" charset="0"/>
              </a:defRPr>
            </a:lvl1pPr>
            <a:lvl2pPr marL="285750" indent="-125413">
              <a:defRPr lang="en-US" sz="1400" kern="1200" spc="0" baseline="0" dirty="0" smtClean="0">
                <a:solidFill>
                  <a:schemeClr val="tx1"/>
                </a:solidFill>
                <a:latin typeface="+mn-lt"/>
                <a:ea typeface="+mn-ea"/>
                <a:cs typeface="+mn-cs"/>
              </a:defRPr>
            </a:lvl2pPr>
            <a:lvl3pPr marL="438150" indent="-133350">
              <a:defRPr lang="en-US" sz="1400" kern="1200" spc="0" baseline="0" dirty="0" smtClean="0">
                <a:solidFill>
                  <a:schemeClr val="tx1"/>
                </a:solidFill>
                <a:latin typeface="+mn-lt"/>
                <a:ea typeface="+mn-ea"/>
                <a:cs typeface="+mn-cs"/>
              </a:defRPr>
            </a:lvl3pPr>
            <a:lvl4pPr marL="566738" indent="-114300">
              <a:defRPr lang="en-US" sz="1200" kern="1200" spc="0" baseline="0" dirty="0" smtClean="0">
                <a:solidFill>
                  <a:schemeClr val="tx1"/>
                </a:solidFill>
                <a:latin typeface="+mn-lt"/>
                <a:ea typeface="+mn-ea"/>
                <a:cs typeface="+mn-cs"/>
              </a:defRPr>
            </a:lvl4pPr>
            <a:lvl5pPr marL="685800" indent="-109538">
              <a:defRPr lang="en-US" sz="1200" kern="1200" spc="0" baseline="0" dirty="0">
                <a:solidFill>
                  <a:schemeClr val="tx1"/>
                </a:solidFill>
                <a:latin typeface="+mn-lt"/>
                <a:ea typeface="+mn-ea"/>
                <a:cs typeface="+mn-cs"/>
              </a:defRPr>
            </a:lvl5pPr>
          </a:lstStyle>
          <a:p>
            <a:pPr marL="141288" marR="0" lvl="0"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Click to edit Master text styles</a:t>
            </a:r>
          </a:p>
          <a:p>
            <a:pPr marL="141288" marR="0" lvl="1"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Second level</a:t>
            </a:r>
          </a:p>
          <a:p>
            <a:pPr marL="141288" marR="0" lvl="2"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Third level</a:t>
            </a:r>
          </a:p>
          <a:p>
            <a:pPr marL="141288" marR="0" lvl="3"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Fourth level</a:t>
            </a:r>
          </a:p>
          <a:p>
            <a:pPr marL="141288" marR="0" lvl="4"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Fifth level</a:t>
            </a:r>
          </a:p>
        </p:txBody>
      </p:sp>
      <p:sp>
        <p:nvSpPr>
          <p:cNvPr id="14" name="Freeform: Shape 13" descr="Yellow-blue MIS Identity bar">
            <a:extLst>
              <a:ext uri="{FF2B5EF4-FFF2-40B4-BE49-F238E27FC236}">
                <a16:creationId xmlns:a16="http://schemas.microsoft.com/office/drawing/2014/main" id="{31AFC1BA-C5D5-49C7-8BDA-CAC956C7E464}"/>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3831611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Header Line 12 Month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28">
            <a:extLst>
              <a:ext uri="{FF2B5EF4-FFF2-40B4-BE49-F238E27FC236}">
                <a16:creationId xmlns:a16="http://schemas.microsoft.com/office/drawing/2014/main" id="{E64C49C1-BC25-4B33-B712-9D46C42AB77E}"/>
              </a:ext>
            </a:extLst>
          </p:cNvPr>
          <p:cNvSpPr>
            <a:spLocks noGrp="1"/>
          </p:cNvSpPr>
          <p:nvPr>
            <p:ph type="body" sz="quarter" idx="22" hasCustomPrompt="1"/>
          </p:nvPr>
        </p:nvSpPr>
        <p:spPr>
          <a:xfrm>
            <a:off x="592016" y="1437065"/>
            <a:ext cx="1595439"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4" name="Straight Connector 3">
            <a:extLst>
              <a:ext uri="{FF2B5EF4-FFF2-40B4-BE49-F238E27FC236}">
                <a16:creationId xmlns:a16="http://schemas.microsoft.com/office/drawing/2014/main" id="{34DCC92C-874F-4528-BF8E-D1238A3354A9}"/>
              </a:ext>
              <a:ext uri="{C183D7F6-B498-43B3-948B-1728B52AA6E4}">
                <adec:decorative xmlns:adec="http://schemas.microsoft.com/office/drawing/2017/decorative" val="1"/>
              </a:ext>
            </a:extLst>
          </p:cNvPr>
          <p:cNvCxnSpPr>
            <a:cxnSpLocks/>
          </p:cNvCxnSpPr>
          <p:nvPr userDrawn="1"/>
        </p:nvCxnSpPr>
        <p:spPr>
          <a:xfrm>
            <a:off x="592016" y="2017713"/>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ext Placeholder 16">
            <a:extLst>
              <a:ext uri="{FF2B5EF4-FFF2-40B4-BE49-F238E27FC236}">
                <a16:creationId xmlns:a16="http://schemas.microsoft.com/office/drawing/2014/main" id="{ACC4C1D6-C868-4506-B3FF-EE9463FAC9F0}"/>
              </a:ext>
            </a:extLst>
          </p:cNvPr>
          <p:cNvSpPr>
            <a:spLocks noGrp="1"/>
          </p:cNvSpPr>
          <p:nvPr>
            <p:ph type="body" sz="quarter" idx="10"/>
          </p:nvPr>
        </p:nvSpPr>
        <p:spPr>
          <a:xfrm>
            <a:off x="592016" y="2137143"/>
            <a:ext cx="1595438"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6" name="Text Placeholder 28">
            <a:extLst>
              <a:ext uri="{FF2B5EF4-FFF2-40B4-BE49-F238E27FC236}">
                <a16:creationId xmlns:a16="http://schemas.microsoft.com/office/drawing/2014/main" id="{8FBAD1B9-8C91-481C-B1E6-281F93D2A320}"/>
              </a:ext>
            </a:extLst>
          </p:cNvPr>
          <p:cNvSpPr>
            <a:spLocks noGrp="1"/>
          </p:cNvSpPr>
          <p:nvPr>
            <p:ph type="body" sz="quarter" idx="23" hasCustomPrompt="1"/>
          </p:nvPr>
        </p:nvSpPr>
        <p:spPr>
          <a:xfrm>
            <a:off x="2474523" y="1436688"/>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7" name="Straight Connector 6">
            <a:extLst>
              <a:ext uri="{FF2B5EF4-FFF2-40B4-BE49-F238E27FC236}">
                <a16:creationId xmlns:a16="http://schemas.microsoft.com/office/drawing/2014/main" id="{327B4E7C-B88E-4E73-9D38-1CDDF750CCEF}"/>
              </a:ext>
              <a:ext uri="{C183D7F6-B498-43B3-948B-1728B52AA6E4}">
                <adec:decorative xmlns:adec="http://schemas.microsoft.com/office/drawing/2017/decorative" val="1"/>
              </a:ext>
            </a:extLst>
          </p:cNvPr>
          <p:cNvCxnSpPr>
            <a:cxnSpLocks/>
          </p:cNvCxnSpPr>
          <p:nvPr userDrawn="1"/>
        </p:nvCxnSpPr>
        <p:spPr>
          <a:xfrm>
            <a:off x="2474522" y="2017713"/>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ext Placeholder 16">
            <a:extLst>
              <a:ext uri="{FF2B5EF4-FFF2-40B4-BE49-F238E27FC236}">
                <a16:creationId xmlns:a16="http://schemas.microsoft.com/office/drawing/2014/main" id="{4F09D0B1-5646-48E5-89CD-2F1EF18DF28D}"/>
              </a:ext>
            </a:extLst>
          </p:cNvPr>
          <p:cNvSpPr>
            <a:spLocks noGrp="1"/>
          </p:cNvSpPr>
          <p:nvPr>
            <p:ph type="body" sz="quarter" idx="11"/>
          </p:nvPr>
        </p:nvSpPr>
        <p:spPr>
          <a:xfrm>
            <a:off x="2473252" y="2137143"/>
            <a:ext cx="1595438"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9" name="Text Placeholder 28">
            <a:extLst>
              <a:ext uri="{FF2B5EF4-FFF2-40B4-BE49-F238E27FC236}">
                <a16:creationId xmlns:a16="http://schemas.microsoft.com/office/drawing/2014/main" id="{9109CF64-1990-40CE-BF10-229900E72E63}"/>
              </a:ext>
            </a:extLst>
          </p:cNvPr>
          <p:cNvSpPr>
            <a:spLocks noGrp="1"/>
          </p:cNvSpPr>
          <p:nvPr>
            <p:ph type="body" sz="quarter" idx="24" hasCustomPrompt="1"/>
          </p:nvPr>
        </p:nvSpPr>
        <p:spPr>
          <a:xfrm>
            <a:off x="4357029" y="1436688"/>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10" name="Straight Connector 9">
            <a:extLst>
              <a:ext uri="{FF2B5EF4-FFF2-40B4-BE49-F238E27FC236}">
                <a16:creationId xmlns:a16="http://schemas.microsoft.com/office/drawing/2014/main" id="{5BF414F6-5F60-41EF-B0DF-DFABAE454336}"/>
              </a:ext>
              <a:ext uri="{C183D7F6-B498-43B3-948B-1728B52AA6E4}">
                <adec:decorative xmlns:adec="http://schemas.microsoft.com/office/drawing/2017/decorative" val="1"/>
              </a:ext>
            </a:extLst>
          </p:cNvPr>
          <p:cNvCxnSpPr>
            <a:cxnSpLocks/>
          </p:cNvCxnSpPr>
          <p:nvPr userDrawn="1"/>
        </p:nvCxnSpPr>
        <p:spPr>
          <a:xfrm>
            <a:off x="4357028" y="2015240"/>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 Placeholder 16">
            <a:extLst>
              <a:ext uri="{FF2B5EF4-FFF2-40B4-BE49-F238E27FC236}">
                <a16:creationId xmlns:a16="http://schemas.microsoft.com/office/drawing/2014/main" id="{A5A9D7CB-D596-48E1-B340-44213980A34F}"/>
              </a:ext>
            </a:extLst>
          </p:cNvPr>
          <p:cNvSpPr>
            <a:spLocks noGrp="1"/>
          </p:cNvSpPr>
          <p:nvPr>
            <p:ph type="body" sz="quarter" idx="12"/>
          </p:nvPr>
        </p:nvSpPr>
        <p:spPr>
          <a:xfrm>
            <a:off x="4354488" y="2137143"/>
            <a:ext cx="1603375"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2" name="Text Placeholder 28">
            <a:extLst>
              <a:ext uri="{FF2B5EF4-FFF2-40B4-BE49-F238E27FC236}">
                <a16:creationId xmlns:a16="http://schemas.microsoft.com/office/drawing/2014/main" id="{C413A857-14BD-4C03-8D51-55C70656E7D2}"/>
              </a:ext>
            </a:extLst>
          </p:cNvPr>
          <p:cNvSpPr>
            <a:spLocks noGrp="1"/>
          </p:cNvSpPr>
          <p:nvPr>
            <p:ph type="body" sz="quarter" idx="25" hasCustomPrompt="1"/>
          </p:nvPr>
        </p:nvSpPr>
        <p:spPr>
          <a:xfrm>
            <a:off x="6239535" y="1436688"/>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13" name="Straight Connector 12">
            <a:extLst>
              <a:ext uri="{FF2B5EF4-FFF2-40B4-BE49-F238E27FC236}">
                <a16:creationId xmlns:a16="http://schemas.microsoft.com/office/drawing/2014/main" id="{9FFB9FA5-0E3F-4B94-92D5-F775D4D1E401}"/>
              </a:ext>
              <a:ext uri="{C183D7F6-B498-43B3-948B-1728B52AA6E4}">
                <adec:decorative xmlns:adec="http://schemas.microsoft.com/office/drawing/2017/decorative" val="1"/>
              </a:ext>
            </a:extLst>
          </p:cNvPr>
          <p:cNvCxnSpPr>
            <a:cxnSpLocks/>
          </p:cNvCxnSpPr>
          <p:nvPr userDrawn="1"/>
        </p:nvCxnSpPr>
        <p:spPr>
          <a:xfrm>
            <a:off x="6239534" y="2017713"/>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ext Placeholder 16">
            <a:extLst>
              <a:ext uri="{FF2B5EF4-FFF2-40B4-BE49-F238E27FC236}">
                <a16:creationId xmlns:a16="http://schemas.microsoft.com/office/drawing/2014/main" id="{EB9C2069-D9AD-403C-9B3A-3B07070C67FA}"/>
              </a:ext>
            </a:extLst>
          </p:cNvPr>
          <p:cNvSpPr>
            <a:spLocks noGrp="1"/>
          </p:cNvSpPr>
          <p:nvPr>
            <p:ph type="body" sz="quarter" idx="13"/>
          </p:nvPr>
        </p:nvSpPr>
        <p:spPr>
          <a:xfrm>
            <a:off x="6243661" y="2137143"/>
            <a:ext cx="1597025"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5" name="Text Placeholder 28">
            <a:extLst>
              <a:ext uri="{FF2B5EF4-FFF2-40B4-BE49-F238E27FC236}">
                <a16:creationId xmlns:a16="http://schemas.microsoft.com/office/drawing/2014/main" id="{7833C788-EAA6-4F61-8A2E-7A608AA2EFC0}"/>
              </a:ext>
            </a:extLst>
          </p:cNvPr>
          <p:cNvSpPr>
            <a:spLocks noGrp="1"/>
          </p:cNvSpPr>
          <p:nvPr>
            <p:ph type="body" sz="quarter" idx="26" hasCustomPrompt="1"/>
          </p:nvPr>
        </p:nvSpPr>
        <p:spPr>
          <a:xfrm>
            <a:off x="8122041" y="1436688"/>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16" name="Straight Connector 15">
            <a:extLst>
              <a:ext uri="{FF2B5EF4-FFF2-40B4-BE49-F238E27FC236}">
                <a16:creationId xmlns:a16="http://schemas.microsoft.com/office/drawing/2014/main" id="{C96F0D05-9690-4FAE-9CB6-B865A807FBE9}"/>
              </a:ext>
              <a:ext uri="{C183D7F6-B498-43B3-948B-1728B52AA6E4}">
                <adec:decorative xmlns:adec="http://schemas.microsoft.com/office/drawing/2017/decorative" val="1"/>
              </a:ext>
            </a:extLst>
          </p:cNvPr>
          <p:cNvCxnSpPr>
            <a:cxnSpLocks/>
          </p:cNvCxnSpPr>
          <p:nvPr userDrawn="1"/>
        </p:nvCxnSpPr>
        <p:spPr>
          <a:xfrm>
            <a:off x="8122040" y="2017713"/>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27C2EB8-62BE-4A53-BA7A-BFBC6D7DBAA4}"/>
              </a:ext>
            </a:extLst>
          </p:cNvPr>
          <p:cNvSpPr>
            <a:spLocks noGrp="1"/>
          </p:cNvSpPr>
          <p:nvPr>
            <p:ph type="body" sz="quarter" idx="14"/>
          </p:nvPr>
        </p:nvSpPr>
        <p:spPr>
          <a:xfrm>
            <a:off x="8126484" y="2137143"/>
            <a:ext cx="1592263"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28">
            <a:extLst>
              <a:ext uri="{FF2B5EF4-FFF2-40B4-BE49-F238E27FC236}">
                <a16:creationId xmlns:a16="http://schemas.microsoft.com/office/drawing/2014/main" id="{D052C560-B9F8-4B44-8D45-CE03AE870725}"/>
              </a:ext>
            </a:extLst>
          </p:cNvPr>
          <p:cNvSpPr>
            <a:spLocks noGrp="1"/>
          </p:cNvSpPr>
          <p:nvPr>
            <p:ph type="body" sz="quarter" idx="27" hasCustomPrompt="1"/>
          </p:nvPr>
        </p:nvSpPr>
        <p:spPr>
          <a:xfrm>
            <a:off x="10004546" y="1436688"/>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19" name="Straight Connector 18">
            <a:extLst>
              <a:ext uri="{FF2B5EF4-FFF2-40B4-BE49-F238E27FC236}">
                <a16:creationId xmlns:a16="http://schemas.microsoft.com/office/drawing/2014/main" id="{A0617756-9116-4004-8DAB-64B36D73D904}"/>
              </a:ext>
              <a:ext uri="{C183D7F6-B498-43B3-948B-1728B52AA6E4}">
                <adec:decorative xmlns:adec="http://schemas.microsoft.com/office/drawing/2017/decorative" val="1"/>
              </a:ext>
            </a:extLst>
          </p:cNvPr>
          <p:cNvCxnSpPr>
            <a:cxnSpLocks/>
          </p:cNvCxnSpPr>
          <p:nvPr userDrawn="1"/>
        </p:nvCxnSpPr>
        <p:spPr>
          <a:xfrm>
            <a:off x="10004546" y="2017713"/>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 Placeholder 16">
            <a:extLst>
              <a:ext uri="{FF2B5EF4-FFF2-40B4-BE49-F238E27FC236}">
                <a16:creationId xmlns:a16="http://schemas.microsoft.com/office/drawing/2014/main" id="{DAF59738-2022-475E-8CA4-395F57DCCD13}"/>
              </a:ext>
            </a:extLst>
          </p:cNvPr>
          <p:cNvSpPr>
            <a:spLocks noGrp="1"/>
          </p:cNvSpPr>
          <p:nvPr>
            <p:ph type="body" sz="quarter" idx="15"/>
          </p:nvPr>
        </p:nvSpPr>
        <p:spPr>
          <a:xfrm>
            <a:off x="10004546" y="2137143"/>
            <a:ext cx="1595438"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28">
            <a:extLst>
              <a:ext uri="{FF2B5EF4-FFF2-40B4-BE49-F238E27FC236}">
                <a16:creationId xmlns:a16="http://schemas.microsoft.com/office/drawing/2014/main" id="{62831C68-6AF9-42C0-8EAA-DD1C41F271F4}"/>
              </a:ext>
            </a:extLst>
          </p:cNvPr>
          <p:cNvSpPr>
            <a:spLocks noGrp="1"/>
          </p:cNvSpPr>
          <p:nvPr>
            <p:ph type="body" sz="quarter" idx="28" hasCustomPrompt="1"/>
          </p:nvPr>
        </p:nvSpPr>
        <p:spPr>
          <a:xfrm>
            <a:off x="592016" y="3789040"/>
            <a:ext cx="1595439"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22" name="Straight Connector 21">
            <a:extLst>
              <a:ext uri="{FF2B5EF4-FFF2-40B4-BE49-F238E27FC236}">
                <a16:creationId xmlns:a16="http://schemas.microsoft.com/office/drawing/2014/main" id="{DCCBE253-69B9-4C15-992E-222CA927EEAF}"/>
              </a:ext>
              <a:ext uri="{C183D7F6-B498-43B3-948B-1728B52AA6E4}">
                <adec:decorative xmlns:adec="http://schemas.microsoft.com/office/drawing/2017/decorative" val="1"/>
              </a:ext>
            </a:extLst>
          </p:cNvPr>
          <p:cNvCxnSpPr>
            <a:cxnSpLocks/>
          </p:cNvCxnSpPr>
          <p:nvPr userDrawn="1"/>
        </p:nvCxnSpPr>
        <p:spPr>
          <a:xfrm>
            <a:off x="592016" y="4365104"/>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16">
            <a:extLst>
              <a:ext uri="{FF2B5EF4-FFF2-40B4-BE49-F238E27FC236}">
                <a16:creationId xmlns:a16="http://schemas.microsoft.com/office/drawing/2014/main" id="{7A36563D-F382-4B50-95DB-796C9DFA8428}"/>
              </a:ext>
            </a:extLst>
          </p:cNvPr>
          <p:cNvSpPr>
            <a:spLocks noGrp="1"/>
          </p:cNvSpPr>
          <p:nvPr>
            <p:ph type="body" sz="quarter" idx="16"/>
          </p:nvPr>
        </p:nvSpPr>
        <p:spPr>
          <a:xfrm>
            <a:off x="592016" y="4509120"/>
            <a:ext cx="1595438"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28">
            <a:extLst>
              <a:ext uri="{FF2B5EF4-FFF2-40B4-BE49-F238E27FC236}">
                <a16:creationId xmlns:a16="http://schemas.microsoft.com/office/drawing/2014/main" id="{A0B0E527-7FA1-4B57-8F81-9AA29C8518D1}"/>
              </a:ext>
            </a:extLst>
          </p:cNvPr>
          <p:cNvSpPr>
            <a:spLocks noGrp="1"/>
          </p:cNvSpPr>
          <p:nvPr>
            <p:ph type="body" sz="quarter" idx="29" hasCustomPrompt="1"/>
          </p:nvPr>
        </p:nvSpPr>
        <p:spPr>
          <a:xfrm>
            <a:off x="2474523" y="3789040"/>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25" name="Straight Connector 24">
            <a:extLst>
              <a:ext uri="{FF2B5EF4-FFF2-40B4-BE49-F238E27FC236}">
                <a16:creationId xmlns:a16="http://schemas.microsoft.com/office/drawing/2014/main" id="{8815A3EF-F5CF-4ECA-97BB-69E314576C97}"/>
              </a:ext>
              <a:ext uri="{C183D7F6-B498-43B3-948B-1728B52AA6E4}">
                <adec:decorative xmlns:adec="http://schemas.microsoft.com/office/drawing/2017/decorative" val="1"/>
              </a:ext>
            </a:extLst>
          </p:cNvPr>
          <p:cNvCxnSpPr>
            <a:cxnSpLocks/>
          </p:cNvCxnSpPr>
          <p:nvPr userDrawn="1"/>
        </p:nvCxnSpPr>
        <p:spPr>
          <a:xfrm>
            <a:off x="2474522" y="4365104"/>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 name="Text Placeholder 16">
            <a:extLst>
              <a:ext uri="{FF2B5EF4-FFF2-40B4-BE49-F238E27FC236}">
                <a16:creationId xmlns:a16="http://schemas.microsoft.com/office/drawing/2014/main" id="{C982FF0E-561F-4C37-A43C-7B66B2845E2D}"/>
              </a:ext>
            </a:extLst>
          </p:cNvPr>
          <p:cNvSpPr>
            <a:spLocks noGrp="1"/>
          </p:cNvSpPr>
          <p:nvPr>
            <p:ph type="body" sz="quarter" idx="17"/>
          </p:nvPr>
        </p:nvSpPr>
        <p:spPr>
          <a:xfrm>
            <a:off x="2473252" y="4509120"/>
            <a:ext cx="1595438"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28">
            <a:extLst>
              <a:ext uri="{FF2B5EF4-FFF2-40B4-BE49-F238E27FC236}">
                <a16:creationId xmlns:a16="http://schemas.microsoft.com/office/drawing/2014/main" id="{75E907A1-4CCC-4F02-8C0A-232F32E17663}"/>
              </a:ext>
            </a:extLst>
          </p:cNvPr>
          <p:cNvSpPr>
            <a:spLocks noGrp="1"/>
          </p:cNvSpPr>
          <p:nvPr>
            <p:ph type="body" sz="quarter" idx="30" hasCustomPrompt="1"/>
          </p:nvPr>
        </p:nvSpPr>
        <p:spPr>
          <a:xfrm>
            <a:off x="4357029" y="3789040"/>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28" name="Straight Connector 27">
            <a:extLst>
              <a:ext uri="{FF2B5EF4-FFF2-40B4-BE49-F238E27FC236}">
                <a16:creationId xmlns:a16="http://schemas.microsoft.com/office/drawing/2014/main" id="{687A0F4B-8DEC-4FFC-93FF-FCFC1181DB1B}"/>
              </a:ext>
              <a:ext uri="{C183D7F6-B498-43B3-948B-1728B52AA6E4}">
                <adec:decorative xmlns:adec="http://schemas.microsoft.com/office/drawing/2017/decorative" val="1"/>
              </a:ext>
            </a:extLst>
          </p:cNvPr>
          <p:cNvCxnSpPr>
            <a:cxnSpLocks/>
          </p:cNvCxnSpPr>
          <p:nvPr userDrawn="1"/>
        </p:nvCxnSpPr>
        <p:spPr>
          <a:xfrm>
            <a:off x="4357028" y="4362631"/>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16">
            <a:extLst>
              <a:ext uri="{FF2B5EF4-FFF2-40B4-BE49-F238E27FC236}">
                <a16:creationId xmlns:a16="http://schemas.microsoft.com/office/drawing/2014/main" id="{B829EC11-B31A-49CC-9EC4-8531D4E6D2B5}"/>
              </a:ext>
            </a:extLst>
          </p:cNvPr>
          <p:cNvSpPr>
            <a:spLocks noGrp="1"/>
          </p:cNvSpPr>
          <p:nvPr>
            <p:ph type="body" sz="quarter" idx="18"/>
          </p:nvPr>
        </p:nvSpPr>
        <p:spPr>
          <a:xfrm>
            <a:off x="4354488" y="4509120"/>
            <a:ext cx="1603375"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30" name="Text Placeholder 28">
            <a:extLst>
              <a:ext uri="{FF2B5EF4-FFF2-40B4-BE49-F238E27FC236}">
                <a16:creationId xmlns:a16="http://schemas.microsoft.com/office/drawing/2014/main" id="{848F38C6-55E1-48D1-89DA-C33F9A4179E1}"/>
              </a:ext>
            </a:extLst>
          </p:cNvPr>
          <p:cNvSpPr>
            <a:spLocks noGrp="1"/>
          </p:cNvSpPr>
          <p:nvPr>
            <p:ph type="body" sz="quarter" idx="31" hasCustomPrompt="1"/>
          </p:nvPr>
        </p:nvSpPr>
        <p:spPr>
          <a:xfrm>
            <a:off x="6239535" y="3789040"/>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1" name="Straight Connector 30">
            <a:extLst>
              <a:ext uri="{FF2B5EF4-FFF2-40B4-BE49-F238E27FC236}">
                <a16:creationId xmlns:a16="http://schemas.microsoft.com/office/drawing/2014/main" id="{82076D2F-4CE9-449C-8B83-6C7CAEA740CE}"/>
              </a:ext>
              <a:ext uri="{C183D7F6-B498-43B3-948B-1728B52AA6E4}">
                <adec:decorative xmlns:adec="http://schemas.microsoft.com/office/drawing/2017/decorative" val="1"/>
              </a:ext>
            </a:extLst>
          </p:cNvPr>
          <p:cNvCxnSpPr>
            <a:cxnSpLocks/>
          </p:cNvCxnSpPr>
          <p:nvPr userDrawn="1"/>
        </p:nvCxnSpPr>
        <p:spPr>
          <a:xfrm>
            <a:off x="6239534" y="4365104"/>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2" name="Text Placeholder 16">
            <a:extLst>
              <a:ext uri="{FF2B5EF4-FFF2-40B4-BE49-F238E27FC236}">
                <a16:creationId xmlns:a16="http://schemas.microsoft.com/office/drawing/2014/main" id="{DFDEA57A-C5E0-4988-A3E4-E9AAEBBDE381}"/>
              </a:ext>
            </a:extLst>
          </p:cNvPr>
          <p:cNvSpPr>
            <a:spLocks noGrp="1"/>
          </p:cNvSpPr>
          <p:nvPr>
            <p:ph type="body" sz="quarter" idx="19"/>
          </p:nvPr>
        </p:nvSpPr>
        <p:spPr>
          <a:xfrm>
            <a:off x="6243661" y="4509120"/>
            <a:ext cx="1597025"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33" name="Text Placeholder 28">
            <a:extLst>
              <a:ext uri="{FF2B5EF4-FFF2-40B4-BE49-F238E27FC236}">
                <a16:creationId xmlns:a16="http://schemas.microsoft.com/office/drawing/2014/main" id="{6AA5680F-FD50-4BB9-969C-61F40EA8C68C}"/>
              </a:ext>
            </a:extLst>
          </p:cNvPr>
          <p:cNvSpPr>
            <a:spLocks noGrp="1"/>
          </p:cNvSpPr>
          <p:nvPr>
            <p:ph type="body" sz="quarter" idx="32" hasCustomPrompt="1"/>
          </p:nvPr>
        </p:nvSpPr>
        <p:spPr>
          <a:xfrm>
            <a:off x="8122041" y="3789040"/>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4" name="Straight Connector 33">
            <a:extLst>
              <a:ext uri="{FF2B5EF4-FFF2-40B4-BE49-F238E27FC236}">
                <a16:creationId xmlns:a16="http://schemas.microsoft.com/office/drawing/2014/main" id="{517C4553-D604-4A6C-A373-7B266A9016C1}"/>
              </a:ext>
              <a:ext uri="{C183D7F6-B498-43B3-948B-1728B52AA6E4}">
                <adec:decorative xmlns:adec="http://schemas.microsoft.com/office/drawing/2017/decorative" val="1"/>
              </a:ext>
            </a:extLst>
          </p:cNvPr>
          <p:cNvCxnSpPr>
            <a:cxnSpLocks/>
          </p:cNvCxnSpPr>
          <p:nvPr userDrawn="1"/>
        </p:nvCxnSpPr>
        <p:spPr>
          <a:xfrm>
            <a:off x="8122040" y="4365104"/>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5" name="Text Placeholder 16">
            <a:extLst>
              <a:ext uri="{FF2B5EF4-FFF2-40B4-BE49-F238E27FC236}">
                <a16:creationId xmlns:a16="http://schemas.microsoft.com/office/drawing/2014/main" id="{3453B47F-DE76-4CC8-B6E2-1D8C07A0EED2}"/>
              </a:ext>
            </a:extLst>
          </p:cNvPr>
          <p:cNvSpPr>
            <a:spLocks noGrp="1"/>
          </p:cNvSpPr>
          <p:nvPr>
            <p:ph type="body" sz="quarter" idx="20"/>
          </p:nvPr>
        </p:nvSpPr>
        <p:spPr>
          <a:xfrm>
            <a:off x="8126484" y="4509120"/>
            <a:ext cx="1592263"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36" name="Text Placeholder 28">
            <a:extLst>
              <a:ext uri="{FF2B5EF4-FFF2-40B4-BE49-F238E27FC236}">
                <a16:creationId xmlns:a16="http://schemas.microsoft.com/office/drawing/2014/main" id="{70ED2214-0891-4492-87CB-D31893D93B69}"/>
              </a:ext>
            </a:extLst>
          </p:cNvPr>
          <p:cNvSpPr>
            <a:spLocks noGrp="1"/>
          </p:cNvSpPr>
          <p:nvPr>
            <p:ph type="body" sz="quarter" idx="33" hasCustomPrompt="1"/>
          </p:nvPr>
        </p:nvSpPr>
        <p:spPr>
          <a:xfrm>
            <a:off x="10004546" y="3789040"/>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7" name="Straight Connector 36">
            <a:extLst>
              <a:ext uri="{FF2B5EF4-FFF2-40B4-BE49-F238E27FC236}">
                <a16:creationId xmlns:a16="http://schemas.microsoft.com/office/drawing/2014/main" id="{F4A3258C-3694-4F80-B9C7-B2AF8E34F6B0}"/>
              </a:ext>
              <a:ext uri="{C183D7F6-B498-43B3-948B-1728B52AA6E4}">
                <adec:decorative xmlns:adec="http://schemas.microsoft.com/office/drawing/2017/decorative" val="1"/>
              </a:ext>
            </a:extLst>
          </p:cNvPr>
          <p:cNvCxnSpPr>
            <a:cxnSpLocks/>
          </p:cNvCxnSpPr>
          <p:nvPr userDrawn="1"/>
        </p:nvCxnSpPr>
        <p:spPr>
          <a:xfrm>
            <a:off x="10004546" y="4365104"/>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8" name="Text Placeholder 16">
            <a:extLst>
              <a:ext uri="{FF2B5EF4-FFF2-40B4-BE49-F238E27FC236}">
                <a16:creationId xmlns:a16="http://schemas.microsoft.com/office/drawing/2014/main" id="{10BD7CCA-CA12-42FF-A1F6-A558ACA69CE7}"/>
              </a:ext>
            </a:extLst>
          </p:cNvPr>
          <p:cNvSpPr>
            <a:spLocks noGrp="1"/>
          </p:cNvSpPr>
          <p:nvPr>
            <p:ph type="body" sz="quarter" idx="21"/>
          </p:nvPr>
        </p:nvSpPr>
        <p:spPr>
          <a:xfrm>
            <a:off x="10004546" y="4509120"/>
            <a:ext cx="1595438"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0" name="Freeform: Shape 39" descr="Yellow-blue MIS Identity bar">
            <a:extLst>
              <a:ext uri="{FF2B5EF4-FFF2-40B4-BE49-F238E27FC236}">
                <a16:creationId xmlns:a16="http://schemas.microsoft.com/office/drawing/2014/main" id="{1A0C1470-83B7-45B3-A1C9-97E15D43AFBB}"/>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513648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92">
          <p15:clr>
            <a:srgbClr val="A4A3A4"/>
          </p15:clr>
        </p15:guide>
        <p15:guide id="9" pos="1556">
          <p15:clr>
            <a:srgbClr val="A4A3A4"/>
          </p15:clr>
        </p15:guide>
        <p15:guide id="10" pos="1992">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6">
          <p15:clr>
            <a:srgbClr val="A4A3A4"/>
          </p15:clr>
        </p15:guide>
        <p15:guide id="16" pos="3749">
          <p15:clr>
            <a:srgbClr val="A4A3A4"/>
          </p15:clr>
        </p15:guide>
        <p15:guide id="17" pos="3932">
          <p15:clr>
            <a:srgbClr val="A4A3A4"/>
          </p15:clr>
        </p15:guide>
        <p15:guide id="18" pos="4343">
          <p15:clr>
            <a:srgbClr val="A4A3A4"/>
          </p15:clr>
        </p15:guide>
        <p15:guide id="19" pos="4512">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text side by side w/ footer bar">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B54D414-873B-4653-87BD-FADB647BD926}"/>
              </a:ext>
            </a:extLst>
          </p:cNvPr>
          <p:cNvSpPr>
            <a:spLocks noGrp="1"/>
          </p:cNvSpPr>
          <p:nvPr>
            <p:ph type="title"/>
          </p:nvPr>
        </p:nvSpPr>
        <p:spPr>
          <a:xfrm>
            <a:off x="584200" y="457200"/>
            <a:ext cx="7543800" cy="553998"/>
          </a:xfrm>
        </p:spPr>
        <p:txBody>
          <a:bodyPr/>
          <a:lstStyle/>
          <a:p>
            <a:r>
              <a:rPr lang="en-US"/>
              <a:t>Click to edit Master title style</a:t>
            </a:r>
          </a:p>
        </p:txBody>
      </p:sp>
      <p:sp>
        <p:nvSpPr>
          <p:cNvPr id="5" name="Rectangle 4">
            <a:extLst>
              <a:ext uri="{FF2B5EF4-FFF2-40B4-BE49-F238E27FC236}">
                <a16:creationId xmlns:a16="http://schemas.microsoft.com/office/drawing/2014/main" id="{0B0B17AC-2EBD-44A2-AD89-64C5454030C0}"/>
              </a:ext>
              <a:ext uri="{C183D7F6-B498-43B3-948B-1728B52AA6E4}">
                <adec:decorative xmlns:adec="http://schemas.microsoft.com/office/drawing/2017/decorative" val="1"/>
              </a:ext>
            </a:extLst>
          </p:cNvPr>
          <p:cNvSpPr/>
          <p:nvPr userDrawn="1"/>
        </p:nvSpPr>
        <p:spPr bwMode="auto">
          <a:xfrm>
            <a:off x="8420100" y="0"/>
            <a:ext cx="3768852"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Text Placeholder 7">
            <a:extLst>
              <a:ext uri="{FF2B5EF4-FFF2-40B4-BE49-F238E27FC236}">
                <a16:creationId xmlns:a16="http://schemas.microsoft.com/office/drawing/2014/main" id="{66ACA2AF-73F2-4F37-9436-26BFCC707B4D}"/>
              </a:ext>
            </a:extLst>
          </p:cNvPr>
          <p:cNvSpPr>
            <a:spLocks noGrp="1"/>
          </p:cNvSpPr>
          <p:nvPr>
            <p:ph type="body" sz="quarter" idx="13"/>
          </p:nvPr>
        </p:nvSpPr>
        <p:spPr>
          <a:xfrm>
            <a:off x="8802116" y="1435100"/>
            <a:ext cx="2807272" cy="646331"/>
          </a:xfrm>
          <a:prstGeom prst="rect">
            <a:avLst/>
          </a:prstGeom>
        </p:spPr>
        <p:txBody>
          <a:bodyPr/>
          <a:lstStyle>
            <a:lvl1pPr marL="0" indent="0">
              <a:spcBef>
                <a:spcPts val="1200"/>
              </a:spcBef>
              <a:buNone/>
              <a:defRPr sz="1800">
                <a:solidFill>
                  <a:schemeClr val="tx1"/>
                </a:solidFill>
              </a:defRPr>
            </a:lvl1pPr>
          </a:lstStyle>
          <a:p>
            <a:pPr lvl="0"/>
            <a:r>
              <a:rPr lang="en-US"/>
              <a:t>Click to edit Master text styles</a:t>
            </a:r>
          </a:p>
        </p:txBody>
      </p:sp>
      <p:sp>
        <p:nvSpPr>
          <p:cNvPr id="7" name="TextBox 6">
            <a:extLst>
              <a:ext uri="{FF2B5EF4-FFF2-40B4-BE49-F238E27FC236}">
                <a16:creationId xmlns:a16="http://schemas.microsoft.com/office/drawing/2014/main" id="{C2E55B9B-902F-4291-9FB5-F077AA5F0E1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9" name="Freeform: Shape 8" descr="Yellow-blue MIS Identity bar">
            <a:extLst>
              <a:ext uri="{FF2B5EF4-FFF2-40B4-BE49-F238E27FC236}">
                <a16:creationId xmlns:a16="http://schemas.microsoft.com/office/drawing/2014/main" id="{74424641-F67A-4CF6-B6DD-A5817318C52B}"/>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2994266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904">
          <p15:clr>
            <a:srgbClr val="5ACBF0"/>
          </p15:clr>
        </p15:guide>
        <p15:guide id="33" pos="2976">
          <p15:clr>
            <a:srgbClr val="5ACBF0"/>
          </p15:clr>
        </p15:guide>
        <p15:guide id="34" pos="3336">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text side by s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0B17AC-2EBD-44A2-AD89-64C5454030C0}"/>
              </a:ext>
              <a:ext uri="{C183D7F6-B498-43B3-948B-1728B52AA6E4}">
                <adec:decorative xmlns:adec="http://schemas.microsoft.com/office/drawing/2017/decorative" val="1"/>
              </a:ext>
            </a:extLst>
          </p:cNvPr>
          <p:cNvSpPr/>
          <p:nvPr userDrawn="1"/>
        </p:nvSpPr>
        <p:spPr bwMode="auto">
          <a:xfrm>
            <a:off x="8420100" y="0"/>
            <a:ext cx="3768852"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4E36BCA6-9DA5-43E2-9171-6B0D06521D71}"/>
              </a:ext>
            </a:extLst>
          </p:cNvPr>
          <p:cNvSpPr>
            <a:spLocks noGrp="1"/>
          </p:cNvSpPr>
          <p:nvPr>
            <p:ph type="body" sz="quarter" idx="14"/>
          </p:nvPr>
        </p:nvSpPr>
        <p:spPr>
          <a:xfrm>
            <a:off x="8783638" y="1439752"/>
            <a:ext cx="2825750" cy="646331"/>
          </a:xfrm>
        </p:spPr>
        <p:txBody>
          <a:bodyPr/>
          <a:lstStyle>
            <a:lvl1pPr marL="0" indent="0">
              <a:buNone/>
              <a:defRPr sz="1800"/>
            </a:lvl1pPr>
          </a:lstStyle>
          <a:p>
            <a:pPr lvl="0"/>
            <a:r>
              <a:rPr lang="en-US"/>
              <a:t>Click to edit Master text styles</a:t>
            </a:r>
          </a:p>
        </p:txBody>
      </p:sp>
      <p:sp>
        <p:nvSpPr>
          <p:cNvPr id="3" name="Title 1">
            <a:extLst>
              <a:ext uri="{FF2B5EF4-FFF2-40B4-BE49-F238E27FC236}">
                <a16:creationId xmlns:a16="http://schemas.microsoft.com/office/drawing/2014/main" id="{7B54D414-873B-4653-87BD-FADB647BD926}"/>
              </a:ext>
            </a:extLst>
          </p:cNvPr>
          <p:cNvSpPr>
            <a:spLocks noGrp="1"/>
          </p:cNvSpPr>
          <p:nvPr>
            <p:ph type="title"/>
          </p:nvPr>
        </p:nvSpPr>
        <p:spPr>
          <a:xfrm>
            <a:off x="584200" y="457200"/>
            <a:ext cx="7543800" cy="553998"/>
          </a:xfrm>
        </p:spPr>
        <p:txBody>
          <a:bodyPr/>
          <a:lstStyle/>
          <a:p>
            <a:r>
              <a:rPr lang="en-US"/>
              <a:t>Click to edit Master title style</a:t>
            </a:r>
          </a:p>
        </p:txBody>
      </p:sp>
      <p:sp>
        <p:nvSpPr>
          <p:cNvPr id="7" name="TextBox 6">
            <a:extLst>
              <a:ext uri="{FF2B5EF4-FFF2-40B4-BE49-F238E27FC236}">
                <a16:creationId xmlns:a16="http://schemas.microsoft.com/office/drawing/2014/main" id="{C2E55B9B-902F-4291-9FB5-F077AA5F0E1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7326392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904">
          <p15:clr>
            <a:srgbClr val="5ACBF0"/>
          </p15:clr>
        </p15:guide>
        <p15:guide id="33" pos="2976">
          <p15:clr>
            <a:srgbClr val="5ACBF0"/>
          </p15:clr>
        </p15:guide>
        <p15:guide id="34" pos="3336">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only w/ footer bar">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B54D414-873B-4653-87BD-FADB647BD926}"/>
              </a:ext>
            </a:extLst>
          </p:cNvPr>
          <p:cNvSpPr>
            <a:spLocks noGrp="1"/>
          </p:cNvSpPr>
          <p:nvPr>
            <p:ph type="title"/>
          </p:nvPr>
        </p:nvSpPr>
        <p:spPr>
          <a:xfrm>
            <a:off x="584200" y="457200"/>
            <a:ext cx="11025188" cy="553998"/>
          </a:xfrm>
        </p:spPr>
        <p:txBody>
          <a:bodyPr/>
          <a:lstStyle/>
          <a:p>
            <a:r>
              <a:rPr lang="en-US"/>
              <a:t>Click to edit Master title style</a:t>
            </a:r>
          </a:p>
        </p:txBody>
      </p:sp>
      <p:sp>
        <p:nvSpPr>
          <p:cNvPr id="7" name="TextBox 6">
            <a:extLst>
              <a:ext uri="{FF2B5EF4-FFF2-40B4-BE49-F238E27FC236}">
                <a16:creationId xmlns:a16="http://schemas.microsoft.com/office/drawing/2014/main" id="{C2E55B9B-902F-4291-9FB5-F077AA5F0E1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5" name="Freeform: Shape 4" descr="Yellow-blue MIS Identity bar">
            <a:extLst>
              <a:ext uri="{FF2B5EF4-FFF2-40B4-BE49-F238E27FC236}">
                <a16:creationId xmlns:a16="http://schemas.microsoft.com/office/drawing/2014/main" id="{62E89666-B6B5-431E-917C-3108E6D0C355}"/>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9744797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904">
          <p15:clr>
            <a:srgbClr val="5ACBF0"/>
          </p15:clr>
        </p15:guide>
        <p15:guide id="33" pos="2976">
          <p15:clr>
            <a:srgbClr val="5ACBF0"/>
          </p15:clr>
        </p15:guide>
        <p15:guide id="34" pos="3336">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w/o footer bar">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BC9B650-6C11-4CDE-A79C-8CD93FEF02A5}"/>
              </a:ext>
            </a:extLst>
          </p:cNvPr>
          <p:cNvSpPr>
            <a:spLocks noGrp="1"/>
          </p:cNvSpPr>
          <p:nvPr>
            <p:ph type="title"/>
          </p:nvPr>
        </p:nvSpPr>
        <p:spPr>
          <a:xfrm>
            <a:off x="584200" y="457200"/>
            <a:ext cx="11025188" cy="553998"/>
          </a:xfrm>
        </p:spPr>
        <p:txBody>
          <a:bodyPr/>
          <a:lstStyle/>
          <a:p>
            <a:r>
              <a:rPr lang="en-US"/>
              <a:t>Click to edit Master title style</a:t>
            </a:r>
          </a:p>
        </p:txBody>
      </p:sp>
      <p:sp>
        <p:nvSpPr>
          <p:cNvPr id="7" name="TextBox 6">
            <a:extLst>
              <a:ext uri="{FF2B5EF4-FFF2-40B4-BE49-F238E27FC236}">
                <a16:creationId xmlns:a16="http://schemas.microsoft.com/office/drawing/2014/main" id="{C2E55B9B-902F-4291-9FB5-F077AA5F0E1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2767127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904">
          <p15:clr>
            <a:srgbClr val="5ACBF0"/>
          </p15:clr>
        </p15:guide>
        <p15:guide id="33" pos="2976">
          <p15:clr>
            <a:srgbClr val="5ACBF0"/>
          </p15:clr>
        </p15:guide>
        <p15:guide id="34" pos="3336">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artner Title only">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4200" y="1162957"/>
            <a:ext cx="11025188" cy="369332"/>
          </a:xfrm>
        </p:spPr>
        <p:txBody>
          <a:bodyPr anchor="t"/>
          <a:lstStyle>
            <a:lvl1pPr>
              <a:defRPr sz="2400">
                <a:solidFill>
                  <a:schemeClr val="tx1"/>
                </a:solidFill>
              </a:defRPr>
            </a:lvl1pPr>
          </a:lstStyle>
          <a:p>
            <a:r>
              <a:rPr lang="en-US"/>
              <a:t>Click to edit Master title style</a:t>
            </a:r>
          </a:p>
        </p:txBody>
      </p:sp>
      <p:pic>
        <p:nvPicPr>
          <p:cNvPr id="17" name="object 4">
            <a:extLst>
              <a:ext uri="{FF2B5EF4-FFF2-40B4-BE49-F238E27FC236}">
                <a16:creationId xmlns:a16="http://schemas.microsoft.com/office/drawing/2014/main" id="{4860FC78-E423-4A4D-8A4A-F051E7916DFC}"/>
              </a:ext>
            </a:extLst>
          </p:cNvPr>
          <p:cNvPicPr/>
          <p:nvPr userDrawn="1"/>
        </p:nvPicPr>
        <p:blipFill>
          <a:blip r:embed="rId2"/>
          <a:srcRect/>
          <a:stretch/>
        </p:blipFill>
        <p:spPr>
          <a:xfrm>
            <a:off x="584200" y="448475"/>
            <a:ext cx="1380933" cy="300038"/>
          </a:xfrm>
          <a:prstGeom prst="rect">
            <a:avLst/>
          </a:prstGeom>
        </p:spPr>
      </p:pic>
      <p:sp>
        <p:nvSpPr>
          <p:cNvPr id="19" name="Picture Placeholder 5" descr="Company logo placeholder">
            <a:extLst>
              <a:ext uri="{FF2B5EF4-FFF2-40B4-BE49-F238E27FC236}">
                <a16:creationId xmlns:a16="http://schemas.microsoft.com/office/drawing/2014/main" id="{17DAD6E9-37F4-4EB5-BCE1-15511577E240}"/>
              </a:ext>
            </a:extLst>
          </p:cNvPr>
          <p:cNvSpPr>
            <a:spLocks noGrp="1"/>
          </p:cNvSpPr>
          <p:nvPr>
            <p:ph type="pic" sz="quarter" idx="13" hasCustomPrompt="1"/>
          </p:nvPr>
        </p:nvSpPr>
        <p:spPr>
          <a:xfrm>
            <a:off x="9767564" y="249029"/>
            <a:ext cx="1840236" cy="558800"/>
          </a:xfrm>
          <a:prstGeom prst="rect">
            <a:avLst/>
          </a:prstGeom>
        </p:spPr>
        <p:txBody>
          <a:bodyPr wrap="none" anchor="ctr">
            <a:normAutofit/>
          </a:bodyPr>
          <a:lstStyle>
            <a:lvl1pPr marL="0" indent="0" algn="ctr">
              <a:buNone/>
              <a:defRPr lang="en-US" sz="1800">
                <a:solidFill>
                  <a:schemeClr val="tx1"/>
                </a:solidFill>
              </a:defRPr>
            </a:lvl1pPr>
          </a:lstStyle>
          <a:p>
            <a:r>
              <a:rPr lang="en-US"/>
              <a:t>Customer Logo</a:t>
            </a:r>
          </a:p>
        </p:txBody>
      </p:sp>
      <p:cxnSp>
        <p:nvCxnSpPr>
          <p:cNvPr id="5" name="Straight Connector 4">
            <a:extLst>
              <a:ext uri="{FF2B5EF4-FFF2-40B4-BE49-F238E27FC236}">
                <a16:creationId xmlns:a16="http://schemas.microsoft.com/office/drawing/2014/main" id="{9CF1CF54-A1A3-4A02-924B-406180442434}"/>
              </a:ext>
              <a:ext uri="{C183D7F6-B498-43B3-948B-1728B52AA6E4}">
                <adec:decorative xmlns:adec="http://schemas.microsoft.com/office/drawing/2017/decorative" val="1"/>
              </a:ext>
            </a:extLst>
          </p:cNvPr>
          <p:cNvCxnSpPr>
            <a:cxnSpLocks/>
          </p:cNvCxnSpPr>
          <p:nvPr userDrawn="1"/>
        </p:nvCxnSpPr>
        <p:spPr>
          <a:xfrm>
            <a:off x="0" y="972604"/>
            <a:ext cx="12192000"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8" name="Freeform: Shape 7" descr="Yellow-blue MIS Identity bar">
            <a:extLst>
              <a:ext uri="{FF2B5EF4-FFF2-40B4-BE49-F238E27FC236}">
                <a16:creationId xmlns:a16="http://schemas.microsoft.com/office/drawing/2014/main" id="{0A399E59-EAF0-43E7-B1E9-00B4460FCCD0}"/>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62186236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nk with bar">
    <p:bg>
      <p:bgPr>
        <a:solidFill>
          <a:schemeClr val="bg1"/>
        </a:solidFill>
        <a:effectLst/>
      </p:bgPr>
    </p:bg>
    <p:spTree>
      <p:nvGrpSpPr>
        <p:cNvPr id="1" name=""/>
        <p:cNvGrpSpPr/>
        <p:nvPr/>
      </p:nvGrpSpPr>
      <p:grpSpPr>
        <a:xfrm>
          <a:off x="0" y="0"/>
          <a:ext cx="0" cy="0"/>
          <a:chOff x="0" y="0"/>
          <a:chExt cx="0" cy="0"/>
        </a:xfrm>
      </p:grpSpPr>
      <p:sp>
        <p:nvSpPr>
          <p:cNvPr id="4" name="Freeform: Shape 3" descr="Yellow-blue MIS Identity bar">
            <a:extLst>
              <a:ext uri="{FF2B5EF4-FFF2-40B4-BE49-F238E27FC236}">
                <a16:creationId xmlns:a16="http://schemas.microsoft.com/office/drawing/2014/main" id="{F1082C1C-8CD7-4A7D-8376-02CE7662D477}"/>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8368658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Header Line 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7945" y="457200"/>
            <a:ext cx="11018520" cy="553998"/>
          </a:xfrm>
        </p:spPr>
        <p:txBody>
          <a:bodyPr anchor="ctr"/>
          <a:lstStyle>
            <a:lvl1pPr>
              <a:defRPr>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8EDAE969-6DFB-AD4B-A4BB-4C9D04F1489D}"/>
              </a:ext>
              <a:ext uri="{C183D7F6-B498-43B3-948B-1728B52AA6E4}">
                <adec:decorative xmlns:adec="http://schemas.microsoft.com/office/drawing/2017/decorative" val="1"/>
              </a:ext>
            </a:extLst>
          </p:cNvPr>
          <p:cNvCxnSpPr/>
          <p:nvPr/>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5" name="Content Placeholder 4">
            <a:extLst>
              <a:ext uri="{FF2B5EF4-FFF2-40B4-BE49-F238E27FC236}">
                <a16:creationId xmlns:a16="http://schemas.microsoft.com/office/drawing/2014/main" id="{D54D5B03-38AE-483A-8786-98B5A921151D}"/>
              </a:ext>
            </a:extLst>
          </p:cNvPr>
          <p:cNvSpPr>
            <a:spLocks noGrp="1"/>
          </p:cNvSpPr>
          <p:nvPr>
            <p:ph sz="quarter" idx="11"/>
          </p:nvPr>
        </p:nvSpPr>
        <p:spPr>
          <a:xfrm>
            <a:off x="587945"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Freeform: Shape 8" descr="Yellow-blue MIS Identity bar">
            <a:extLst>
              <a:ext uri="{FF2B5EF4-FFF2-40B4-BE49-F238E27FC236}">
                <a16:creationId xmlns:a16="http://schemas.microsoft.com/office/drawing/2014/main" id="{029A5A7C-082B-408C-BB28-BAC5A5F2B76F}"/>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89234765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8EDAE969-6DFB-AD4B-A4BB-4C9D04F1489D}"/>
              </a:ext>
              <a:ext uri="{C183D7F6-B498-43B3-948B-1728B52AA6E4}">
                <adec:decorative xmlns:adec="http://schemas.microsoft.com/office/drawing/2017/decorative" val="1"/>
              </a:ext>
            </a:extLst>
          </p:cNvPr>
          <p:cNvCxnSpPr/>
          <p:nvPr/>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9" name="Text Placeholder 11">
            <a:extLst>
              <a:ext uri="{FF2B5EF4-FFF2-40B4-BE49-F238E27FC236}">
                <a16:creationId xmlns:a16="http://schemas.microsoft.com/office/drawing/2014/main" id="{87403F61-928B-412C-AB39-623634156651}"/>
              </a:ext>
            </a:extLst>
          </p:cNvPr>
          <p:cNvSpPr>
            <a:spLocks noGrp="1"/>
          </p:cNvSpPr>
          <p:nvPr>
            <p:ph type="body" sz="quarter" idx="16"/>
          </p:nvPr>
        </p:nvSpPr>
        <p:spPr>
          <a:xfrm>
            <a:off x="584200" y="1436688"/>
            <a:ext cx="5219700" cy="430887"/>
          </a:xfrm>
          <a:prstGeom prst="rect">
            <a:avLst/>
          </a:prstGeo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E5EFDB0A-B119-460A-9400-3B674C6999EB}"/>
              </a:ext>
            </a:extLst>
          </p:cNvPr>
          <p:cNvSpPr>
            <a:spLocks noGrp="1"/>
          </p:cNvSpPr>
          <p:nvPr>
            <p:ph sz="quarter" idx="18"/>
          </p:nvPr>
        </p:nvSpPr>
        <p:spPr>
          <a:xfrm>
            <a:off x="584200" y="2019300"/>
            <a:ext cx="5219700" cy="4249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1" name="Text Placeholder 11">
            <a:extLst>
              <a:ext uri="{FF2B5EF4-FFF2-40B4-BE49-F238E27FC236}">
                <a16:creationId xmlns:a16="http://schemas.microsoft.com/office/drawing/2014/main" id="{CAE0438F-20C7-4B98-8015-17EBEF62620A}"/>
              </a:ext>
            </a:extLst>
          </p:cNvPr>
          <p:cNvSpPr>
            <a:spLocks noGrp="1"/>
          </p:cNvSpPr>
          <p:nvPr>
            <p:ph type="body" sz="quarter" idx="17"/>
          </p:nvPr>
        </p:nvSpPr>
        <p:spPr>
          <a:xfrm>
            <a:off x="6397625" y="1436688"/>
            <a:ext cx="5219700" cy="430887"/>
          </a:xfrm>
          <a:prstGeom prst="rect">
            <a:avLst/>
          </a:prstGeo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3" name="Content Placeholder 3">
            <a:extLst>
              <a:ext uri="{FF2B5EF4-FFF2-40B4-BE49-F238E27FC236}">
                <a16:creationId xmlns:a16="http://schemas.microsoft.com/office/drawing/2014/main" id="{8AFE9168-FE1E-4858-864D-F3FAC65DA5D5}"/>
              </a:ext>
            </a:extLst>
          </p:cNvPr>
          <p:cNvSpPr>
            <a:spLocks noGrp="1"/>
          </p:cNvSpPr>
          <p:nvPr>
            <p:ph sz="quarter" idx="19"/>
          </p:nvPr>
        </p:nvSpPr>
        <p:spPr>
          <a:xfrm>
            <a:off x="6397625" y="2019300"/>
            <a:ext cx="5219700" cy="4249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Freeform: Shape 9" descr="Yellow-blue MIS Identity bar">
            <a:extLst>
              <a:ext uri="{FF2B5EF4-FFF2-40B4-BE49-F238E27FC236}">
                <a16:creationId xmlns:a16="http://schemas.microsoft.com/office/drawing/2014/main" id="{E876EFC9-8BE0-4E8A-980E-23DB595E03B0}"/>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9576930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Custom Photo">
    <p:bg>
      <p:bgPr>
        <a:gradFill>
          <a:gsLst>
            <a:gs pos="30000">
              <a:srgbClr val="FFF200"/>
            </a:gs>
            <a:gs pos="60000">
              <a:srgbClr val="61C5BE"/>
            </a:gs>
            <a:gs pos="100000">
              <a:srgbClr val="138DE7"/>
            </a:gs>
          </a:gsLst>
          <a:lin ang="0" scaled="0"/>
        </a:gradFill>
        <a:effectLst/>
      </p:bgPr>
    </p:bg>
    <p:spTree>
      <p:nvGrpSpPr>
        <p:cNvPr id="1" name=""/>
        <p:cNvGrpSpPr/>
        <p:nvPr/>
      </p:nvGrpSpPr>
      <p:grpSpPr>
        <a:xfrm>
          <a:off x="0" y="0"/>
          <a:ext cx="0" cy="0"/>
          <a:chOff x="0" y="0"/>
          <a:chExt cx="0" cy="0"/>
        </a:xfrm>
      </p:grpSpPr>
      <p:sp>
        <p:nvSpPr>
          <p:cNvPr id="12" name="Picture Placeholder 11" descr="A &quot;placeholder&quot; for a picture. Drag or drop your photo here, or click and tap the center to insert a photo">
            <a:extLst>
              <a:ext uri="{FF2B5EF4-FFF2-40B4-BE49-F238E27FC236}">
                <a16:creationId xmlns:a16="http://schemas.microsoft.com/office/drawing/2014/main" id="{D93DA0CF-7C94-974B-B534-D5950EAA6B11}"/>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312227 h 6858000"/>
              <a:gd name="connsiteX3" fmla="*/ 6096001 w 12192000"/>
              <a:gd name="connsiteY3" fmla="*/ 3312227 h 6858000"/>
              <a:gd name="connsiteX4" fmla="*/ 6096001 w 12192000"/>
              <a:gd name="connsiteY4" fmla="*/ 3540827 h 6858000"/>
              <a:gd name="connsiteX5" fmla="*/ 12192000 w 12192000"/>
              <a:gd name="connsiteY5" fmla="*/ 3540827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3312227"/>
                </a:lnTo>
                <a:lnTo>
                  <a:pt x="6096001" y="3312227"/>
                </a:lnTo>
                <a:lnTo>
                  <a:pt x="6096001" y="3540827"/>
                </a:lnTo>
                <a:lnTo>
                  <a:pt x="12192000" y="3540827"/>
                </a:lnTo>
                <a:lnTo>
                  <a:pt x="12192000" y="6858000"/>
                </a:lnTo>
                <a:lnTo>
                  <a:pt x="0" y="6858000"/>
                </a:lnTo>
                <a:close/>
              </a:path>
            </a:pathLst>
          </a:custGeom>
          <a:solidFill>
            <a:schemeClr val="tx1">
              <a:lumMod val="85000"/>
            </a:schemeClr>
          </a:solidFill>
        </p:spPr>
        <p:txBody>
          <a:bodyPr wrap="square" lIns="0" tIns="0" bIns="914400" anchor="b">
            <a:noAutofit/>
          </a:bodyPr>
          <a:lstStyle>
            <a:lvl1pPr marL="0" indent="0" algn="ctr">
              <a:buNone/>
              <a:defRPr>
                <a:solidFill>
                  <a:schemeClr val="bg1"/>
                </a:solidFill>
              </a:defRPr>
            </a:lvl1pPr>
          </a:lstStyle>
          <a:p>
            <a:r>
              <a:rPr lang="en-US"/>
              <a:t>Click or drag title image photo here,</a:t>
            </a:r>
            <a:br>
              <a:rPr lang="en-US"/>
            </a:br>
            <a:r>
              <a:rPr lang="en-US"/>
              <a:t>then send to back</a:t>
            </a:r>
          </a:p>
        </p:txBody>
      </p:sp>
      <p:sp>
        <p:nvSpPr>
          <p:cNvPr id="26" name="object 7">
            <a:extLst>
              <a:ext uri="{FF2B5EF4-FFF2-40B4-BE49-F238E27FC236}">
                <a16:creationId xmlns:a16="http://schemas.microsoft.com/office/drawing/2014/main" id="{5C377DE8-25C3-2A44-BE5D-8E3D6DDD3E0D}"/>
              </a:ext>
            </a:extLst>
          </p:cNvPr>
          <p:cNvSpPr txBox="1">
            <a:spLocks noGrp="1"/>
          </p:cNvSpPr>
          <p:nvPr>
            <p:ph type="title"/>
          </p:nvPr>
        </p:nvSpPr>
        <p:spPr>
          <a:xfrm>
            <a:off x="6096000" y="3687055"/>
            <a:ext cx="4648200" cy="2027945"/>
          </a:xfrm>
          <a:prstGeom prst="rect">
            <a:avLst/>
          </a:prstGeom>
        </p:spPr>
        <p:txBody>
          <a:bodyPr vert="horz" wrap="square" lIns="0" tIns="12700" rIns="0" bIns="0" rtlCol="0">
            <a:noAutofit/>
          </a:bodyPr>
          <a:lstStyle>
            <a:lvl1pPr marL="0" algn="l">
              <a:spcBef>
                <a:spcPts val="0"/>
              </a:spcBef>
              <a:defRPr sz="2400" b="1" i="0">
                <a:latin typeface="Segoe UI Semibold" panose="020B0502040204020203" pitchFamily="34" charset="0"/>
                <a:cs typeface="Segoe UI Semibold" panose="020B0502040204020203" pitchFamily="34" charset="0"/>
              </a:defRPr>
            </a:lvl1pPr>
          </a:lstStyle>
          <a:p>
            <a:pPr marL="12700">
              <a:lnSpc>
                <a:spcPct val="100000"/>
              </a:lnSpc>
              <a:spcBef>
                <a:spcPts val="100"/>
              </a:spcBef>
            </a:pPr>
            <a:r>
              <a:rPr lang="en-US" sz="2500">
                <a:latin typeface="SegoePro-Semibold"/>
              </a:rPr>
              <a:t>Click to edit Master title style</a:t>
            </a:r>
            <a:endParaRPr sz="2500">
              <a:latin typeface="SegoePro-Semibold"/>
              <a:cs typeface="SegoePro-Semibold"/>
            </a:endParaRPr>
          </a:p>
        </p:txBody>
      </p:sp>
      <p:sp>
        <p:nvSpPr>
          <p:cNvPr id="9" name="Text Placeholder 2">
            <a:extLst>
              <a:ext uri="{FF2B5EF4-FFF2-40B4-BE49-F238E27FC236}">
                <a16:creationId xmlns:a16="http://schemas.microsoft.com/office/drawing/2014/main" id="{C76A859C-B570-764B-AFE5-06D2C1FE23E1}"/>
              </a:ext>
            </a:extLst>
          </p:cNvPr>
          <p:cNvSpPr>
            <a:spLocks noGrp="1"/>
          </p:cNvSpPr>
          <p:nvPr>
            <p:ph type="body" sz="quarter" idx="12" hasCustomPrompt="1"/>
          </p:nvPr>
        </p:nvSpPr>
        <p:spPr>
          <a:xfrm>
            <a:off x="6096000" y="547683"/>
            <a:ext cx="4648200" cy="276999"/>
          </a:xfrm>
        </p:spPr>
        <p:txBody>
          <a:bodyPr/>
          <a:lstStyle>
            <a:lvl1pPr marL="0" indent="0">
              <a:buFontTx/>
              <a:buNone/>
              <a:defRPr sz="1800"/>
            </a:lvl1pPr>
          </a:lstStyle>
          <a:p>
            <a:r>
              <a:rPr lang="en-US"/>
              <a:t>Click to add industry vertical</a:t>
            </a:r>
          </a:p>
        </p:txBody>
      </p:sp>
      <p:sp>
        <p:nvSpPr>
          <p:cNvPr id="4" name="Picture Placeholder 3" descr="Placeholder for Microsoft Logo">
            <a:extLst>
              <a:ext uri="{FF2B5EF4-FFF2-40B4-BE49-F238E27FC236}">
                <a16:creationId xmlns:a16="http://schemas.microsoft.com/office/drawing/2014/main" id="{04E0CD73-8A4B-D34F-9430-FDE7EE4AAD29}"/>
              </a:ext>
            </a:extLst>
          </p:cNvPr>
          <p:cNvSpPr>
            <a:spLocks noGrp="1"/>
          </p:cNvSpPr>
          <p:nvPr>
            <p:ph type="pic" sz="quarter" idx="10" hasCustomPrompt="1"/>
          </p:nvPr>
        </p:nvSpPr>
        <p:spPr>
          <a:xfrm>
            <a:off x="126243" y="2711658"/>
            <a:ext cx="2979002" cy="1439781"/>
          </a:xfrm>
        </p:spPr>
        <p:txBody>
          <a:bodyPr bIns="640080" anchor="ctr">
            <a:noAutofit/>
          </a:bodyPr>
          <a:lstStyle>
            <a:lvl1pPr marL="0" indent="0" algn="ctr">
              <a:buNone/>
              <a:defRPr sz="1600"/>
            </a:lvl1pPr>
          </a:lstStyle>
          <a:p>
            <a:r>
              <a:rPr lang="en-US"/>
              <a:t>Insert Microsoft logo here</a:t>
            </a:r>
          </a:p>
        </p:txBody>
      </p:sp>
    </p:spTree>
    <p:extLst>
      <p:ext uri="{BB962C8B-B14F-4D97-AF65-F5344CB8AC3E}">
        <p14:creationId xmlns:p14="http://schemas.microsoft.com/office/powerpoint/2010/main" val="23696908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cxnSp>
        <p:nvCxnSpPr>
          <p:cNvPr id="23" name="Straight Connector 22">
            <a:extLst>
              <a:ext uri="{FF2B5EF4-FFF2-40B4-BE49-F238E27FC236}">
                <a16:creationId xmlns:a16="http://schemas.microsoft.com/office/drawing/2014/main" id="{ECD4E853-30DF-4D73-A261-3847DAC23725}"/>
              </a:ext>
            </a:extLst>
          </p:cNvPr>
          <p:cNvCxnSpPr/>
          <p:nvPr userDrawn="1"/>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Text Placeholder 11">
            <a:extLst>
              <a:ext uri="{FF2B5EF4-FFF2-40B4-BE49-F238E27FC236}">
                <a16:creationId xmlns:a16="http://schemas.microsoft.com/office/drawing/2014/main" id="{7EA1062E-9716-4B0C-A953-A4D8BA93E555}"/>
              </a:ext>
            </a:extLst>
          </p:cNvPr>
          <p:cNvSpPr>
            <a:spLocks noGrp="1"/>
          </p:cNvSpPr>
          <p:nvPr>
            <p:ph type="body" sz="quarter" idx="22"/>
          </p:nvPr>
        </p:nvSpPr>
        <p:spPr>
          <a:xfrm>
            <a:off x="584200" y="1438275"/>
            <a:ext cx="2438532" cy="615553"/>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6" name="Text Placeholder 9">
            <a:extLst>
              <a:ext uri="{FF2B5EF4-FFF2-40B4-BE49-F238E27FC236}">
                <a16:creationId xmlns:a16="http://schemas.microsoft.com/office/drawing/2014/main" id="{6580D611-8F7D-40F4-A027-A95B761E8FDB}"/>
              </a:ext>
            </a:extLst>
          </p:cNvPr>
          <p:cNvSpPr>
            <a:spLocks noGrp="1"/>
          </p:cNvSpPr>
          <p:nvPr>
            <p:ph type="body" sz="quarter" idx="23"/>
          </p:nvPr>
        </p:nvSpPr>
        <p:spPr>
          <a:xfrm>
            <a:off x="584200" y="2276475"/>
            <a:ext cx="2438531" cy="1144929"/>
          </a:xfrm>
          <a:prstGeom prst="rect">
            <a:avLst/>
          </a:prstGeom>
        </p:spPr>
        <p:txBody>
          <a:bodyPr wrap="square">
            <a:spAutoFit/>
          </a:bodyPr>
          <a:lstStyle>
            <a:lvl1pPr marL="228600" indent="-228600">
              <a:buSzPct val="100000"/>
              <a:buFont typeface="Arial" panose="020B0604020202020204" pitchFamily="34" charset="0"/>
              <a:buChar char="•"/>
              <a:defRPr lang="en-US" sz="1800" dirty="0"/>
            </a:lvl1pPr>
            <a:lvl2pPr marL="403225" indent="-182563">
              <a:buSzPct val="100000"/>
              <a:buFont typeface="Arial" panose="020B0604020202020204" pitchFamily="34" charset="0"/>
              <a:buChar char="‒"/>
              <a:defRPr lang="en-US" sz="1600" dirty="0"/>
            </a:lvl2pPr>
            <a:lvl3pPr marL="631825" indent="-212725">
              <a:buSzPct val="100000"/>
              <a:buFont typeface="Wingdings" panose="05000000000000000000" pitchFamily="2" charset="2"/>
              <a:buChar char="§"/>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p:txBody>
      </p:sp>
      <p:sp>
        <p:nvSpPr>
          <p:cNvPr id="17" name="Text Placeholder 11">
            <a:extLst>
              <a:ext uri="{FF2B5EF4-FFF2-40B4-BE49-F238E27FC236}">
                <a16:creationId xmlns:a16="http://schemas.microsoft.com/office/drawing/2014/main" id="{B1757A43-FFF9-425D-AFD0-3ACDB3F22B44}"/>
              </a:ext>
            </a:extLst>
          </p:cNvPr>
          <p:cNvSpPr>
            <a:spLocks noGrp="1"/>
          </p:cNvSpPr>
          <p:nvPr>
            <p:ph type="body" sz="quarter" idx="17"/>
          </p:nvPr>
        </p:nvSpPr>
        <p:spPr>
          <a:xfrm>
            <a:off x="3445550" y="1438275"/>
            <a:ext cx="2438532" cy="615553"/>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8" name="Text Placeholder 9">
            <a:extLst>
              <a:ext uri="{FF2B5EF4-FFF2-40B4-BE49-F238E27FC236}">
                <a16:creationId xmlns:a16="http://schemas.microsoft.com/office/drawing/2014/main" id="{21207FF8-55FF-41BF-8F32-5F22773F76D1}"/>
              </a:ext>
            </a:extLst>
          </p:cNvPr>
          <p:cNvSpPr>
            <a:spLocks noGrp="1"/>
          </p:cNvSpPr>
          <p:nvPr>
            <p:ph type="body" sz="quarter" idx="15"/>
          </p:nvPr>
        </p:nvSpPr>
        <p:spPr>
          <a:xfrm>
            <a:off x="3445550" y="2276475"/>
            <a:ext cx="2438531" cy="1144929"/>
          </a:xfrm>
          <a:prstGeom prst="rect">
            <a:avLst/>
          </a:prstGeom>
        </p:spPr>
        <p:txBody>
          <a:bodyPr wrap="square">
            <a:spAutoFit/>
          </a:bodyPr>
          <a:lstStyle>
            <a:lvl1pPr marL="228600" indent="-228600">
              <a:buSzPct val="100000"/>
              <a:buFont typeface="Arial" panose="020B0604020202020204" pitchFamily="34" charset="0"/>
              <a:buChar char="•"/>
              <a:defRPr lang="en-US" sz="1800" dirty="0"/>
            </a:lvl1pPr>
            <a:lvl2pPr marL="403225" indent="-182563">
              <a:buSzPct val="100000"/>
              <a:buFont typeface="Arial" panose="020B0604020202020204" pitchFamily="34" charset="0"/>
              <a:buChar char="‒"/>
              <a:defRPr lang="en-US" sz="1600" dirty="0"/>
            </a:lvl2pPr>
            <a:lvl3pPr marL="631825" indent="-212725">
              <a:buSzPct val="100000"/>
              <a:buFont typeface="Wingdings" panose="05000000000000000000" pitchFamily="2" charset="2"/>
              <a:buChar char="§"/>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p:txBody>
      </p:sp>
      <p:sp>
        <p:nvSpPr>
          <p:cNvPr id="19" name="Text Placeholder 11">
            <a:extLst>
              <a:ext uri="{FF2B5EF4-FFF2-40B4-BE49-F238E27FC236}">
                <a16:creationId xmlns:a16="http://schemas.microsoft.com/office/drawing/2014/main" id="{2AE3C48B-11E6-45C1-A682-1EC5B01B277E}"/>
              </a:ext>
            </a:extLst>
          </p:cNvPr>
          <p:cNvSpPr>
            <a:spLocks noGrp="1"/>
          </p:cNvSpPr>
          <p:nvPr>
            <p:ph type="body" sz="quarter" idx="18"/>
          </p:nvPr>
        </p:nvSpPr>
        <p:spPr>
          <a:xfrm>
            <a:off x="6306900" y="1438275"/>
            <a:ext cx="2438532" cy="615553"/>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0" name="Text Placeholder 9">
            <a:extLst>
              <a:ext uri="{FF2B5EF4-FFF2-40B4-BE49-F238E27FC236}">
                <a16:creationId xmlns:a16="http://schemas.microsoft.com/office/drawing/2014/main" id="{FD2CE71F-A855-44FD-9E65-0E40019806BC}"/>
              </a:ext>
            </a:extLst>
          </p:cNvPr>
          <p:cNvSpPr>
            <a:spLocks noGrp="1"/>
          </p:cNvSpPr>
          <p:nvPr>
            <p:ph type="body" sz="quarter" idx="19"/>
          </p:nvPr>
        </p:nvSpPr>
        <p:spPr>
          <a:xfrm>
            <a:off x="6306900" y="2276475"/>
            <a:ext cx="2438531" cy="1144929"/>
          </a:xfrm>
          <a:prstGeom prst="rect">
            <a:avLst/>
          </a:prstGeom>
        </p:spPr>
        <p:txBody>
          <a:bodyPr wrap="square">
            <a:spAutoFit/>
          </a:bodyPr>
          <a:lstStyle>
            <a:lvl1pPr marL="228600" indent="-228600">
              <a:buSzPct val="100000"/>
              <a:buFont typeface="Arial" panose="020B0604020202020204" pitchFamily="34" charset="0"/>
              <a:buChar char="•"/>
              <a:defRPr lang="en-US" sz="1800" dirty="0"/>
            </a:lvl1pPr>
            <a:lvl2pPr marL="403225" indent="-182563">
              <a:buSzPct val="100000"/>
              <a:buFont typeface="Arial" panose="020B0604020202020204" pitchFamily="34" charset="0"/>
              <a:buChar char="‒"/>
              <a:defRPr lang="en-US" sz="1600" dirty="0"/>
            </a:lvl2pPr>
            <a:lvl3pPr marL="631825" indent="-212725">
              <a:buSzPct val="100000"/>
              <a:buFont typeface="Wingdings" panose="05000000000000000000" pitchFamily="2" charset="2"/>
              <a:buChar char="§"/>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p:txBody>
      </p:sp>
      <p:sp>
        <p:nvSpPr>
          <p:cNvPr id="21" name="Text Placeholder 11">
            <a:extLst>
              <a:ext uri="{FF2B5EF4-FFF2-40B4-BE49-F238E27FC236}">
                <a16:creationId xmlns:a16="http://schemas.microsoft.com/office/drawing/2014/main" id="{161F258D-34CB-4F5F-838F-3E3C02113145}"/>
              </a:ext>
            </a:extLst>
          </p:cNvPr>
          <p:cNvSpPr>
            <a:spLocks noGrp="1"/>
          </p:cNvSpPr>
          <p:nvPr>
            <p:ph type="body" sz="quarter" idx="20"/>
          </p:nvPr>
        </p:nvSpPr>
        <p:spPr>
          <a:xfrm>
            <a:off x="9168251" y="1438275"/>
            <a:ext cx="2438532" cy="615553"/>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2CC73AC6-418E-4879-BA75-EB636CF48734}"/>
              </a:ext>
            </a:extLst>
          </p:cNvPr>
          <p:cNvSpPr>
            <a:spLocks noGrp="1"/>
          </p:cNvSpPr>
          <p:nvPr>
            <p:ph type="body" sz="quarter" idx="21"/>
          </p:nvPr>
        </p:nvSpPr>
        <p:spPr>
          <a:xfrm>
            <a:off x="9168251" y="2276475"/>
            <a:ext cx="2438531" cy="1144929"/>
          </a:xfrm>
          <a:prstGeom prst="rect">
            <a:avLst/>
          </a:prstGeom>
        </p:spPr>
        <p:txBody>
          <a:bodyPr wrap="square">
            <a:spAutoFit/>
          </a:bodyPr>
          <a:lstStyle>
            <a:lvl1pPr marL="228600" indent="-228600">
              <a:buSzPct val="100000"/>
              <a:buFont typeface="Arial" panose="020B0604020202020204" pitchFamily="34" charset="0"/>
              <a:buChar char="•"/>
              <a:defRPr lang="en-US" sz="1800" dirty="0"/>
            </a:lvl1pPr>
            <a:lvl2pPr marL="403225" indent="-182563">
              <a:buSzPct val="100000"/>
              <a:buFont typeface="Arial" panose="020B0604020202020204" pitchFamily="34" charset="0"/>
              <a:buChar char="‒"/>
              <a:defRPr lang="en-US" sz="1600" dirty="0"/>
            </a:lvl2pPr>
            <a:lvl3pPr marL="631825" indent="-212725">
              <a:buSzPct val="100000"/>
              <a:buFont typeface="Wingdings" panose="05000000000000000000" pitchFamily="2" charset="2"/>
              <a:buChar char="§"/>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14" name="Freeform: Shape 13" descr="Yellow-blue MIS Identity bar">
            <a:extLst>
              <a:ext uri="{FF2B5EF4-FFF2-40B4-BE49-F238E27FC236}">
                <a16:creationId xmlns:a16="http://schemas.microsoft.com/office/drawing/2014/main" id="{8E1CADCF-249A-4FBF-BFC2-57F1AB759831}"/>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67647419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Multiple Speaker Intro">
    <p:bg>
      <p:bgPr>
        <a:solidFill>
          <a:schemeClr val="bg1"/>
        </a:solidFill>
        <a:effectLst/>
      </p:bgPr>
    </p:bg>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830AA4C2-9F52-490B-908A-7A7CFE60DB15}"/>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cxnSp>
        <p:nvCxnSpPr>
          <p:cNvPr id="27" name="Straight Connector 26">
            <a:extLst>
              <a:ext uri="{FF2B5EF4-FFF2-40B4-BE49-F238E27FC236}">
                <a16:creationId xmlns:a16="http://schemas.microsoft.com/office/drawing/2014/main" id="{4F8F9280-159C-460C-8860-58BCC4AEE168}"/>
              </a:ext>
              <a:ext uri="{C183D7F6-B498-43B3-948B-1728B52AA6E4}">
                <adec:decorative xmlns:adec="http://schemas.microsoft.com/office/drawing/2017/decorative" val="1"/>
              </a:ext>
            </a:extLst>
          </p:cNvPr>
          <p:cNvCxnSpPr/>
          <p:nvPr userDrawn="1"/>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Picture Placeholder 4">
            <a:extLst>
              <a:ext uri="{FF2B5EF4-FFF2-40B4-BE49-F238E27FC236}">
                <a16:creationId xmlns:a16="http://schemas.microsoft.com/office/drawing/2014/main" id="{FA013B4E-466E-4841-B277-D3C5203920CD}"/>
              </a:ext>
            </a:extLst>
          </p:cNvPr>
          <p:cNvSpPr>
            <a:spLocks noGrp="1"/>
          </p:cNvSpPr>
          <p:nvPr>
            <p:ph type="pic" sz="quarter" idx="24"/>
          </p:nvPr>
        </p:nvSpPr>
        <p:spPr>
          <a:xfrm>
            <a:off x="1457528" y="1438274"/>
            <a:ext cx="3398837" cy="3133726"/>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14" name="Text Placeholder 11">
            <a:extLst>
              <a:ext uri="{FF2B5EF4-FFF2-40B4-BE49-F238E27FC236}">
                <a16:creationId xmlns:a16="http://schemas.microsoft.com/office/drawing/2014/main" id="{874DA968-FFCD-4375-81B0-A47FE6269295}"/>
              </a:ext>
            </a:extLst>
          </p:cNvPr>
          <p:cNvSpPr>
            <a:spLocks noGrp="1"/>
          </p:cNvSpPr>
          <p:nvPr>
            <p:ph type="body" sz="quarter" idx="22"/>
          </p:nvPr>
        </p:nvSpPr>
        <p:spPr>
          <a:xfrm>
            <a:off x="1467909" y="4843063"/>
            <a:ext cx="3388456" cy="307777"/>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5" name="Text Placeholder 9">
            <a:extLst>
              <a:ext uri="{FF2B5EF4-FFF2-40B4-BE49-F238E27FC236}">
                <a16:creationId xmlns:a16="http://schemas.microsoft.com/office/drawing/2014/main" id="{D78F466D-086E-4D76-B898-9BDD410C7E0D}"/>
              </a:ext>
            </a:extLst>
          </p:cNvPr>
          <p:cNvSpPr>
            <a:spLocks noGrp="1"/>
          </p:cNvSpPr>
          <p:nvPr>
            <p:ph type="body" sz="quarter" idx="23"/>
          </p:nvPr>
        </p:nvSpPr>
        <p:spPr>
          <a:xfrm>
            <a:off x="1467910" y="5281226"/>
            <a:ext cx="3388455" cy="276999"/>
          </a:xfrm>
          <a:prstGeom prst="rect">
            <a:avLst/>
          </a:prstGeom>
        </p:spPr>
        <p:txBody>
          <a:bodyPr wrap="square">
            <a:spAutoFit/>
          </a:bodyPr>
          <a:lstStyle>
            <a:lvl1pPr marL="0" indent="0">
              <a:spcBef>
                <a:spcPts val="0"/>
              </a:spcBef>
              <a:buNone/>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p:txBody>
      </p:sp>
      <p:sp>
        <p:nvSpPr>
          <p:cNvPr id="16" name="Picture Placeholder 4">
            <a:extLst>
              <a:ext uri="{FF2B5EF4-FFF2-40B4-BE49-F238E27FC236}">
                <a16:creationId xmlns:a16="http://schemas.microsoft.com/office/drawing/2014/main" id="{02896B71-71BD-4FBB-9CB0-1AA7BB511FC5}"/>
              </a:ext>
            </a:extLst>
          </p:cNvPr>
          <p:cNvSpPr>
            <a:spLocks noGrp="1"/>
          </p:cNvSpPr>
          <p:nvPr>
            <p:ph type="pic" sz="quarter" idx="25"/>
          </p:nvPr>
        </p:nvSpPr>
        <p:spPr>
          <a:xfrm>
            <a:off x="7354437" y="1438274"/>
            <a:ext cx="3398837" cy="3133726"/>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17" name="Text Placeholder 11">
            <a:extLst>
              <a:ext uri="{FF2B5EF4-FFF2-40B4-BE49-F238E27FC236}">
                <a16:creationId xmlns:a16="http://schemas.microsoft.com/office/drawing/2014/main" id="{120B838A-179F-4B10-8942-9B111C831A6B}"/>
              </a:ext>
            </a:extLst>
          </p:cNvPr>
          <p:cNvSpPr>
            <a:spLocks noGrp="1"/>
          </p:cNvSpPr>
          <p:nvPr>
            <p:ph type="body" sz="quarter" idx="17"/>
          </p:nvPr>
        </p:nvSpPr>
        <p:spPr>
          <a:xfrm>
            <a:off x="7364818" y="4843063"/>
            <a:ext cx="3388456" cy="307777"/>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8" name="Text Placeholder 9">
            <a:extLst>
              <a:ext uri="{FF2B5EF4-FFF2-40B4-BE49-F238E27FC236}">
                <a16:creationId xmlns:a16="http://schemas.microsoft.com/office/drawing/2014/main" id="{002208D4-B6F0-48A4-9A96-4C9CCD33C848}"/>
              </a:ext>
            </a:extLst>
          </p:cNvPr>
          <p:cNvSpPr>
            <a:spLocks noGrp="1"/>
          </p:cNvSpPr>
          <p:nvPr>
            <p:ph type="body" sz="quarter" idx="15"/>
          </p:nvPr>
        </p:nvSpPr>
        <p:spPr>
          <a:xfrm>
            <a:off x="7364819" y="5281226"/>
            <a:ext cx="3388455" cy="276999"/>
          </a:xfrm>
          <a:prstGeom prst="rect">
            <a:avLst/>
          </a:prstGeom>
        </p:spPr>
        <p:txBody>
          <a:bodyPr wrap="square">
            <a:spAutoFit/>
          </a:bodyPr>
          <a:lstStyle>
            <a:lvl1pPr marL="0" indent="0">
              <a:spcBef>
                <a:spcPts val="0"/>
              </a:spcBef>
              <a:buNone/>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p:txBody>
      </p:sp>
      <p:sp>
        <p:nvSpPr>
          <p:cNvPr id="11" name="Freeform: Shape 10" descr="Yellow-blue MIS Identity bar">
            <a:extLst>
              <a:ext uri="{FF2B5EF4-FFF2-40B4-BE49-F238E27FC236}">
                <a16:creationId xmlns:a16="http://schemas.microsoft.com/office/drawing/2014/main" id="{28B6CDB8-CB3B-4F69-8E16-32C78061CEBD}"/>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904600164"/>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48">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 photo and content">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EC00B3B-75BA-49EB-B4D4-755A365C0697}"/>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A7165B66-9228-4877-8908-CAFBBD781789}"/>
              </a:ext>
              <a:ext uri="{C183D7F6-B498-43B3-948B-1728B52AA6E4}">
                <adec:decorative xmlns:adec="http://schemas.microsoft.com/office/drawing/2017/decorative" val="1"/>
              </a:ext>
            </a:extLst>
          </p:cNvPr>
          <p:cNvCxnSpPr/>
          <p:nvPr userDrawn="1"/>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Picture Placeholder 4">
            <a:extLst>
              <a:ext uri="{FF2B5EF4-FFF2-40B4-BE49-F238E27FC236}">
                <a16:creationId xmlns:a16="http://schemas.microsoft.com/office/drawing/2014/main" id="{508C0412-6898-4CCA-9893-50B47761DA35}"/>
              </a:ext>
            </a:extLst>
          </p:cNvPr>
          <p:cNvSpPr>
            <a:spLocks noGrp="1"/>
          </p:cNvSpPr>
          <p:nvPr>
            <p:ph type="pic" sz="quarter" idx="24"/>
          </p:nvPr>
        </p:nvSpPr>
        <p:spPr>
          <a:xfrm>
            <a:off x="595570" y="1438275"/>
            <a:ext cx="3398837" cy="1990725"/>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15" name="Text Placeholder 11">
            <a:extLst>
              <a:ext uri="{FF2B5EF4-FFF2-40B4-BE49-F238E27FC236}">
                <a16:creationId xmlns:a16="http://schemas.microsoft.com/office/drawing/2014/main" id="{DE6403F9-49C7-4589-A50B-2FA29535D058}"/>
              </a:ext>
            </a:extLst>
          </p:cNvPr>
          <p:cNvSpPr>
            <a:spLocks noGrp="1"/>
          </p:cNvSpPr>
          <p:nvPr>
            <p:ph type="body" sz="quarter" idx="22"/>
          </p:nvPr>
        </p:nvSpPr>
        <p:spPr>
          <a:xfrm>
            <a:off x="595570" y="3731911"/>
            <a:ext cx="3388456" cy="615553"/>
          </a:xfrm>
          <a:prstGeom prst="rect">
            <a:avLst/>
          </a:prstGeo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6" name="Text Placeholder 9">
            <a:extLst>
              <a:ext uri="{FF2B5EF4-FFF2-40B4-BE49-F238E27FC236}">
                <a16:creationId xmlns:a16="http://schemas.microsoft.com/office/drawing/2014/main" id="{81ADEB38-68E6-48FF-9EFB-4E8798F95D14}"/>
              </a:ext>
            </a:extLst>
          </p:cNvPr>
          <p:cNvSpPr>
            <a:spLocks noGrp="1"/>
          </p:cNvSpPr>
          <p:nvPr>
            <p:ph type="body" sz="quarter" idx="23"/>
          </p:nvPr>
        </p:nvSpPr>
        <p:spPr>
          <a:xfrm>
            <a:off x="595570" y="4570111"/>
            <a:ext cx="3388455" cy="1698927"/>
          </a:xfrm>
          <a:prstGeom prst="rect">
            <a:avLst/>
          </a:prstGeom>
        </p:spPr>
        <p:txBody>
          <a:bodyPr wrap="square">
            <a:noAutofit/>
          </a:bodyPr>
          <a:lstStyle>
            <a:lvl1pPr marL="0" indent="0">
              <a:buNone/>
              <a:defRPr lang="en-US" sz="1800" dirty="0"/>
            </a:lvl1pPr>
            <a:lvl2pPr marL="285750" indent="-174625">
              <a:buSzPct val="100000"/>
              <a:buFont typeface="Arial" panose="020B0604020202020204" pitchFamily="34" charset="0"/>
              <a:buChar char="•"/>
              <a:defRPr lang="en-US" sz="1600" kern="1200" spc="0" baseline="0" dirty="0" smtClean="0">
                <a:solidFill>
                  <a:schemeClr val="tx1"/>
                </a:solidFill>
                <a:latin typeface="+mn-lt"/>
                <a:ea typeface="+mn-ea"/>
                <a:cs typeface="+mn-cs"/>
              </a:defRPr>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p:txBody>
      </p:sp>
      <p:sp>
        <p:nvSpPr>
          <p:cNvPr id="17" name="Picture Placeholder 4">
            <a:extLst>
              <a:ext uri="{FF2B5EF4-FFF2-40B4-BE49-F238E27FC236}">
                <a16:creationId xmlns:a16="http://schemas.microsoft.com/office/drawing/2014/main" id="{3E68F51A-2AED-4F9E-B651-BF6554CF03F6}"/>
              </a:ext>
            </a:extLst>
          </p:cNvPr>
          <p:cNvSpPr>
            <a:spLocks noGrp="1"/>
          </p:cNvSpPr>
          <p:nvPr>
            <p:ph type="pic" sz="quarter" idx="25"/>
          </p:nvPr>
        </p:nvSpPr>
        <p:spPr>
          <a:xfrm>
            <a:off x="4403060" y="1438275"/>
            <a:ext cx="3398837" cy="1990725"/>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18" name="Text Placeholder 11">
            <a:extLst>
              <a:ext uri="{FF2B5EF4-FFF2-40B4-BE49-F238E27FC236}">
                <a16:creationId xmlns:a16="http://schemas.microsoft.com/office/drawing/2014/main" id="{CCD90BD6-DF30-4D65-ACD5-E07F2172A852}"/>
              </a:ext>
            </a:extLst>
          </p:cNvPr>
          <p:cNvSpPr>
            <a:spLocks noGrp="1"/>
          </p:cNvSpPr>
          <p:nvPr>
            <p:ph type="body" sz="quarter" idx="17"/>
          </p:nvPr>
        </p:nvSpPr>
        <p:spPr>
          <a:xfrm>
            <a:off x="4408251" y="3731911"/>
            <a:ext cx="3388456" cy="615553"/>
          </a:xfrm>
          <a:prstGeom prst="rect">
            <a:avLst/>
          </a:prstGeo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8360E18F-3C09-4825-B672-44C6A800010D}"/>
              </a:ext>
            </a:extLst>
          </p:cNvPr>
          <p:cNvSpPr>
            <a:spLocks noGrp="1"/>
          </p:cNvSpPr>
          <p:nvPr>
            <p:ph type="body" sz="quarter" idx="27"/>
          </p:nvPr>
        </p:nvSpPr>
        <p:spPr>
          <a:xfrm>
            <a:off x="4408252" y="4570111"/>
            <a:ext cx="3388455" cy="1698927"/>
          </a:xfrm>
          <a:prstGeom prst="rect">
            <a:avLst/>
          </a:prstGeom>
        </p:spPr>
        <p:txBody>
          <a:bodyPr wrap="square">
            <a:noAutofit/>
          </a:bodyPr>
          <a:lstStyle>
            <a:lvl1pPr marL="0" indent="0">
              <a:buNone/>
              <a:defRPr lang="en-US" sz="1800" dirty="0"/>
            </a:lvl1pPr>
            <a:lvl2pPr marL="285750" indent="-174625">
              <a:buSzPct val="100000"/>
              <a:buFont typeface="Arial" panose="020B0604020202020204" pitchFamily="34" charset="0"/>
              <a:buChar char="•"/>
              <a:defRPr lang="en-US" sz="1600" kern="1200" spc="0" baseline="0" dirty="0" smtClean="0">
                <a:solidFill>
                  <a:schemeClr val="tx1"/>
                </a:solidFill>
                <a:latin typeface="+mn-lt"/>
                <a:ea typeface="+mn-ea"/>
                <a:cs typeface="+mn-cs"/>
              </a:defRPr>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p:txBody>
      </p:sp>
      <p:sp>
        <p:nvSpPr>
          <p:cNvPr id="20" name="Picture Placeholder 4">
            <a:extLst>
              <a:ext uri="{FF2B5EF4-FFF2-40B4-BE49-F238E27FC236}">
                <a16:creationId xmlns:a16="http://schemas.microsoft.com/office/drawing/2014/main" id="{1023A55F-703C-4394-9476-11721D7AF83D}"/>
              </a:ext>
            </a:extLst>
          </p:cNvPr>
          <p:cNvSpPr>
            <a:spLocks noGrp="1"/>
          </p:cNvSpPr>
          <p:nvPr>
            <p:ph type="pic" sz="quarter" idx="26"/>
          </p:nvPr>
        </p:nvSpPr>
        <p:spPr>
          <a:xfrm>
            <a:off x="8210551" y="1438275"/>
            <a:ext cx="3398837" cy="1990725"/>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21" name="Text Placeholder 11">
            <a:extLst>
              <a:ext uri="{FF2B5EF4-FFF2-40B4-BE49-F238E27FC236}">
                <a16:creationId xmlns:a16="http://schemas.microsoft.com/office/drawing/2014/main" id="{16F9E630-BD59-49E6-9D4A-A14FAA0494BE}"/>
              </a:ext>
            </a:extLst>
          </p:cNvPr>
          <p:cNvSpPr>
            <a:spLocks noGrp="1"/>
          </p:cNvSpPr>
          <p:nvPr>
            <p:ph type="body" sz="quarter" idx="18"/>
          </p:nvPr>
        </p:nvSpPr>
        <p:spPr>
          <a:xfrm>
            <a:off x="8220932" y="3731911"/>
            <a:ext cx="3388456" cy="615553"/>
          </a:xfrm>
          <a:prstGeom prst="rect">
            <a:avLst/>
          </a:prstGeo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9">
            <a:extLst>
              <a:ext uri="{FF2B5EF4-FFF2-40B4-BE49-F238E27FC236}">
                <a16:creationId xmlns:a16="http://schemas.microsoft.com/office/drawing/2014/main" id="{BC20AE19-51BC-49D7-9C67-90FC706F4F9D}"/>
              </a:ext>
            </a:extLst>
          </p:cNvPr>
          <p:cNvSpPr>
            <a:spLocks noGrp="1"/>
          </p:cNvSpPr>
          <p:nvPr>
            <p:ph type="body" sz="quarter" idx="28"/>
          </p:nvPr>
        </p:nvSpPr>
        <p:spPr>
          <a:xfrm>
            <a:off x="8220933" y="4570111"/>
            <a:ext cx="3388455" cy="1698927"/>
          </a:xfrm>
          <a:prstGeom prst="rect">
            <a:avLst/>
          </a:prstGeom>
        </p:spPr>
        <p:txBody>
          <a:bodyPr wrap="square">
            <a:noAutofit/>
          </a:bodyPr>
          <a:lstStyle>
            <a:lvl1pPr marL="0" indent="0">
              <a:buNone/>
              <a:defRPr lang="en-US" sz="1800" dirty="0"/>
            </a:lvl1pPr>
            <a:lvl2pPr marL="285750" indent="-174625">
              <a:buSzPct val="100000"/>
              <a:buFont typeface="Arial" panose="020B0604020202020204" pitchFamily="34" charset="0"/>
              <a:buChar char="•"/>
              <a:defRPr lang="en-US" sz="1600" kern="1200" spc="0" baseline="0" dirty="0" smtClean="0">
                <a:solidFill>
                  <a:schemeClr val="tx1"/>
                </a:solidFill>
                <a:latin typeface="+mn-lt"/>
                <a:ea typeface="+mn-ea"/>
                <a:cs typeface="+mn-cs"/>
              </a:defRPr>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p:txBody>
      </p:sp>
      <p:sp>
        <p:nvSpPr>
          <p:cNvPr id="19" name="Freeform: Shape 18" descr="Yellow-blue MIS Identity bar">
            <a:extLst>
              <a:ext uri="{FF2B5EF4-FFF2-40B4-BE49-F238E27FC236}">
                <a16:creationId xmlns:a16="http://schemas.microsoft.com/office/drawing/2014/main" id="{49CF98F0-FABA-4C7C-BB4F-1A0A35F1CC40}"/>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75870163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 photo and content">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EC00B3B-75BA-49EB-B4D4-755A365C0697}"/>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A7165B66-9228-4877-8908-CAFBBD781789}"/>
              </a:ext>
              <a:ext uri="{C183D7F6-B498-43B3-948B-1728B52AA6E4}">
                <adec:decorative xmlns:adec="http://schemas.microsoft.com/office/drawing/2017/decorative" val="1"/>
              </a:ext>
            </a:extLst>
          </p:cNvPr>
          <p:cNvCxnSpPr/>
          <p:nvPr userDrawn="1"/>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Picture Placeholder 4">
            <a:extLst>
              <a:ext uri="{FF2B5EF4-FFF2-40B4-BE49-F238E27FC236}">
                <a16:creationId xmlns:a16="http://schemas.microsoft.com/office/drawing/2014/main" id="{4D683FA8-6A45-45CC-8F99-F883FACEF4B9}"/>
              </a:ext>
            </a:extLst>
          </p:cNvPr>
          <p:cNvSpPr>
            <a:spLocks noGrp="1"/>
          </p:cNvSpPr>
          <p:nvPr>
            <p:ph type="pic" sz="quarter" idx="24"/>
          </p:nvPr>
        </p:nvSpPr>
        <p:spPr>
          <a:xfrm>
            <a:off x="584200" y="1438275"/>
            <a:ext cx="2532888" cy="1990725"/>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23" name="Text Placeholder 11">
            <a:extLst>
              <a:ext uri="{FF2B5EF4-FFF2-40B4-BE49-F238E27FC236}">
                <a16:creationId xmlns:a16="http://schemas.microsoft.com/office/drawing/2014/main" id="{0BB71F49-70EC-4277-9002-3371C7F4DD5D}"/>
              </a:ext>
            </a:extLst>
          </p:cNvPr>
          <p:cNvSpPr>
            <a:spLocks noGrp="1"/>
          </p:cNvSpPr>
          <p:nvPr>
            <p:ph type="body" sz="quarter" idx="22"/>
          </p:nvPr>
        </p:nvSpPr>
        <p:spPr>
          <a:xfrm>
            <a:off x="584200" y="3731911"/>
            <a:ext cx="2532888" cy="615553"/>
          </a:xfrm>
          <a:prstGeom prst="rect">
            <a:avLst/>
          </a:prstGeo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3" name="Text Placeholder 2">
            <a:extLst>
              <a:ext uri="{FF2B5EF4-FFF2-40B4-BE49-F238E27FC236}">
                <a16:creationId xmlns:a16="http://schemas.microsoft.com/office/drawing/2014/main" id="{95F0A3BC-191E-4992-8BDC-621023F0C752}"/>
              </a:ext>
            </a:extLst>
          </p:cNvPr>
          <p:cNvSpPr>
            <a:spLocks noGrp="1"/>
          </p:cNvSpPr>
          <p:nvPr>
            <p:ph type="body" sz="quarter" idx="28"/>
          </p:nvPr>
        </p:nvSpPr>
        <p:spPr>
          <a:xfrm>
            <a:off x="584200" y="4386729"/>
            <a:ext cx="2533650" cy="969496"/>
          </a:xfrm>
        </p:spPr>
        <p:txBody>
          <a:bodyPr/>
          <a:lstStyle>
            <a:lvl1pPr marL="0" indent="0">
              <a:spcBef>
                <a:spcPts val="200"/>
              </a:spcBef>
              <a:spcAft>
                <a:spcPts val="400"/>
              </a:spcAft>
              <a:buNone/>
              <a:defRPr sz="1800"/>
            </a:lvl1pPr>
            <a:lvl2pPr marL="342900" indent="-223838">
              <a:spcBef>
                <a:spcPts val="200"/>
              </a:spcBef>
              <a:spcAft>
                <a:spcPts val="400"/>
              </a:spcAft>
              <a:buFont typeface="Arial" panose="020B0604020202020204" pitchFamily="34" charset="0"/>
              <a:buChar char="•"/>
              <a:defRPr sz="1600"/>
            </a:lvl2pPr>
            <a:lvl3pPr>
              <a:defRPr sz="1100"/>
            </a:lvl3pPr>
            <a:lvl4pPr>
              <a:defRPr sz="1050"/>
            </a:lvl4pPr>
            <a:lvl5pPr>
              <a:defRPr sz="1050"/>
            </a:lvl5pPr>
          </a:lstStyle>
          <a:p>
            <a:pPr lvl="0"/>
            <a:r>
              <a:rPr lang="en-US"/>
              <a:t>Click to edit Master text styles</a:t>
            </a:r>
          </a:p>
          <a:p>
            <a:pPr lvl="1"/>
            <a:r>
              <a:rPr lang="en-US"/>
              <a:t>Second level</a:t>
            </a:r>
          </a:p>
        </p:txBody>
      </p:sp>
      <p:sp>
        <p:nvSpPr>
          <p:cNvPr id="25" name="Picture Placeholder 4">
            <a:extLst>
              <a:ext uri="{FF2B5EF4-FFF2-40B4-BE49-F238E27FC236}">
                <a16:creationId xmlns:a16="http://schemas.microsoft.com/office/drawing/2014/main" id="{1850608D-17D0-40C1-B234-224BFA8EA923}"/>
              </a:ext>
            </a:extLst>
          </p:cNvPr>
          <p:cNvSpPr>
            <a:spLocks noGrp="1"/>
          </p:cNvSpPr>
          <p:nvPr>
            <p:ph type="pic" sz="quarter" idx="25"/>
          </p:nvPr>
        </p:nvSpPr>
        <p:spPr>
          <a:xfrm>
            <a:off x="3414967" y="1438275"/>
            <a:ext cx="2532888" cy="1990725"/>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26" name="Text Placeholder 11">
            <a:extLst>
              <a:ext uri="{FF2B5EF4-FFF2-40B4-BE49-F238E27FC236}">
                <a16:creationId xmlns:a16="http://schemas.microsoft.com/office/drawing/2014/main" id="{456F7B3B-3D02-4050-8478-1A602607DF47}"/>
              </a:ext>
            </a:extLst>
          </p:cNvPr>
          <p:cNvSpPr>
            <a:spLocks noGrp="1"/>
          </p:cNvSpPr>
          <p:nvPr>
            <p:ph type="body" sz="quarter" idx="17"/>
          </p:nvPr>
        </p:nvSpPr>
        <p:spPr>
          <a:xfrm>
            <a:off x="3415283" y="3731911"/>
            <a:ext cx="2532888" cy="615553"/>
          </a:xfrm>
          <a:prstGeom prst="rect">
            <a:avLst/>
          </a:prstGeo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9" name="Text Placeholder 2">
            <a:extLst>
              <a:ext uri="{FF2B5EF4-FFF2-40B4-BE49-F238E27FC236}">
                <a16:creationId xmlns:a16="http://schemas.microsoft.com/office/drawing/2014/main" id="{7E27DD90-36D3-4452-A4FE-FA22C2AEB930}"/>
              </a:ext>
            </a:extLst>
          </p:cNvPr>
          <p:cNvSpPr>
            <a:spLocks noGrp="1"/>
          </p:cNvSpPr>
          <p:nvPr>
            <p:ph type="body" sz="quarter" idx="29"/>
          </p:nvPr>
        </p:nvSpPr>
        <p:spPr>
          <a:xfrm>
            <a:off x="3415283" y="4386729"/>
            <a:ext cx="2533650" cy="969496"/>
          </a:xfrm>
        </p:spPr>
        <p:txBody>
          <a:bodyPr/>
          <a:lstStyle>
            <a:lvl1pPr marL="0" indent="0">
              <a:spcBef>
                <a:spcPts val="200"/>
              </a:spcBef>
              <a:spcAft>
                <a:spcPts val="400"/>
              </a:spcAft>
              <a:buNone/>
              <a:defRPr sz="1800"/>
            </a:lvl1pPr>
            <a:lvl2pPr marL="342900" indent="-223838">
              <a:spcBef>
                <a:spcPts val="200"/>
              </a:spcBef>
              <a:spcAft>
                <a:spcPts val="400"/>
              </a:spcAft>
              <a:buFont typeface="Arial" panose="020B0604020202020204" pitchFamily="34" charset="0"/>
              <a:buChar char="•"/>
              <a:defRPr sz="1600"/>
            </a:lvl2pPr>
            <a:lvl3pPr>
              <a:defRPr sz="1100"/>
            </a:lvl3pPr>
            <a:lvl4pPr>
              <a:defRPr sz="1050"/>
            </a:lvl4pPr>
            <a:lvl5pPr>
              <a:defRPr sz="1050"/>
            </a:lvl5pPr>
          </a:lstStyle>
          <a:p>
            <a:pPr lvl="0"/>
            <a:r>
              <a:rPr lang="en-US"/>
              <a:t>Click to edit Master text styles</a:t>
            </a:r>
          </a:p>
          <a:p>
            <a:pPr lvl="1"/>
            <a:r>
              <a:rPr lang="en-US"/>
              <a:t>Second level</a:t>
            </a:r>
          </a:p>
        </p:txBody>
      </p:sp>
      <p:sp>
        <p:nvSpPr>
          <p:cNvPr id="28" name="Picture Placeholder 4">
            <a:extLst>
              <a:ext uri="{FF2B5EF4-FFF2-40B4-BE49-F238E27FC236}">
                <a16:creationId xmlns:a16="http://schemas.microsoft.com/office/drawing/2014/main" id="{700AFCF5-A9E4-474D-B35A-A116DC856932}"/>
              </a:ext>
            </a:extLst>
          </p:cNvPr>
          <p:cNvSpPr>
            <a:spLocks noGrp="1"/>
          </p:cNvSpPr>
          <p:nvPr>
            <p:ph type="pic" sz="quarter" idx="26"/>
          </p:nvPr>
        </p:nvSpPr>
        <p:spPr>
          <a:xfrm>
            <a:off x="6245734" y="1438275"/>
            <a:ext cx="2532888" cy="1990725"/>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29" name="Text Placeholder 11">
            <a:extLst>
              <a:ext uri="{FF2B5EF4-FFF2-40B4-BE49-F238E27FC236}">
                <a16:creationId xmlns:a16="http://schemas.microsoft.com/office/drawing/2014/main" id="{D5E3FE0A-D0BC-4F36-B5E2-8CE7E35ED47C}"/>
              </a:ext>
            </a:extLst>
          </p:cNvPr>
          <p:cNvSpPr>
            <a:spLocks noGrp="1"/>
          </p:cNvSpPr>
          <p:nvPr>
            <p:ph type="body" sz="quarter" idx="18"/>
          </p:nvPr>
        </p:nvSpPr>
        <p:spPr>
          <a:xfrm>
            <a:off x="6245892" y="3731911"/>
            <a:ext cx="2532888" cy="615553"/>
          </a:xfrm>
          <a:prstGeom prst="rect">
            <a:avLst/>
          </a:prstGeo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0" name="Text Placeholder 2">
            <a:extLst>
              <a:ext uri="{FF2B5EF4-FFF2-40B4-BE49-F238E27FC236}">
                <a16:creationId xmlns:a16="http://schemas.microsoft.com/office/drawing/2014/main" id="{15CD9B1A-D67E-424A-B593-038451CDF1BA}"/>
              </a:ext>
            </a:extLst>
          </p:cNvPr>
          <p:cNvSpPr>
            <a:spLocks noGrp="1"/>
          </p:cNvSpPr>
          <p:nvPr>
            <p:ph type="body" sz="quarter" idx="30"/>
          </p:nvPr>
        </p:nvSpPr>
        <p:spPr>
          <a:xfrm>
            <a:off x="6245892" y="4386729"/>
            <a:ext cx="2533650" cy="969496"/>
          </a:xfrm>
        </p:spPr>
        <p:txBody>
          <a:bodyPr/>
          <a:lstStyle>
            <a:lvl1pPr marL="0" indent="0">
              <a:spcBef>
                <a:spcPts val="200"/>
              </a:spcBef>
              <a:spcAft>
                <a:spcPts val="400"/>
              </a:spcAft>
              <a:buNone/>
              <a:defRPr sz="1800"/>
            </a:lvl1pPr>
            <a:lvl2pPr marL="342900" indent="-223838">
              <a:spcBef>
                <a:spcPts val="200"/>
              </a:spcBef>
              <a:spcAft>
                <a:spcPts val="400"/>
              </a:spcAft>
              <a:buFont typeface="Arial" panose="020B0604020202020204" pitchFamily="34" charset="0"/>
              <a:buChar char="•"/>
              <a:defRPr sz="1600"/>
            </a:lvl2pPr>
            <a:lvl3pPr>
              <a:defRPr sz="1100"/>
            </a:lvl3pPr>
            <a:lvl4pPr>
              <a:defRPr sz="1050"/>
            </a:lvl4pPr>
            <a:lvl5pPr>
              <a:defRPr sz="1050"/>
            </a:lvl5pPr>
          </a:lstStyle>
          <a:p>
            <a:pPr lvl="0"/>
            <a:r>
              <a:rPr lang="en-US"/>
              <a:t>Click to edit Master text styles</a:t>
            </a:r>
          </a:p>
          <a:p>
            <a:pPr lvl="1"/>
            <a:r>
              <a:rPr lang="en-US"/>
              <a:t>Second level</a:t>
            </a:r>
          </a:p>
        </p:txBody>
      </p:sp>
      <p:sp>
        <p:nvSpPr>
          <p:cNvPr id="32" name="Picture Placeholder 4">
            <a:extLst>
              <a:ext uri="{FF2B5EF4-FFF2-40B4-BE49-F238E27FC236}">
                <a16:creationId xmlns:a16="http://schemas.microsoft.com/office/drawing/2014/main" id="{82F2888C-780F-47A0-A810-6BC392472AB8}"/>
              </a:ext>
            </a:extLst>
          </p:cNvPr>
          <p:cNvSpPr>
            <a:spLocks noGrp="1"/>
          </p:cNvSpPr>
          <p:nvPr>
            <p:ph type="pic" sz="quarter" idx="27"/>
          </p:nvPr>
        </p:nvSpPr>
        <p:spPr>
          <a:xfrm>
            <a:off x="9076500" y="1438275"/>
            <a:ext cx="2532888" cy="1990725"/>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33" name="Text Placeholder 11">
            <a:extLst>
              <a:ext uri="{FF2B5EF4-FFF2-40B4-BE49-F238E27FC236}">
                <a16:creationId xmlns:a16="http://schemas.microsoft.com/office/drawing/2014/main" id="{67828837-8464-4160-9320-9FDA8D69DD54}"/>
              </a:ext>
            </a:extLst>
          </p:cNvPr>
          <p:cNvSpPr>
            <a:spLocks noGrp="1"/>
          </p:cNvSpPr>
          <p:nvPr>
            <p:ph type="body" sz="quarter" idx="20"/>
          </p:nvPr>
        </p:nvSpPr>
        <p:spPr>
          <a:xfrm>
            <a:off x="9076500" y="3731911"/>
            <a:ext cx="2532888" cy="615553"/>
          </a:xfrm>
          <a:prstGeom prst="rect">
            <a:avLst/>
          </a:prstGeo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1" name="Text Placeholder 2">
            <a:extLst>
              <a:ext uri="{FF2B5EF4-FFF2-40B4-BE49-F238E27FC236}">
                <a16:creationId xmlns:a16="http://schemas.microsoft.com/office/drawing/2014/main" id="{EC884931-9F4B-4FEF-837C-262ACC339EA1}"/>
              </a:ext>
            </a:extLst>
          </p:cNvPr>
          <p:cNvSpPr>
            <a:spLocks noGrp="1"/>
          </p:cNvSpPr>
          <p:nvPr>
            <p:ph type="body" sz="quarter" idx="31"/>
          </p:nvPr>
        </p:nvSpPr>
        <p:spPr>
          <a:xfrm>
            <a:off x="9076500" y="4386729"/>
            <a:ext cx="2533650" cy="969496"/>
          </a:xfrm>
        </p:spPr>
        <p:txBody>
          <a:bodyPr/>
          <a:lstStyle>
            <a:lvl1pPr marL="0" indent="0">
              <a:spcBef>
                <a:spcPts val="200"/>
              </a:spcBef>
              <a:spcAft>
                <a:spcPts val="400"/>
              </a:spcAft>
              <a:buNone/>
              <a:defRPr sz="1800"/>
            </a:lvl1pPr>
            <a:lvl2pPr marL="342900" indent="-223838">
              <a:spcBef>
                <a:spcPts val="200"/>
              </a:spcBef>
              <a:spcAft>
                <a:spcPts val="400"/>
              </a:spcAft>
              <a:buFont typeface="Arial" panose="020B0604020202020204" pitchFamily="34" charset="0"/>
              <a:buChar char="•"/>
              <a:defRPr sz="1600"/>
            </a:lvl2pPr>
            <a:lvl3pPr>
              <a:defRPr sz="1100"/>
            </a:lvl3pPr>
            <a:lvl4pPr>
              <a:defRPr sz="1050"/>
            </a:lvl4pPr>
            <a:lvl5pPr>
              <a:defRPr sz="1050"/>
            </a:lvl5pPr>
          </a:lstStyle>
          <a:p>
            <a:pPr lvl="0"/>
            <a:r>
              <a:rPr lang="en-US"/>
              <a:t>Click to edit Master text styles</a:t>
            </a:r>
          </a:p>
          <a:p>
            <a:pPr lvl="1"/>
            <a:r>
              <a:rPr lang="en-US"/>
              <a:t>Second level</a:t>
            </a:r>
          </a:p>
        </p:txBody>
      </p:sp>
      <p:sp>
        <p:nvSpPr>
          <p:cNvPr id="17" name="Freeform: Shape 16" descr="Yellow-blue MIS Identity bar">
            <a:extLst>
              <a:ext uri="{FF2B5EF4-FFF2-40B4-BE49-F238E27FC236}">
                <a16:creationId xmlns:a16="http://schemas.microsoft.com/office/drawing/2014/main" id="{F436D290-C450-436E-BC0E-CC2A7327D7D5}"/>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71208783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 columns text layout w/ footer bar">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EC00B3B-75BA-49EB-B4D4-755A365C0697}"/>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A7165B66-9228-4877-8908-CAFBBD781789}"/>
              </a:ext>
              <a:ext uri="{C183D7F6-B498-43B3-948B-1728B52AA6E4}">
                <adec:decorative xmlns:adec="http://schemas.microsoft.com/office/drawing/2017/decorative" val="1"/>
              </a:ext>
            </a:extLst>
          </p:cNvPr>
          <p:cNvCxnSpPr/>
          <p:nvPr userDrawn="1"/>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Text Placeholder 9">
            <a:extLst>
              <a:ext uri="{FF2B5EF4-FFF2-40B4-BE49-F238E27FC236}">
                <a16:creationId xmlns:a16="http://schemas.microsoft.com/office/drawing/2014/main" id="{2EC785FA-FD71-41DF-AC4E-458F93B79DE6}"/>
              </a:ext>
            </a:extLst>
          </p:cNvPr>
          <p:cNvSpPr>
            <a:spLocks noGrp="1"/>
          </p:cNvSpPr>
          <p:nvPr>
            <p:ph type="body" sz="quarter" idx="10"/>
          </p:nvPr>
        </p:nvSpPr>
        <p:spPr>
          <a:xfrm>
            <a:off x="585216" y="1606096"/>
            <a:ext cx="1929384" cy="507711"/>
          </a:xfrm>
          <a:prstGeom prst="rect">
            <a:avLst/>
          </a:prstGeom>
          <a:solidFill>
            <a:schemeClr val="accent5"/>
          </a:solidFill>
        </p:spPr>
        <p:txBody>
          <a:bodyPr vert="horz" wrap="square" lIns="91440" tIns="0" rIns="91440" bIns="0" rtlCol="0" anchor="ctr">
            <a:noAutofit/>
          </a:bodyPr>
          <a:lstStyle>
            <a:lvl1pPr>
              <a:defRPr lang="en-US" sz="1400">
                <a:solidFill>
                  <a:schemeClr val="bg1"/>
                </a:solidFill>
                <a:latin typeface="+mj-lt"/>
                <a:cs typeface="+mn-cs"/>
              </a:defRPr>
            </a:lvl1pPr>
          </a:lstStyle>
          <a:p>
            <a:pPr marL="0" lvl="0" indent="0" defTabSz="914367">
              <a:spcBef>
                <a:spcPts val="1200"/>
              </a:spcBef>
              <a:spcAft>
                <a:spcPts val="400"/>
              </a:spcAft>
              <a:buSzPct val="100000"/>
              <a:buFontTx/>
              <a:buNone/>
            </a:pPr>
            <a:r>
              <a:rPr lang="en-US"/>
              <a:t>Click to edit Master text styles</a:t>
            </a:r>
          </a:p>
        </p:txBody>
      </p:sp>
      <p:sp>
        <p:nvSpPr>
          <p:cNvPr id="18" name="Text Placeholder 11">
            <a:extLst>
              <a:ext uri="{FF2B5EF4-FFF2-40B4-BE49-F238E27FC236}">
                <a16:creationId xmlns:a16="http://schemas.microsoft.com/office/drawing/2014/main" id="{C6358A6E-24DF-4ACC-AE9A-55AA7993C3C0}"/>
              </a:ext>
            </a:extLst>
          </p:cNvPr>
          <p:cNvSpPr>
            <a:spLocks noGrp="1"/>
          </p:cNvSpPr>
          <p:nvPr>
            <p:ph type="body" sz="quarter" idx="11"/>
          </p:nvPr>
        </p:nvSpPr>
        <p:spPr>
          <a:xfrm>
            <a:off x="584200" y="2286000"/>
            <a:ext cx="1930400" cy="3986784"/>
          </a:xfrm>
          <a:prstGeom prst="rect">
            <a:avLst/>
          </a:prstGeo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spcBef>
                <a:spcPts val="600"/>
              </a:spcBef>
              <a:buFontTx/>
              <a:buNone/>
              <a:defRPr lang="en-US" sz="1200" kern="1200" dirty="0" smtClean="0">
                <a:solidFill>
                  <a:schemeClr val="tx1"/>
                </a:solidFill>
                <a:latin typeface="+mn-lt"/>
                <a:ea typeface="+mn-ea"/>
                <a:cs typeface="+mn-cs"/>
              </a:defRPr>
            </a:lvl2pPr>
            <a:lvl3pPr marL="171450" indent="-171450" algn="l" defTabSz="914367" rtl="0" eaLnBrk="1" latinLnBrk="0" hangingPunct="1">
              <a:spcBef>
                <a:spcPts val="300"/>
              </a:spcBef>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6" name="Text Placeholder 9">
            <a:extLst>
              <a:ext uri="{FF2B5EF4-FFF2-40B4-BE49-F238E27FC236}">
                <a16:creationId xmlns:a16="http://schemas.microsoft.com/office/drawing/2014/main" id="{D6494B57-65AA-4D1C-83F3-CBD112C01814}"/>
              </a:ext>
            </a:extLst>
          </p:cNvPr>
          <p:cNvSpPr>
            <a:spLocks noGrp="1"/>
          </p:cNvSpPr>
          <p:nvPr>
            <p:ph type="body" sz="quarter" idx="12"/>
          </p:nvPr>
        </p:nvSpPr>
        <p:spPr>
          <a:xfrm>
            <a:off x="2860226" y="1606096"/>
            <a:ext cx="1929384" cy="507711"/>
          </a:xfrm>
          <a:prstGeom prst="rect">
            <a:avLst/>
          </a:prstGeom>
          <a:solidFill>
            <a:schemeClr val="accent5"/>
          </a:solidFill>
        </p:spPr>
        <p:txBody>
          <a:bodyPr vert="horz" wrap="square" lIns="91440" tIns="0" rIns="91440" bIns="0" rtlCol="0" anchor="ctr">
            <a:noAutofit/>
          </a:bodyPr>
          <a:lstStyle>
            <a:lvl1pPr>
              <a:defRPr lang="en-US" sz="1400">
                <a:solidFill>
                  <a:schemeClr val="bg1"/>
                </a:solidFill>
                <a:latin typeface="+mj-lt"/>
                <a:cs typeface="+mn-cs"/>
              </a:defRPr>
            </a:lvl1pPr>
          </a:lstStyle>
          <a:p>
            <a:pPr marL="0" lvl="0" indent="0" defTabSz="914367">
              <a:spcBef>
                <a:spcPts val="1200"/>
              </a:spcBef>
              <a:spcAft>
                <a:spcPts val="400"/>
              </a:spcAft>
              <a:buSzPct val="100000"/>
              <a:buFontTx/>
              <a:buNone/>
            </a:pPr>
            <a:r>
              <a:rPr lang="en-US"/>
              <a:t>Click to edit Master text styles</a:t>
            </a:r>
          </a:p>
        </p:txBody>
      </p:sp>
      <p:sp>
        <p:nvSpPr>
          <p:cNvPr id="20" name="Text Placeholder 11">
            <a:extLst>
              <a:ext uri="{FF2B5EF4-FFF2-40B4-BE49-F238E27FC236}">
                <a16:creationId xmlns:a16="http://schemas.microsoft.com/office/drawing/2014/main" id="{CB93468E-FFB8-4803-B878-19330C4FBFA5}"/>
              </a:ext>
            </a:extLst>
          </p:cNvPr>
          <p:cNvSpPr>
            <a:spLocks noGrp="1"/>
          </p:cNvSpPr>
          <p:nvPr>
            <p:ph type="body" sz="quarter" idx="13"/>
          </p:nvPr>
        </p:nvSpPr>
        <p:spPr>
          <a:xfrm>
            <a:off x="2860226" y="2286000"/>
            <a:ext cx="1929384" cy="3986784"/>
          </a:xfrm>
          <a:prstGeom prst="rect">
            <a:avLst/>
          </a:prstGeo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2" name="Text Placeholder 9">
            <a:extLst>
              <a:ext uri="{FF2B5EF4-FFF2-40B4-BE49-F238E27FC236}">
                <a16:creationId xmlns:a16="http://schemas.microsoft.com/office/drawing/2014/main" id="{D3F51D23-E64B-4414-B7C0-1873FDBFE010}"/>
              </a:ext>
            </a:extLst>
          </p:cNvPr>
          <p:cNvSpPr>
            <a:spLocks noGrp="1"/>
          </p:cNvSpPr>
          <p:nvPr>
            <p:ph type="body" sz="quarter" idx="14"/>
          </p:nvPr>
        </p:nvSpPr>
        <p:spPr>
          <a:xfrm>
            <a:off x="5135236" y="1606096"/>
            <a:ext cx="1929384" cy="507711"/>
          </a:xfrm>
          <a:prstGeom prst="rect">
            <a:avLst/>
          </a:prstGeom>
          <a:solidFill>
            <a:schemeClr val="accent5"/>
          </a:solidFill>
        </p:spPr>
        <p:txBody>
          <a:bodyPr vert="horz" wrap="square" lIns="91440" tIns="0" rIns="91440" bIns="0" rtlCol="0" anchor="ctr">
            <a:noAutofit/>
          </a:bodyPr>
          <a:lstStyle>
            <a:lvl1pPr>
              <a:defRPr lang="en-US" sz="1400">
                <a:solidFill>
                  <a:schemeClr val="bg1"/>
                </a:solidFill>
                <a:latin typeface="+mj-lt"/>
                <a:cs typeface="+mn-cs"/>
              </a:defRPr>
            </a:lvl1pPr>
          </a:lstStyle>
          <a:p>
            <a:pPr marL="0" lvl="0" indent="0" defTabSz="914367">
              <a:spcBef>
                <a:spcPts val="1200"/>
              </a:spcBef>
              <a:spcAft>
                <a:spcPts val="400"/>
              </a:spcAft>
              <a:buSzPct val="100000"/>
              <a:buFontTx/>
              <a:buNone/>
            </a:pPr>
            <a:r>
              <a:rPr lang="en-US"/>
              <a:t>Click to edit Master text styles</a:t>
            </a:r>
          </a:p>
        </p:txBody>
      </p:sp>
      <p:sp>
        <p:nvSpPr>
          <p:cNvPr id="30" name="Text Placeholder 11">
            <a:extLst>
              <a:ext uri="{FF2B5EF4-FFF2-40B4-BE49-F238E27FC236}">
                <a16:creationId xmlns:a16="http://schemas.microsoft.com/office/drawing/2014/main" id="{8D3E6AA4-3546-4254-8AED-803F993D1F56}"/>
              </a:ext>
            </a:extLst>
          </p:cNvPr>
          <p:cNvSpPr>
            <a:spLocks noGrp="1"/>
          </p:cNvSpPr>
          <p:nvPr>
            <p:ph type="body" sz="quarter" idx="15"/>
          </p:nvPr>
        </p:nvSpPr>
        <p:spPr>
          <a:xfrm>
            <a:off x="5135236" y="2286000"/>
            <a:ext cx="1929384" cy="3983038"/>
          </a:xfrm>
          <a:prstGeom prst="rect">
            <a:avLst/>
          </a:prstGeo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3" name="Text Placeholder 9">
            <a:extLst>
              <a:ext uri="{FF2B5EF4-FFF2-40B4-BE49-F238E27FC236}">
                <a16:creationId xmlns:a16="http://schemas.microsoft.com/office/drawing/2014/main" id="{443B6AF6-4C81-4BAD-AA53-C6C9CD773B8A}"/>
              </a:ext>
            </a:extLst>
          </p:cNvPr>
          <p:cNvSpPr>
            <a:spLocks noGrp="1"/>
          </p:cNvSpPr>
          <p:nvPr>
            <p:ph type="body" sz="quarter" idx="16"/>
          </p:nvPr>
        </p:nvSpPr>
        <p:spPr>
          <a:xfrm>
            <a:off x="7410246" y="1606096"/>
            <a:ext cx="1929384" cy="507711"/>
          </a:xfrm>
          <a:prstGeom prst="rect">
            <a:avLst/>
          </a:prstGeom>
          <a:solidFill>
            <a:schemeClr val="accent5"/>
          </a:solidFill>
        </p:spPr>
        <p:txBody>
          <a:bodyPr vert="horz" wrap="square" lIns="91440" tIns="0" rIns="91440" bIns="0" rtlCol="0" anchor="ctr">
            <a:noAutofit/>
          </a:bodyPr>
          <a:lstStyle>
            <a:lvl1pPr>
              <a:defRPr lang="en-US" sz="1400">
                <a:solidFill>
                  <a:schemeClr val="bg1"/>
                </a:solidFill>
                <a:latin typeface="+mj-lt"/>
                <a:cs typeface="+mn-cs"/>
              </a:defRPr>
            </a:lvl1pPr>
          </a:lstStyle>
          <a:p>
            <a:pPr marL="0" lvl="0" indent="0" defTabSz="914367">
              <a:spcBef>
                <a:spcPts val="1200"/>
              </a:spcBef>
              <a:spcAft>
                <a:spcPts val="400"/>
              </a:spcAft>
              <a:buSzPct val="100000"/>
              <a:buFontTx/>
              <a:buNone/>
            </a:pPr>
            <a:r>
              <a:rPr lang="en-US"/>
              <a:t>Click to edit Master text styles</a:t>
            </a:r>
          </a:p>
        </p:txBody>
      </p:sp>
      <p:sp>
        <p:nvSpPr>
          <p:cNvPr id="37" name="Text Placeholder 11">
            <a:extLst>
              <a:ext uri="{FF2B5EF4-FFF2-40B4-BE49-F238E27FC236}">
                <a16:creationId xmlns:a16="http://schemas.microsoft.com/office/drawing/2014/main" id="{968A031D-6949-48B8-988E-387D323B5674}"/>
              </a:ext>
            </a:extLst>
          </p:cNvPr>
          <p:cNvSpPr>
            <a:spLocks noGrp="1"/>
          </p:cNvSpPr>
          <p:nvPr>
            <p:ph type="body" sz="quarter" idx="17"/>
          </p:nvPr>
        </p:nvSpPr>
        <p:spPr>
          <a:xfrm>
            <a:off x="7410246" y="2286000"/>
            <a:ext cx="1929384" cy="3983038"/>
          </a:xfrm>
          <a:prstGeom prst="rect">
            <a:avLst/>
          </a:prstGeo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4" name="Text Placeholder 9">
            <a:extLst>
              <a:ext uri="{FF2B5EF4-FFF2-40B4-BE49-F238E27FC236}">
                <a16:creationId xmlns:a16="http://schemas.microsoft.com/office/drawing/2014/main" id="{FB7EAF86-3CB8-45BE-9E2F-C9DBCCBAACEE}"/>
              </a:ext>
            </a:extLst>
          </p:cNvPr>
          <p:cNvSpPr>
            <a:spLocks noGrp="1"/>
          </p:cNvSpPr>
          <p:nvPr>
            <p:ph type="body" sz="quarter" idx="18"/>
          </p:nvPr>
        </p:nvSpPr>
        <p:spPr>
          <a:xfrm>
            <a:off x="9685256" y="1606096"/>
            <a:ext cx="1929384" cy="507711"/>
          </a:xfrm>
          <a:prstGeom prst="rect">
            <a:avLst/>
          </a:prstGeom>
          <a:solidFill>
            <a:schemeClr val="accent5"/>
          </a:solidFill>
        </p:spPr>
        <p:txBody>
          <a:bodyPr vert="horz" wrap="square" lIns="91440" tIns="0" rIns="91440" bIns="0" rtlCol="0" anchor="ctr">
            <a:noAutofit/>
          </a:bodyPr>
          <a:lstStyle>
            <a:lvl1pPr>
              <a:defRPr lang="en-US" sz="1400">
                <a:solidFill>
                  <a:schemeClr val="bg1"/>
                </a:solidFill>
                <a:latin typeface="+mj-lt"/>
                <a:cs typeface="+mn-cs"/>
              </a:defRPr>
            </a:lvl1pPr>
          </a:lstStyle>
          <a:p>
            <a:pPr marL="0" lvl="0" indent="0" defTabSz="914367">
              <a:spcBef>
                <a:spcPts val="1200"/>
              </a:spcBef>
              <a:spcAft>
                <a:spcPts val="400"/>
              </a:spcAft>
              <a:buSzPct val="100000"/>
              <a:buFontTx/>
              <a:buNone/>
            </a:pPr>
            <a:r>
              <a:rPr lang="en-US"/>
              <a:t>Click to edit Master text styles</a:t>
            </a:r>
          </a:p>
        </p:txBody>
      </p:sp>
      <p:sp>
        <p:nvSpPr>
          <p:cNvPr id="39" name="Text Placeholder 11">
            <a:extLst>
              <a:ext uri="{FF2B5EF4-FFF2-40B4-BE49-F238E27FC236}">
                <a16:creationId xmlns:a16="http://schemas.microsoft.com/office/drawing/2014/main" id="{60918B1D-45D8-4DE7-864D-8DC27101CF67}"/>
              </a:ext>
            </a:extLst>
          </p:cNvPr>
          <p:cNvSpPr>
            <a:spLocks noGrp="1"/>
          </p:cNvSpPr>
          <p:nvPr>
            <p:ph type="body" sz="quarter" idx="19"/>
          </p:nvPr>
        </p:nvSpPr>
        <p:spPr>
          <a:xfrm>
            <a:off x="9685256" y="2286000"/>
            <a:ext cx="1929384" cy="3983038"/>
          </a:xfrm>
          <a:prstGeom prst="rect">
            <a:avLst/>
          </a:prstGeo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7" name="Freeform: Shape 16" descr="Yellow-blue MIS Identity bar">
            <a:extLst>
              <a:ext uri="{FF2B5EF4-FFF2-40B4-BE49-F238E27FC236}">
                <a16:creationId xmlns:a16="http://schemas.microsoft.com/office/drawing/2014/main" id="{E68D596F-8925-407C-81F0-644B2791A9C0}"/>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343801244"/>
      </p:ext>
    </p:extLst>
  </p:cSld>
  <p:clrMapOvr>
    <a:masterClrMapping/>
  </p:clrMapOvr>
  <p:transition>
    <p:fade/>
  </p:transition>
  <p:extLst>
    <p:ext uri="{DCECCB84-F9BA-43D5-87BE-67443E8EF086}">
      <p15:sldGuideLst xmlns:p15="http://schemas.microsoft.com/office/powerpoint/2012/main">
        <p15:guide id="4" orient="horz" pos="1008">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5 columns text layout">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EC00B3B-75BA-49EB-B4D4-755A365C0697}"/>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A7165B66-9228-4877-8908-CAFBBD781789}"/>
              </a:ext>
              <a:ext uri="{C183D7F6-B498-43B3-948B-1728B52AA6E4}">
                <adec:decorative xmlns:adec="http://schemas.microsoft.com/office/drawing/2017/decorative" val="1"/>
              </a:ext>
            </a:extLst>
          </p:cNvPr>
          <p:cNvCxnSpPr/>
          <p:nvPr userDrawn="1"/>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BC62402D-35CE-45A8-B9E5-F9EF140799C6}"/>
              </a:ext>
            </a:extLst>
          </p:cNvPr>
          <p:cNvSpPr>
            <a:spLocks noGrp="1"/>
          </p:cNvSpPr>
          <p:nvPr>
            <p:ph type="body" sz="quarter" idx="20"/>
          </p:nvPr>
        </p:nvSpPr>
        <p:spPr>
          <a:xfrm>
            <a:off x="584200" y="1606097"/>
            <a:ext cx="1928813" cy="507710"/>
          </a:xfrm>
          <a:solidFill>
            <a:schemeClr val="accent5"/>
          </a:solidFill>
        </p:spPr>
        <p:txBody>
          <a:bodyPr lIns="91440" anchor="ctr">
            <a:noAutofit/>
          </a:bodyPr>
          <a:lstStyle>
            <a:lvl1pPr marL="0" indent="0">
              <a:buNone/>
              <a:defRPr sz="1400">
                <a:solidFill>
                  <a:schemeClr val="bg1"/>
                </a:solidFill>
                <a:latin typeface="+mj-lt"/>
              </a:defRPr>
            </a:lvl1pPr>
          </a:lstStyle>
          <a:p>
            <a:pPr lvl="0"/>
            <a:r>
              <a:rPr lang="en-US"/>
              <a:t>Click to edit Master text styles</a:t>
            </a:r>
          </a:p>
        </p:txBody>
      </p:sp>
      <p:sp>
        <p:nvSpPr>
          <p:cNvPr id="18" name="Text Placeholder 11">
            <a:extLst>
              <a:ext uri="{FF2B5EF4-FFF2-40B4-BE49-F238E27FC236}">
                <a16:creationId xmlns:a16="http://schemas.microsoft.com/office/drawing/2014/main" id="{C6358A6E-24DF-4ACC-AE9A-55AA7993C3C0}"/>
              </a:ext>
            </a:extLst>
          </p:cNvPr>
          <p:cNvSpPr>
            <a:spLocks noGrp="1"/>
          </p:cNvSpPr>
          <p:nvPr>
            <p:ph type="body" sz="quarter" idx="11"/>
          </p:nvPr>
        </p:nvSpPr>
        <p:spPr>
          <a:xfrm>
            <a:off x="584200" y="2256972"/>
            <a:ext cx="1930400" cy="4012066"/>
          </a:xfrm>
          <a:prstGeom prst="rect">
            <a:avLst/>
          </a:prstGeo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spcBef>
                <a:spcPts val="600"/>
              </a:spcBef>
              <a:buFontTx/>
              <a:buNone/>
              <a:defRPr lang="en-US" sz="1200" kern="1200" dirty="0" smtClean="0">
                <a:solidFill>
                  <a:schemeClr val="tx1"/>
                </a:solidFill>
                <a:latin typeface="+mn-lt"/>
                <a:ea typeface="+mn-ea"/>
                <a:cs typeface="+mn-cs"/>
              </a:defRPr>
            </a:lvl2pPr>
            <a:lvl3pPr marL="225425" indent="-171450" algn="l" defTabSz="914367" rtl="0" eaLnBrk="1" latinLnBrk="0" hangingPunct="1">
              <a:spcBef>
                <a:spcPts val="300"/>
              </a:spcBef>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6" name="Text Placeholder 2">
            <a:extLst>
              <a:ext uri="{FF2B5EF4-FFF2-40B4-BE49-F238E27FC236}">
                <a16:creationId xmlns:a16="http://schemas.microsoft.com/office/drawing/2014/main" id="{343A91A3-6392-4CB8-89FF-EEA6AEFE1D1D}"/>
              </a:ext>
            </a:extLst>
          </p:cNvPr>
          <p:cNvSpPr>
            <a:spLocks noGrp="1"/>
          </p:cNvSpPr>
          <p:nvPr>
            <p:ph type="body" sz="quarter" idx="21"/>
          </p:nvPr>
        </p:nvSpPr>
        <p:spPr>
          <a:xfrm>
            <a:off x="2860226" y="1606097"/>
            <a:ext cx="1928813" cy="507710"/>
          </a:xfrm>
          <a:solidFill>
            <a:schemeClr val="accent5"/>
          </a:solidFill>
        </p:spPr>
        <p:txBody>
          <a:bodyPr lIns="91440" anchor="ctr">
            <a:noAutofit/>
          </a:bodyPr>
          <a:lstStyle>
            <a:lvl1pPr marL="0" indent="0">
              <a:buNone/>
              <a:defRPr sz="1400">
                <a:solidFill>
                  <a:schemeClr val="bg1"/>
                </a:solidFill>
                <a:latin typeface="+mj-lt"/>
              </a:defRPr>
            </a:lvl1pPr>
          </a:lstStyle>
          <a:p>
            <a:pPr lvl="0"/>
            <a:r>
              <a:rPr lang="en-US"/>
              <a:t>Click to edit Master text styles</a:t>
            </a:r>
          </a:p>
        </p:txBody>
      </p:sp>
      <p:sp>
        <p:nvSpPr>
          <p:cNvPr id="20" name="Text Placeholder 11">
            <a:extLst>
              <a:ext uri="{FF2B5EF4-FFF2-40B4-BE49-F238E27FC236}">
                <a16:creationId xmlns:a16="http://schemas.microsoft.com/office/drawing/2014/main" id="{CB93468E-FFB8-4803-B878-19330C4FBFA5}"/>
              </a:ext>
            </a:extLst>
          </p:cNvPr>
          <p:cNvSpPr>
            <a:spLocks noGrp="1"/>
          </p:cNvSpPr>
          <p:nvPr>
            <p:ph type="body" sz="quarter" idx="13"/>
          </p:nvPr>
        </p:nvSpPr>
        <p:spPr>
          <a:xfrm>
            <a:off x="2860226" y="2256972"/>
            <a:ext cx="1929384" cy="4012066"/>
          </a:xfrm>
          <a:prstGeom prst="rect">
            <a:avLst/>
          </a:prstGeo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225425"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8755CE2C-CBA4-415C-B08A-B7FD9D01C881}"/>
              </a:ext>
            </a:extLst>
          </p:cNvPr>
          <p:cNvSpPr>
            <a:spLocks noGrp="1"/>
          </p:cNvSpPr>
          <p:nvPr>
            <p:ph type="body" sz="quarter" idx="22"/>
          </p:nvPr>
        </p:nvSpPr>
        <p:spPr>
          <a:xfrm>
            <a:off x="5135236" y="1606097"/>
            <a:ext cx="1928813" cy="507710"/>
          </a:xfrm>
          <a:solidFill>
            <a:schemeClr val="accent5"/>
          </a:solidFill>
        </p:spPr>
        <p:txBody>
          <a:bodyPr lIns="91440" anchor="ctr">
            <a:noAutofit/>
          </a:bodyPr>
          <a:lstStyle>
            <a:lvl1pPr marL="0" indent="0">
              <a:buNone/>
              <a:defRPr sz="1400">
                <a:solidFill>
                  <a:schemeClr val="bg1"/>
                </a:solidFill>
                <a:latin typeface="+mj-lt"/>
              </a:defRPr>
            </a:lvl1pPr>
          </a:lstStyle>
          <a:p>
            <a:pPr lvl="0"/>
            <a:r>
              <a:rPr lang="en-US"/>
              <a:t>Click to edit Master text styles</a:t>
            </a:r>
          </a:p>
        </p:txBody>
      </p:sp>
      <p:sp>
        <p:nvSpPr>
          <p:cNvPr id="30" name="Text Placeholder 11">
            <a:extLst>
              <a:ext uri="{FF2B5EF4-FFF2-40B4-BE49-F238E27FC236}">
                <a16:creationId xmlns:a16="http://schemas.microsoft.com/office/drawing/2014/main" id="{8D3E6AA4-3546-4254-8AED-803F993D1F56}"/>
              </a:ext>
            </a:extLst>
          </p:cNvPr>
          <p:cNvSpPr>
            <a:spLocks noGrp="1"/>
          </p:cNvSpPr>
          <p:nvPr>
            <p:ph type="body" sz="quarter" idx="15"/>
          </p:nvPr>
        </p:nvSpPr>
        <p:spPr>
          <a:xfrm>
            <a:off x="5135236" y="2256971"/>
            <a:ext cx="1929384" cy="4012066"/>
          </a:xfrm>
          <a:prstGeom prst="rect">
            <a:avLst/>
          </a:prstGeo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225425"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3" name="Text Placeholder 2">
            <a:extLst>
              <a:ext uri="{FF2B5EF4-FFF2-40B4-BE49-F238E27FC236}">
                <a16:creationId xmlns:a16="http://schemas.microsoft.com/office/drawing/2014/main" id="{18CCC0D6-4CF3-4631-B7B9-43AC2AE34CF6}"/>
              </a:ext>
            </a:extLst>
          </p:cNvPr>
          <p:cNvSpPr>
            <a:spLocks noGrp="1"/>
          </p:cNvSpPr>
          <p:nvPr>
            <p:ph type="body" sz="quarter" idx="23"/>
          </p:nvPr>
        </p:nvSpPr>
        <p:spPr>
          <a:xfrm>
            <a:off x="7410246" y="1606097"/>
            <a:ext cx="1928813" cy="507710"/>
          </a:xfrm>
          <a:solidFill>
            <a:schemeClr val="accent5"/>
          </a:solidFill>
        </p:spPr>
        <p:txBody>
          <a:bodyPr lIns="91440" anchor="ctr">
            <a:noAutofit/>
          </a:bodyPr>
          <a:lstStyle>
            <a:lvl1pPr marL="0" indent="0">
              <a:buNone/>
              <a:defRPr sz="1400">
                <a:solidFill>
                  <a:schemeClr val="bg1"/>
                </a:solidFill>
                <a:latin typeface="+mj-lt"/>
              </a:defRPr>
            </a:lvl1pPr>
          </a:lstStyle>
          <a:p>
            <a:pPr lvl="0"/>
            <a:r>
              <a:rPr lang="en-US"/>
              <a:t>Click to edit Master text styles</a:t>
            </a:r>
          </a:p>
        </p:txBody>
      </p:sp>
      <p:sp>
        <p:nvSpPr>
          <p:cNvPr id="37" name="Text Placeholder 11">
            <a:extLst>
              <a:ext uri="{FF2B5EF4-FFF2-40B4-BE49-F238E27FC236}">
                <a16:creationId xmlns:a16="http://schemas.microsoft.com/office/drawing/2014/main" id="{968A031D-6949-48B8-988E-387D323B5674}"/>
              </a:ext>
            </a:extLst>
          </p:cNvPr>
          <p:cNvSpPr>
            <a:spLocks noGrp="1"/>
          </p:cNvSpPr>
          <p:nvPr>
            <p:ph type="body" sz="quarter" idx="17"/>
          </p:nvPr>
        </p:nvSpPr>
        <p:spPr>
          <a:xfrm>
            <a:off x="7410246" y="2256971"/>
            <a:ext cx="1929384" cy="4012066"/>
          </a:xfrm>
          <a:prstGeom prst="rect">
            <a:avLst/>
          </a:prstGeo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225425"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4" name="Text Placeholder 2">
            <a:extLst>
              <a:ext uri="{FF2B5EF4-FFF2-40B4-BE49-F238E27FC236}">
                <a16:creationId xmlns:a16="http://schemas.microsoft.com/office/drawing/2014/main" id="{AD639DA8-5FA6-48EC-BF28-F064FF465BBC}"/>
              </a:ext>
            </a:extLst>
          </p:cNvPr>
          <p:cNvSpPr>
            <a:spLocks noGrp="1"/>
          </p:cNvSpPr>
          <p:nvPr>
            <p:ph type="body" sz="quarter" idx="24"/>
          </p:nvPr>
        </p:nvSpPr>
        <p:spPr>
          <a:xfrm>
            <a:off x="9685256" y="1606097"/>
            <a:ext cx="1928813" cy="507710"/>
          </a:xfrm>
          <a:solidFill>
            <a:schemeClr val="accent5"/>
          </a:solidFill>
        </p:spPr>
        <p:txBody>
          <a:bodyPr lIns="91440" anchor="ctr">
            <a:noAutofit/>
          </a:bodyPr>
          <a:lstStyle>
            <a:lvl1pPr marL="0" indent="0">
              <a:buNone/>
              <a:defRPr sz="1400">
                <a:solidFill>
                  <a:schemeClr val="bg1"/>
                </a:solidFill>
                <a:latin typeface="+mj-lt"/>
              </a:defRPr>
            </a:lvl1pPr>
          </a:lstStyle>
          <a:p>
            <a:pPr lvl="0"/>
            <a:r>
              <a:rPr lang="en-US"/>
              <a:t>Click to edit Master text styles</a:t>
            </a:r>
          </a:p>
        </p:txBody>
      </p:sp>
      <p:sp>
        <p:nvSpPr>
          <p:cNvPr id="39" name="Text Placeholder 11">
            <a:extLst>
              <a:ext uri="{FF2B5EF4-FFF2-40B4-BE49-F238E27FC236}">
                <a16:creationId xmlns:a16="http://schemas.microsoft.com/office/drawing/2014/main" id="{60918B1D-45D8-4DE7-864D-8DC27101CF67}"/>
              </a:ext>
            </a:extLst>
          </p:cNvPr>
          <p:cNvSpPr>
            <a:spLocks noGrp="1"/>
          </p:cNvSpPr>
          <p:nvPr>
            <p:ph type="body" sz="quarter" idx="19"/>
          </p:nvPr>
        </p:nvSpPr>
        <p:spPr>
          <a:xfrm>
            <a:off x="9685256" y="2256971"/>
            <a:ext cx="1929384" cy="4012066"/>
          </a:xfrm>
          <a:prstGeom prst="rect">
            <a:avLst/>
          </a:prstGeo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225425"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04371534"/>
      </p:ext>
    </p:extLst>
  </p:cSld>
  <p:clrMapOvr>
    <a:masterClrMapping/>
  </p:clrMapOvr>
  <p:transition>
    <p:fade/>
  </p:transition>
  <p:extLst>
    <p:ext uri="{DCECCB84-F9BA-43D5-87BE-67443E8EF086}">
      <p15:sldGuideLst xmlns:p15="http://schemas.microsoft.com/office/powerpoint/2012/main">
        <p15:guide id="4" orient="horz" pos="1008">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only with bar">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EC00B3B-75BA-49EB-B4D4-755A365C0697}"/>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A7165B66-9228-4877-8908-CAFBBD781789}"/>
              </a:ext>
              <a:ext uri="{C183D7F6-B498-43B3-948B-1728B52AA6E4}">
                <adec:decorative xmlns:adec="http://schemas.microsoft.com/office/drawing/2017/decorative" val="1"/>
              </a:ext>
            </a:extLst>
          </p:cNvPr>
          <p:cNvCxnSpPr/>
          <p:nvPr userDrawn="1"/>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Freeform: Shape 4" descr="Yellow-blue MIS Identity bar">
            <a:extLst>
              <a:ext uri="{FF2B5EF4-FFF2-40B4-BE49-F238E27FC236}">
                <a16:creationId xmlns:a16="http://schemas.microsoft.com/office/drawing/2014/main" id="{8E312679-BB90-4EAE-BEE9-77296A67B712}"/>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518296290"/>
      </p:ext>
    </p:extLst>
  </p:cSld>
  <p:clrMapOvr>
    <a:masterClrMapping/>
  </p:clrMapOvr>
  <p:transition>
    <p:fade/>
  </p:transition>
  <p:extLst>
    <p:ext uri="{DCECCB84-F9BA-43D5-87BE-67443E8EF086}">
      <p15:sldGuideLst xmlns:p15="http://schemas.microsoft.com/office/powerpoint/2012/main">
        <p15:guide id="4" orient="horz" pos="1008">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EC00B3B-75BA-49EB-B4D4-755A365C0697}"/>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A7165B66-9228-4877-8908-CAFBBD781789}"/>
              </a:ext>
              <a:ext uri="{C183D7F6-B498-43B3-948B-1728B52AA6E4}">
                <adec:decorative xmlns:adec="http://schemas.microsoft.com/office/drawing/2017/decorative" val="1"/>
              </a:ext>
            </a:extLst>
          </p:cNvPr>
          <p:cNvCxnSpPr/>
          <p:nvPr userDrawn="1"/>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874293"/>
      </p:ext>
    </p:extLst>
  </p:cSld>
  <p:clrMapOvr>
    <a:masterClrMapping/>
  </p:clrMapOvr>
  <p:transition>
    <p:fade/>
  </p:transition>
  <p:extLst>
    <p:ext uri="{DCECCB84-F9BA-43D5-87BE-67443E8EF086}">
      <p15:sldGuideLst xmlns:p15="http://schemas.microsoft.com/office/powerpoint/2012/main">
        <p15:guide id="4" orient="horz" pos="1008">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ig Statement with bars">
    <p:bg>
      <p:bgPr>
        <a:solidFill>
          <a:schemeClr val="bg1"/>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F194DA56-361F-4288-8202-438E55A29953}"/>
              </a:ext>
            </a:extLst>
          </p:cNvPr>
          <p:cNvSpPr>
            <a:spLocks noGrp="1"/>
          </p:cNvSpPr>
          <p:nvPr>
            <p:ph type="pic" sz="quarter" idx="10" hasCustomPrompt="1"/>
          </p:nvPr>
        </p:nvSpPr>
        <p:spPr>
          <a:xfrm>
            <a:off x="-3048" y="110883"/>
            <a:ext cx="12192000" cy="6636235"/>
          </a:xfrm>
          <a:prstGeom prst="rect">
            <a:avLst/>
          </a:prstGeom>
          <a:solidFill>
            <a:schemeClr val="bg1">
              <a:lumMod val="85000"/>
            </a:schemeClr>
          </a:solidFill>
        </p:spPr>
        <p:txBody>
          <a:bodyPr bIns="9144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
        <p:nvSpPr>
          <p:cNvPr id="5" name="Title 1">
            <a:extLst>
              <a:ext uri="{FF2B5EF4-FFF2-40B4-BE49-F238E27FC236}">
                <a16:creationId xmlns:a16="http://schemas.microsoft.com/office/drawing/2014/main" id="{917652FB-43CA-457D-B4B4-E90BE4909A03}"/>
              </a:ext>
            </a:extLst>
          </p:cNvPr>
          <p:cNvSpPr>
            <a:spLocks noGrp="1"/>
          </p:cNvSpPr>
          <p:nvPr>
            <p:ph type="title"/>
          </p:nvPr>
        </p:nvSpPr>
        <p:spPr>
          <a:xfrm>
            <a:off x="1447800" y="2032000"/>
            <a:ext cx="9296400" cy="2794000"/>
          </a:xfrm>
        </p:spPr>
        <p:txBody>
          <a:bodyPr anchor="ctr">
            <a:noAutofit/>
          </a:bodyPr>
          <a:lstStyle>
            <a:lvl1pPr algn="ctr" defTabSz="932742" rtl="0" eaLnBrk="1" latinLnBrk="0" hangingPunct="1">
              <a:lnSpc>
                <a:spcPct val="100000"/>
              </a:lnSpc>
              <a:buNone/>
              <a:defRPr lang="en-US" sz="3400" b="0" kern="1200" cap="none" spc="-20" baseline="0" dirty="0" smtClean="0">
                <a:ln w="3175">
                  <a:noFill/>
                </a:ln>
                <a:solidFill>
                  <a:schemeClr val="bg1"/>
                </a:solidFill>
                <a:effectLst/>
                <a:latin typeface="+mj-lt"/>
                <a:ea typeface="+mn-ea"/>
                <a:cs typeface="SegoePro-Light"/>
              </a:defRPr>
            </a:lvl1pPr>
          </a:lstStyle>
          <a:p>
            <a:r>
              <a:rPr lang="en-US"/>
              <a:t>Click to edit Master title style</a:t>
            </a:r>
          </a:p>
        </p:txBody>
      </p:sp>
      <p:sp>
        <p:nvSpPr>
          <p:cNvPr id="7" name="Freeform: Shape 6">
            <a:extLst>
              <a:ext uri="{FF2B5EF4-FFF2-40B4-BE49-F238E27FC236}">
                <a16:creationId xmlns:a16="http://schemas.microsoft.com/office/drawing/2014/main" id="{D5F1EDA9-C65D-449F-9528-9F0CE623933B}"/>
              </a:ext>
              <a:ext uri="{C183D7F6-B498-43B3-948B-1728B52AA6E4}">
                <adec:decorative xmlns:adec="http://schemas.microsoft.com/office/drawing/2017/decorative" val="1"/>
              </a:ext>
            </a:extLst>
          </p:cNvPr>
          <p:cNvSpPr/>
          <p:nvPr userDrawn="1"/>
        </p:nvSpPr>
        <p:spPr bwMode="auto">
          <a:xfrm>
            <a:off x="3048" y="0"/>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8" name="Freeform: Shape 7" descr="Yellow-blue MIS Identity bar">
            <a:extLst>
              <a:ext uri="{FF2B5EF4-FFF2-40B4-BE49-F238E27FC236}">
                <a16:creationId xmlns:a16="http://schemas.microsoft.com/office/drawing/2014/main" id="{B1DA8DAD-3F8B-4BED-8F15-3793BF221555}"/>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463174078"/>
      </p:ext>
    </p:extLst>
  </p:cSld>
  <p:clrMapOvr>
    <a:masterClrMapping/>
  </p:clrMapOvr>
  <p:transition>
    <p:fade/>
  </p:transition>
  <p:extLst>
    <p:ext uri="{DCECCB84-F9BA-43D5-87BE-67443E8EF086}">
      <p15:sldGuideLst xmlns:p15="http://schemas.microsoft.com/office/powerpoint/2012/main">
        <p15:guide id="4" orient="horz" pos="1008">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ig Statement">
    <p:bg>
      <p:bgPr>
        <a:solidFill>
          <a:schemeClr val="bg1"/>
        </a:solidFill>
        <a:effectLst/>
      </p:bgPr>
    </p:bg>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6CAA6A82-051F-4482-9AA3-B413026DEA2A}"/>
              </a:ext>
            </a:extLst>
          </p:cNvPr>
          <p:cNvSpPr>
            <a:spLocks noGrp="1"/>
          </p:cNvSpPr>
          <p:nvPr>
            <p:ph type="pic" sz="quarter" idx="10" hasCustomPrompt="1"/>
          </p:nvPr>
        </p:nvSpPr>
        <p:spPr>
          <a:xfrm>
            <a:off x="0" y="0"/>
            <a:ext cx="12192000" cy="6858000"/>
          </a:xfrm>
          <a:prstGeom prst="rect">
            <a:avLst/>
          </a:prstGeom>
          <a:solidFill>
            <a:schemeClr val="bg1">
              <a:lumMod val="85000"/>
            </a:schemeClr>
          </a:solidFill>
        </p:spPr>
        <p:txBody>
          <a:bodyPr bIns="9144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
        <p:nvSpPr>
          <p:cNvPr id="9" name="Title 1">
            <a:extLst>
              <a:ext uri="{FF2B5EF4-FFF2-40B4-BE49-F238E27FC236}">
                <a16:creationId xmlns:a16="http://schemas.microsoft.com/office/drawing/2014/main" id="{833792F2-9319-4A24-8661-4A06B3558C0B}"/>
              </a:ext>
            </a:extLst>
          </p:cNvPr>
          <p:cNvSpPr>
            <a:spLocks noGrp="1"/>
          </p:cNvSpPr>
          <p:nvPr>
            <p:ph type="title"/>
          </p:nvPr>
        </p:nvSpPr>
        <p:spPr>
          <a:xfrm>
            <a:off x="1447800" y="2032000"/>
            <a:ext cx="9296400" cy="2794000"/>
          </a:xfrm>
        </p:spPr>
        <p:txBody>
          <a:bodyPr anchor="ctr">
            <a:noAutofit/>
          </a:bodyPr>
          <a:lstStyle>
            <a:lvl1pPr algn="ctr" defTabSz="932742" rtl="0" eaLnBrk="1" latinLnBrk="0" hangingPunct="1">
              <a:lnSpc>
                <a:spcPct val="100000"/>
              </a:lnSpc>
              <a:buNone/>
              <a:defRPr lang="en-US" sz="3400" b="0" kern="1200" cap="none" spc="-20" baseline="0" dirty="0" smtClean="0">
                <a:ln w="3175">
                  <a:noFill/>
                </a:ln>
                <a:solidFill>
                  <a:schemeClr val="bg1"/>
                </a:solidFill>
                <a:effectLst/>
                <a:latin typeface="+mj-lt"/>
                <a:ea typeface="+mn-ea"/>
                <a:cs typeface="SegoePro-Light"/>
              </a:defRPr>
            </a:lvl1pPr>
          </a:lstStyle>
          <a:p>
            <a:r>
              <a:rPr lang="en-US"/>
              <a:t>Click to edit Master title style</a:t>
            </a:r>
          </a:p>
        </p:txBody>
      </p:sp>
    </p:spTree>
    <p:extLst>
      <p:ext uri="{BB962C8B-B14F-4D97-AF65-F5344CB8AC3E}">
        <p14:creationId xmlns:p14="http://schemas.microsoft.com/office/powerpoint/2010/main" val="1933870089"/>
      </p:ext>
    </p:extLst>
  </p:cSld>
  <p:clrMapOvr>
    <a:masterClrMapping/>
  </p:clrMapOvr>
  <p:transition>
    <p:fade/>
  </p:transition>
  <p:extLst>
    <p:ext uri="{DCECCB84-F9BA-43D5-87BE-67443E8EF086}">
      <p15:sldGuideLst xmlns:p15="http://schemas.microsoft.com/office/powerpoint/2012/main">
        <p15:guide id="4" orient="horz" pos="1008">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 TOC 1">
    <p:bg>
      <p:bgPr>
        <a:gradFill>
          <a:gsLst>
            <a:gs pos="30000">
              <a:srgbClr val="FFF200"/>
            </a:gs>
            <a:gs pos="60000">
              <a:srgbClr val="61C5BE"/>
            </a:gs>
            <a:gs pos="100000">
              <a:srgbClr val="138DE7"/>
            </a:gs>
          </a:gsLst>
          <a:lin ang="0" scaled="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2F3FA3EA-F1BD-43CD-A5BE-1E3BDE32C0A7}"/>
              </a:ext>
              <a:ext uri="{C183D7F6-B498-43B3-948B-1728B52AA6E4}">
                <adec:decorative xmlns:adec="http://schemas.microsoft.com/office/drawing/2017/decorative" val="1"/>
              </a:ext>
            </a:extLst>
          </p:cNvPr>
          <p:cNvSpPr/>
          <p:nvPr userDrawn="1"/>
        </p:nvSpPr>
        <p:spPr bwMode="auto">
          <a:xfrm>
            <a:off x="114301" y="110883"/>
            <a:ext cx="11963399" cy="6636234"/>
          </a:xfrm>
          <a:custGeom>
            <a:avLst/>
            <a:gdLst>
              <a:gd name="connsiteX0" fmla="*/ 0 w 11963399"/>
              <a:gd name="connsiteY0" fmla="*/ 0 h 6636234"/>
              <a:gd name="connsiteX1" fmla="*/ 11963399 w 11963399"/>
              <a:gd name="connsiteY1" fmla="*/ 0 h 6636234"/>
              <a:gd name="connsiteX2" fmla="*/ 11963399 w 11963399"/>
              <a:gd name="connsiteY2" fmla="*/ 6636234 h 6636234"/>
              <a:gd name="connsiteX3" fmla="*/ 0 w 11963399"/>
              <a:gd name="connsiteY3" fmla="*/ 6636234 h 6636234"/>
            </a:gdLst>
            <a:ahLst/>
            <a:cxnLst>
              <a:cxn ang="0">
                <a:pos x="connsiteX0" y="connsiteY0"/>
              </a:cxn>
              <a:cxn ang="0">
                <a:pos x="connsiteX1" y="connsiteY1"/>
              </a:cxn>
              <a:cxn ang="0">
                <a:pos x="connsiteX2" y="connsiteY2"/>
              </a:cxn>
              <a:cxn ang="0">
                <a:pos x="connsiteX3" y="connsiteY3"/>
              </a:cxn>
            </a:cxnLst>
            <a:rect l="l" t="t" r="r" b="b"/>
            <a:pathLst>
              <a:path w="11963399" h="6636234">
                <a:moveTo>
                  <a:pt x="0" y="0"/>
                </a:moveTo>
                <a:lnTo>
                  <a:pt x="11963399" y="0"/>
                </a:lnTo>
                <a:lnTo>
                  <a:pt x="11963399" y="6636234"/>
                </a:lnTo>
                <a:lnTo>
                  <a:pt x="0" y="6636234"/>
                </a:lnTo>
                <a:close/>
              </a:path>
            </a:pathLst>
          </a:custGeom>
          <a:solidFill>
            <a:schemeClr val="bg1"/>
          </a:solidFill>
        </p:spPr>
        <p:txBody>
          <a:bodyPr wrap="square" lIns="0" tIns="0" rIns="0" bIns="0" rtlCol="0"/>
          <a:lstStyle/>
          <a:p>
            <a:pPr lvl="0"/>
            <a:endParaRPr lang="en-US">
              <a:solidFill>
                <a:schemeClr val="tx1"/>
              </a:solidFill>
            </a:endParaRPr>
          </a:p>
        </p:txBody>
      </p:sp>
      <p:sp>
        <p:nvSpPr>
          <p:cNvPr id="7" name="object 3">
            <a:extLst>
              <a:ext uri="{FF2B5EF4-FFF2-40B4-BE49-F238E27FC236}">
                <a16:creationId xmlns:a16="http://schemas.microsoft.com/office/drawing/2014/main" id="{C3CF180B-5A62-4265-B3EF-1A8A4659C8DB}"/>
              </a:ext>
              <a:ext uri="{C183D7F6-B498-43B3-948B-1728B52AA6E4}">
                <adec:decorative xmlns:adec="http://schemas.microsoft.com/office/drawing/2017/decorative" val="1"/>
              </a:ext>
            </a:extLst>
          </p:cNvPr>
          <p:cNvSpPr/>
          <p:nvPr userDrawn="1"/>
        </p:nvSpPr>
        <p:spPr>
          <a:xfrm>
            <a:off x="114300" y="110883"/>
            <a:ext cx="3657595" cy="6629400"/>
          </a:xfrm>
          <a:custGeom>
            <a:avLst/>
            <a:gdLst/>
            <a:ahLst/>
            <a:cxnLst/>
            <a:rect l="l" t="t" r="r" b="b"/>
            <a:pathLst>
              <a:path w="11734800" h="6400800">
                <a:moveTo>
                  <a:pt x="11734800" y="0"/>
                </a:moveTo>
                <a:lnTo>
                  <a:pt x="0" y="0"/>
                </a:lnTo>
                <a:lnTo>
                  <a:pt x="0" y="6400800"/>
                </a:lnTo>
                <a:lnTo>
                  <a:pt x="11734800" y="6400800"/>
                </a:lnTo>
                <a:lnTo>
                  <a:pt x="11734800" y="0"/>
                </a:lnTo>
                <a:close/>
              </a:path>
            </a:pathLst>
          </a:custGeom>
          <a:solidFill>
            <a:schemeClr val="bg1">
              <a:lumMod val="95000"/>
            </a:schemeClr>
          </a:solidFill>
        </p:spPr>
        <p:txBody>
          <a:bodyPr wrap="square" lIns="0" tIns="0" rIns="0" bIns="0" rtlCol="0"/>
          <a:lstStyle/>
          <a:p>
            <a:endParaRPr/>
          </a:p>
        </p:txBody>
      </p:sp>
      <p:sp>
        <p:nvSpPr>
          <p:cNvPr id="2" name="Title 1">
            <a:extLst>
              <a:ext uri="{FF2B5EF4-FFF2-40B4-BE49-F238E27FC236}">
                <a16:creationId xmlns:a16="http://schemas.microsoft.com/office/drawing/2014/main" id="{A35F15E4-EAF0-1442-8BC9-542BB45A77DE}"/>
              </a:ext>
            </a:extLst>
          </p:cNvPr>
          <p:cNvSpPr>
            <a:spLocks noGrp="1"/>
          </p:cNvSpPr>
          <p:nvPr>
            <p:ph type="title"/>
          </p:nvPr>
        </p:nvSpPr>
        <p:spPr>
          <a:xfrm>
            <a:off x="381000" y="2846000"/>
            <a:ext cx="3390897" cy="1143635"/>
          </a:xfrm>
        </p:spPr>
        <p:txBody>
          <a:bodyPr lIns="91440" rIns="91440" anchor="ctr">
            <a:noAutofit/>
          </a:bodyPr>
          <a:lstStyle>
            <a:lvl1pPr algn="ctr" defTabSz="932742" rtl="0" eaLnBrk="1" latinLnBrk="0" hangingPunct="1">
              <a:lnSpc>
                <a:spcPct val="100000"/>
              </a:lnSpc>
              <a:spcBef>
                <a:spcPts val="100"/>
              </a:spcBef>
              <a:buNone/>
              <a:defRPr lang="en-US" sz="3600" b="0" i="0" kern="1200" spc="-70" dirty="0">
                <a:solidFill>
                  <a:schemeClr val="tx1"/>
                </a:solidFill>
                <a:latin typeface="+mj-lt"/>
                <a:ea typeface="+mn-ea"/>
                <a:cs typeface="Segoe UI" panose="020B0502040204020203" pitchFamily="34" charset="0"/>
              </a:defRPr>
            </a:lvl1pPr>
          </a:lstStyle>
          <a:p>
            <a:r>
              <a:rPr lang="en-US"/>
              <a:t>Click to edit Master title style</a:t>
            </a:r>
          </a:p>
        </p:txBody>
      </p:sp>
      <p:cxnSp>
        <p:nvCxnSpPr>
          <p:cNvPr id="14" name="Straight Connector 13">
            <a:extLst>
              <a:ext uri="{FF2B5EF4-FFF2-40B4-BE49-F238E27FC236}">
                <a16:creationId xmlns:a16="http://schemas.microsoft.com/office/drawing/2014/main" id="{464F312F-8D1B-264A-8F1B-55AEF5DF9923}"/>
              </a:ext>
              <a:ext uri="{C183D7F6-B498-43B3-948B-1728B52AA6E4}">
                <adec:decorative xmlns:adec="http://schemas.microsoft.com/office/drawing/2017/decorative" val="1"/>
              </a:ext>
            </a:extLst>
          </p:cNvPr>
          <p:cNvCxnSpPr/>
          <p:nvPr userDrawn="1"/>
        </p:nvCxnSpPr>
        <p:spPr>
          <a:xfrm>
            <a:off x="4305298" y="1623515"/>
            <a:ext cx="0" cy="3583304"/>
          </a:xfrm>
          <a:prstGeom prst="line">
            <a:avLst/>
          </a:prstGeom>
          <a:ln w="25400" cap="sq">
            <a:gradFill flip="none" rotWithShape="1">
              <a:gsLst>
                <a:gs pos="60000">
                  <a:srgbClr val="61C5BE"/>
                </a:gs>
                <a:gs pos="29000">
                  <a:srgbClr val="FFF200"/>
                </a:gs>
                <a:gs pos="100000">
                  <a:schemeClr val="accent5"/>
                </a:gs>
              </a:gsLst>
              <a:lin ang="540000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2D441864-0043-CE41-A59F-708B3BC04D02}"/>
              </a:ext>
            </a:extLst>
          </p:cNvPr>
          <p:cNvSpPr>
            <a:spLocks noGrp="1"/>
          </p:cNvSpPr>
          <p:nvPr>
            <p:ph type="body" sz="quarter" idx="11"/>
          </p:nvPr>
        </p:nvSpPr>
        <p:spPr>
          <a:xfrm>
            <a:off x="4838700" y="2286000"/>
            <a:ext cx="6473825" cy="2286000"/>
          </a:xfrm>
        </p:spPr>
        <p:txBody>
          <a:bodyPr anchor="ctr">
            <a:noAutofit/>
          </a:bodyPr>
          <a:lstStyle>
            <a:lvl1pPr marL="0" indent="0">
              <a:spcBef>
                <a:spcPts val="1200"/>
              </a:spcBef>
              <a:spcAft>
                <a:spcPts val="600"/>
              </a:spcAft>
              <a:buNone/>
              <a:tabLst>
                <a:tab pos="563563" algn="l"/>
              </a:tabLst>
              <a:defRPr lang="en-US" sz="2400" b="0" i="0" kern="1200" spc="-5" baseline="0" dirty="0" smtClean="0">
                <a:solidFill>
                  <a:srgbClr val="231F20"/>
                </a:solidFill>
                <a:latin typeface="Segoe UI" panose="020B0502040204020203" pitchFamily="34" charset="0"/>
                <a:ea typeface="+mn-ea"/>
                <a:cs typeface="Segoe UI" panose="020B0502040204020203" pitchFamily="34" charset="0"/>
              </a:defRPr>
            </a:lvl1pPr>
            <a:lvl2pPr marL="12066" indent="0">
              <a:buFontTx/>
              <a:buNone/>
              <a:tabLst>
                <a:tab pos="444500" algn="l"/>
              </a:tabLst>
              <a:defRPr lang="en-US" sz="2400" kern="1200" spc="0" baseline="0" dirty="0" smtClean="0">
                <a:solidFill>
                  <a:srgbClr val="231F20"/>
                </a:solidFill>
                <a:latin typeface="Segoe Pro"/>
                <a:ea typeface="+mn-ea"/>
                <a:cs typeface="Segoe Pro"/>
              </a:defRPr>
            </a:lvl2pPr>
          </a:lstStyle>
          <a:p>
            <a:pPr marL="342900" marR="0" lvl="0" indent="-342900" algn="l" defTabSz="932742" rtl="0" eaLnBrk="1" fontAlgn="auto" latinLnBrk="0" hangingPunct="1">
              <a:lnSpc>
                <a:spcPct val="100000"/>
              </a:lnSpc>
              <a:spcBef>
                <a:spcPct val="20000"/>
              </a:spcBef>
              <a:spcAft>
                <a:spcPts val="0"/>
              </a:spcAft>
              <a:buClrTx/>
              <a:buSzPct val="90000"/>
              <a:tabLst/>
            </a:pPr>
            <a:r>
              <a:rPr lang="en-US"/>
              <a:t>Click to edit Master text styles</a:t>
            </a:r>
          </a:p>
        </p:txBody>
      </p:sp>
    </p:spTree>
    <p:extLst>
      <p:ext uri="{BB962C8B-B14F-4D97-AF65-F5344CB8AC3E}">
        <p14:creationId xmlns:p14="http://schemas.microsoft.com/office/powerpoint/2010/main" val="559018471"/>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peaker intro">
    <p:bg>
      <p:bgPr>
        <a:solidFill>
          <a:schemeClr val="bg1"/>
        </a:solidFill>
        <a:effectLst/>
      </p:bgPr>
    </p:bg>
    <p:spTree>
      <p:nvGrpSpPr>
        <p:cNvPr id="1" name=""/>
        <p:cNvGrpSpPr/>
        <p:nvPr/>
      </p:nvGrpSpPr>
      <p:grpSpPr>
        <a:xfrm>
          <a:off x="0" y="0"/>
          <a:ext cx="0" cy="0"/>
          <a:chOff x="0" y="0"/>
          <a:chExt cx="0" cy="0"/>
        </a:xfrm>
      </p:grpSpPr>
      <p:sp>
        <p:nvSpPr>
          <p:cNvPr id="23" name="object 3">
            <a:extLst>
              <a:ext uri="{FF2B5EF4-FFF2-40B4-BE49-F238E27FC236}">
                <a16:creationId xmlns:a16="http://schemas.microsoft.com/office/drawing/2014/main" id="{6C42B584-DE86-450C-9FCD-73378FF76445}"/>
              </a:ext>
            </a:extLst>
          </p:cNvPr>
          <p:cNvSpPr/>
          <p:nvPr userDrawn="1"/>
        </p:nvSpPr>
        <p:spPr>
          <a:xfrm>
            <a:off x="228600" y="228600"/>
            <a:ext cx="11734800" cy="6400800"/>
          </a:xfrm>
          <a:custGeom>
            <a:avLst/>
            <a:gdLst/>
            <a:ahLst/>
            <a:cxnLst/>
            <a:rect l="l" t="t" r="r" b="b"/>
            <a:pathLst>
              <a:path w="11734800" h="6400800">
                <a:moveTo>
                  <a:pt x="11734800" y="0"/>
                </a:moveTo>
                <a:lnTo>
                  <a:pt x="0" y="0"/>
                </a:lnTo>
                <a:lnTo>
                  <a:pt x="0" y="6400800"/>
                </a:lnTo>
                <a:lnTo>
                  <a:pt x="11734800" y="6400800"/>
                </a:lnTo>
                <a:lnTo>
                  <a:pt x="11734800" y="0"/>
                </a:lnTo>
                <a:close/>
              </a:path>
            </a:pathLst>
          </a:custGeom>
          <a:solidFill>
            <a:schemeClr val="bg1"/>
          </a:solidFill>
        </p:spPr>
        <p:txBody>
          <a:bodyPr wrap="square" lIns="0" tIns="0" rIns="0" bIns="0" rtlCol="0"/>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Title 1">
            <a:extLst>
              <a:ext uri="{FF2B5EF4-FFF2-40B4-BE49-F238E27FC236}">
                <a16:creationId xmlns:a16="http://schemas.microsoft.com/office/drawing/2014/main" id="{7AA66E9F-BB3E-4392-918A-872481A359BA}"/>
              </a:ext>
            </a:extLst>
          </p:cNvPr>
          <p:cNvSpPr>
            <a:spLocks noGrp="1"/>
          </p:cNvSpPr>
          <p:nvPr>
            <p:ph type="title"/>
          </p:nvPr>
        </p:nvSpPr>
        <p:spPr>
          <a:xfrm>
            <a:off x="584200" y="457200"/>
            <a:ext cx="4918774" cy="553998"/>
          </a:xfrm>
        </p:spPr>
        <p:txBody>
          <a:bodyPr/>
          <a:lstStyle/>
          <a:p>
            <a:r>
              <a:rPr lang="en-US"/>
              <a:t>Click to edit Master title style</a:t>
            </a:r>
          </a:p>
        </p:txBody>
      </p:sp>
      <p:sp>
        <p:nvSpPr>
          <p:cNvPr id="25" name="Text Placeholder 9">
            <a:extLst>
              <a:ext uri="{FF2B5EF4-FFF2-40B4-BE49-F238E27FC236}">
                <a16:creationId xmlns:a16="http://schemas.microsoft.com/office/drawing/2014/main" id="{F1E5A7B7-884B-4CA6-B09F-A78B8739C453}"/>
              </a:ext>
            </a:extLst>
          </p:cNvPr>
          <p:cNvSpPr>
            <a:spLocks noGrp="1"/>
          </p:cNvSpPr>
          <p:nvPr>
            <p:ph type="body" sz="quarter" idx="11"/>
          </p:nvPr>
        </p:nvSpPr>
        <p:spPr>
          <a:xfrm>
            <a:off x="584200" y="3429000"/>
            <a:ext cx="4918774" cy="1862048"/>
          </a:xfrm>
          <a:prstGeom prst="rect">
            <a:avLst/>
          </a:prstGeom>
        </p:spPr>
        <p:txBody>
          <a:bodyPr/>
          <a:lstStyle>
            <a:lvl1pPr marL="0" indent="0">
              <a:spcBef>
                <a:spcPts val="600"/>
              </a:spcBef>
              <a:spcAft>
                <a:spcPts val="600"/>
              </a:spcAft>
              <a:buFontTx/>
              <a:buNone/>
              <a:defRPr sz="2000"/>
            </a:lvl1pPr>
            <a:lvl2pPr marL="0" indent="-342900">
              <a:buFont typeface="Arial" panose="020B0604020202020204" pitchFamily="34" charset="0"/>
              <a:buChar char="•"/>
              <a:tabLst/>
              <a:defRPr sz="2000"/>
            </a:lvl2pPr>
            <a:lvl3pPr marL="457200" indent="0">
              <a:buFontTx/>
              <a:buNone/>
              <a:defRPr sz="2000"/>
            </a:lvl3pPr>
            <a:lvl4pPr marL="661988" indent="0">
              <a:buFontTx/>
              <a:buNone/>
              <a:defRPr sz="2000"/>
            </a:lvl4pPr>
            <a:lvl5pPr marL="855663" indent="0">
              <a:buFontTx/>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Picture Placeholder 3">
            <a:extLst>
              <a:ext uri="{FF2B5EF4-FFF2-40B4-BE49-F238E27FC236}">
                <a16:creationId xmlns:a16="http://schemas.microsoft.com/office/drawing/2014/main" id="{705259D2-DDBD-481B-826B-FF0AD18EEFAF}"/>
              </a:ext>
            </a:extLst>
          </p:cNvPr>
          <p:cNvSpPr>
            <a:spLocks noGrp="1"/>
          </p:cNvSpPr>
          <p:nvPr>
            <p:ph type="pic" sz="quarter" idx="10"/>
          </p:nvPr>
        </p:nvSpPr>
        <p:spPr>
          <a:xfrm>
            <a:off x="6096000" y="0"/>
            <a:ext cx="6096000" cy="6747118"/>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7" name="Freeform: Shape 6" descr="Yellow-blue MIS Identity bar">
            <a:extLst>
              <a:ext uri="{FF2B5EF4-FFF2-40B4-BE49-F238E27FC236}">
                <a16:creationId xmlns:a16="http://schemas.microsoft.com/office/drawing/2014/main" id="{DC73D905-6544-4499-8B2E-709376F15834}"/>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689242675"/>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 Square Photo Right 1">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9AEE4668-3015-48F0-AE7B-144B087541BE}"/>
              </a:ext>
            </a:extLst>
          </p:cNvPr>
          <p:cNvSpPr>
            <a:spLocks noGrp="1"/>
          </p:cNvSpPr>
          <p:nvPr>
            <p:ph type="title" idx="4294967295"/>
          </p:nvPr>
        </p:nvSpPr>
        <p:spPr>
          <a:xfrm>
            <a:off x="584200" y="457200"/>
            <a:ext cx="5043602" cy="979488"/>
          </a:xfrm>
        </p:spPr>
        <p:txBody>
          <a:bodyPr/>
          <a:lstStyle/>
          <a:p>
            <a:r>
              <a:rPr lang="en-US"/>
              <a:t>Click to edit Master title style</a:t>
            </a:r>
          </a:p>
        </p:txBody>
      </p:sp>
      <p:sp>
        <p:nvSpPr>
          <p:cNvPr id="16" name="Text Placeholder 9">
            <a:extLst>
              <a:ext uri="{FF2B5EF4-FFF2-40B4-BE49-F238E27FC236}">
                <a16:creationId xmlns:a16="http://schemas.microsoft.com/office/drawing/2014/main" id="{D3CE1D5C-5E21-4F97-A445-B2AE4E6831D5}"/>
              </a:ext>
            </a:extLst>
          </p:cNvPr>
          <p:cNvSpPr>
            <a:spLocks noGrp="1"/>
          </p:cNvSpPr>
          <p:nvPr>
            <p:ph type="body" sz="quarter" idx="11"/>
          </p:nvPr>
        </p:nvSpPr>
        <p:spPr>
          <a:xfrm>
            <a:off x="584200" y="1436688"/>
            <a:ext cx="5043602" cy="2461277"/>
          </a:xfrm>
          <a:prstGeom prst="rect">
            <a:avLst/>
          </a:prstGeom>
        </p:spPr>
        <p:txBody>
          <a:bodyPr/>
          <a:lstStyle>
            <a:lvl1pPr marL="0" indent="0">
              <a:buFontTx/>
              <a:buNone/>
              <a:defRPr sz="2200"/>
            </a:lvl1pPr>
            <a:lvl2pPr marL="0" indent="-342900">
              <a:buFont typeface="Arial" panose="020B0604020202020204" pitchFamily="34" charset="0"/>
              <a:buChar char="•"/>
              <a:tabLst/>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reeform: Shape 5" descr="Yellow-blue MIS Identity bar">
            <a:extLst>
              <a:ext uri="{FF2B5EF4-FFF2-40B4-BE49-F238E27FC236}">
                <a16:creationId xmlns:a16="http://schemas.microsoft.com/office/drawing/2014/main" id="{2A8E95B0-00BF-4AAE-AD5B-6E9BE0E6355D}"/>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9" name="Picture 8" descr="A fisherwoman and the daughter carrying two buckets of fishes on the beach with contrasty light.">
            <a:extLst>
              <a:ext uri="{FF2B5EF4-FFF2-40B4-BE49-F238E27FC236}">
                <a16:creationId xmlns:a16="http://schemas.microsoft.com/office/drawing/2014/main" id="{370496D3-0DE3-4A72-9208-F9CFCFBA32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97524" y="0"/>
            <a:ext cx="6094476" cy="6743700"/>
          </a:xfrm>
          <a:prstGeom prst="rect">
            <a:avLst/>
          </a:prstGeom>
        </p:spPr>
      </p:pic>
    </p:spTree>
    <p:extLst>
      <p:ext uri="{BB962C8B-B14F-4D97-AF65-F5344CB8AC3E}">
        <p14:creationId xmlns:p14="http://schemas.microsoft.com/office/powerpoint/2010/main" val="184287845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guide id="13" orient="horz" pos="904">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 Square Photo Right 2">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19E4C69-42B7-4BBE-99B3-2E299B165125}"/>
              </a:ext>
            </a:extLst>
          </p:cNvPr>
          <p:cNvSpPr>
            <a:spLocks noGrp="1"/>
          </p:cNvSpPr>
          <p:nvPr>
            <p:ph type="title" idx="4294967295"/>
          </p:nvPr>
        </p:nvSpPr>
        <p:spPr>
          <a:xfrm>
            <a:off x="584200" y="457200"/>
            <a:ext cx="5043602" cy="979488"/>
          </a:xfrm>
        </p:spPr>
        <p:txBody>
          <a:bodyPr/>
          <a:lstStyle/>
          <a:p>
            <a:r>
              <a:rPr lang="en-US"/>
              <a:t>Click to edit Master title style</a:t>
            </a:r>
          </a:p>
        </p:txBody>
      </p:sp>
      <p:sp>
        <p:nvSpPr>
          <p:cNvPr id="12" name="Text Placeholder 9">
            <a:extLst>
              <a:ext uri="{FF2B5EF4-FFF2-40B4-BE49-F238E27FC236}">
                <a16:creationId xmlns:a16="http://schemas.microsoft.com/office/drawing/2014/main" id="{34995755-1B1D-43CC-AF97-4D440E684FA6}"/>
              </a:ext>
            </a:extLst>
          </p:cNvPr>
          <p:cNvSpPr>
            <a:spLocks noGrp="1"/>
          </p:cNvSpPr>
          <p:nvPr>
            <p:ph type="body" sz="quarter" idx="11"/>
          </p:nvPr>
        </p:nvSpPr>
        <p:spPr>
          <a:xfrm>
            <a:off x="584200" y="3124199"/>
            <a:ext cx="5043602" cy="1963859"/>
          </a:xfrm>
          <a:prstGeom prst="rect">
            <a:avLst/>
          </a:prstGeom>
        </p:spPr>
        <p:txBody>
          <a:bodyPr/>
          <a:lstStyle>
            <a:lvl1pPr marL="0" indent="0">
              <a:buFontTx/>
              <a:buNone/>
              <a:defRPr sz="2200"/>
            </a:lvl1pPr>
            <a:lvl2pPr marL="0" indent="-342900">
              <a:buFont typeface="Arial" panose="020B0604020202020204" pitchFamily="34" charset="0"/>
              <a:buChar char="•"/>
              <a:tabLst/>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reeform: Shape 5" descr="Yellow-blue MIS Identity bar">
            <a:extLst>
              <a:ext uri="{FF2B5EF4-FFF2-40B4-BE49-F238E27FC236}">
                <a16:creationId xmlns:a16="http://schemas.microsoft.com/office/drawing/2014/main" id="{9A3A4ED3-1DB7-4499-8251-5F837ADA0DC8}"/>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8" name="Picture 7" descr="A picture of a water drop.">
            <a:extLst>
              <a:ext uri="{FF2B5EF4-FFF2-40B4-BE49-F238E27FC236}">
                <a16:creationId xmlns:a16="http://schemas.microsoft.com/office/drawing/2014/main" id="{35D1C3B3-B97D-48CD-BE3B-6A43AABF51C7}"/>
              </a:ext>
            </a:extLst>
          </p:cNvPr>
          <p:cNvPicPr>
            <a:picLocks noChangeAspect="1"/>
          </p:cNvPicPr>
          <p:nvPr userDrawn="1"/>
        </p:nvPicPr>
        <p:blipFill rotWithShape="1">
          <a:blip r:embed="rId2"/>
          <a:srcRect l="33333" b="1314"/>
          <a:stretch/>
        </p:blipFill>
        <p:spPr>
          <a:xfrm>
            <a:off x="6096001" y="0"/>
            <a:ext cx="6095999" cy="6747118"/>
          </a:xfrm>
          <a:prstGeom prst="rect">
            <a:avLst/>
          </a:prstGeom>
        </p:spPr>
      </p:pic>
    </p:spTree>
    <p:extLst>
      <p:ext uri="{BB962C8B-B14F-4D97-AF65-F5344CB8AC3E}">
        <p14:creationId xmlns:p14="http://schemas.microsoft.com/office/powerpoint/2010/main" val="427782263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guide id="13" orient="horz" pos="904">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 Square Photo Left">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0809331-6327-4663-96DC-221B57F3004E}"/>
              </a:ext>
            </a:extLst>
          </p:cNvPr>
          <p:cNvSpPr>
            <a:spLocks noGrp="1"/>
          </p:cNvSpPr>
          <p:nvPr>
            <p:ph type="title" idx="4294967295"/>
          </p:nvPr>
        </p:nvSpPr>
        <p:spPr>
          <a:xfrm>
            <a:off x="6512351" y="457200"/>
            <a:ext cx="5097038" cy="979488"/>
          </a:xfrm>
        </p:spPr>
        <p:txBody>
          <a:bodyPr/>
          <a:lstStyle/>
          <a:p>
            <a:r>
              <a:rPr lang="en-US"/>
              <a:t>Click to edit Master title style</a:t>
            </a:r>
          </a:p>
        </p:txBody>
      </p:sp>
      <p:sp>
        <p:nvSpPr>
          <p:cNvPr id="9" name="Text Placeholder 9">
            <a:extLst>
              <a:ext uri="{FF2B5EF4-FFF2-40B4-BE49-F238E27FC236}">
                <a16:creationId xmlns:a16="http://schemas.microsoft.com/office/drawing/2014/main" id="{263AA526-54C1-4D2B-AC0C-C9649336A194}"/>
              </a:ext>
            </a:extLst>
          </p:cNvPr>
          <p:cNvSpPr>
            <a:spLocks noGrp="1"/>
          </p:cNvSpPr>
          <p:nvPr>
            <p:ph type="body" sz="quarter" idx="11"/>
          </p:nvPr>
        </p:nvSpPr>
        <p:spPr>
          <a:xfrm>
            <a:off x="6512351" y="3124201"/>
            <a:ext cx="5097038" cy="2304158"/>
          </a:xfrm>
          <a:prstGeom prst="rect">
            <a:avLst/>
          </a:prstGeom>
        </p:spPr>
        <p:txBody>
          <a:bodyPr/>
          <a:lstStyle>
            <a:lvl1pPr marL="0" indent="0">
              <a:buFontTx/>
              <a:buNone/>
              <a:defRPr sz="2200"/>
            </a:lvl1pPr>
            <a:lvl2pPr marL="0" indent="-342900">
              <a:buFont typeface="Arial" panose="020B0604020202020204" pitchFamily="34" charset="0"/>
              <a:buChar char="•"/>
              <a:tabLst/>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reeform: Shape 5" descr="Yellow-blue MIS Identity bar">
            <a:extLst>
              <a:ext uri="{FF2B5EF4-FFF2-40B4-BE49-F238E27FC236}">
                <a16:creationId xmlns:a16="http://schemas.microsoft.com/office/drawing/2014/main" id="{13914CDB-B7AF-46C9-8AC5-B44E564741E9}"/>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10" name="Picture 9" descr="A picture of wind turbine and electrical towers on sunset.">
            <a:extLst>
              <a:ext uri="{FF2B5EF4-FFF2-40B4-BE49-F238E27FC236}">
                <a16:creationId xmlns:a16="http://schemas.microsoft.com/office/drawing/2014/main" id="{A5C753E2-501C-44DC-B071-A14EA41460F8}"/>
              </a:ext>
            </a:extLst>
          </p:cNvPr>
          <p:cNvPicPr>
            <a:picLocks noChangeAspect="1"/>
          </p:cNvPicPr>
          <p:nvPr userDrawn="1"/>
        </p:nvPicPr>
        <p:blipFill>
          <a:blip r:embed="rId2"/>
          <a:stretch>
            <a:fillRect/>
          </a:stretch>
        </p:blipFill>
        <p:spPr>
          <a:xfrm>
            <a:off x="0" y="0"/>
            <a:ext cx="6096000" cy="6743700"/>
          </a:xfrm>
          <a:prstGeom prst="rect">
            <a:avLst/>
          </a:prstGeom>
        </p:spPr>
      </p:pic>
    </p:spTree>
    <p:extLst>
      <p:ext uri="{BB962C8B-B14F-4D97-AF65-F5344CB8AC3E}">
        <p14:creationId xmlns:p14="http://schemas.microsoft.com/office/powerpoint/2010/main" val="17958528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guide id="13" orient="horz" pos="904">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 Square Photo Right 3">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19E4C69-42B7-4BBE-99B3-2E299B165125}"/>
              </a:ext>
            </a:extLst>
          </p:cNvPr>
          <p:cNvSpPr>
            <a:spLocks noGrp="1"/>
          </p:cNvSpPr>
          <p:nvPr>
            <p:ph type="title" idx="4294967295"/>
          </p:nvPr>
        </p:nvSpPr>
        <p:spPr>
          <a:xfrm>
            <a:off x="584200" y="457200"/>
            <a:ext cx="5043602" cy="979488"/>
          </a:xfrm>
        </p:spPr>
        <p:txBody>
          <a:bodyPr/>
          <a:lstStyle/>
          <a:p>
            <a:r>
              <a:rPr lang="en-US"/>
              <a:t>Click to edit Master title style</a:t>
            </a:r>
          </a:p>
        </p:txBody>
      </p:sp>
      <p:sp>
        <p:nvSpPr>
          <p:cNvPr id="12" name="Text Placeholder 9">
            <a:extLst>
              <a:ext uri="{FF2B5EF4-FFF2-40B4-BE49-F238E27FC236}">
                <a16:creationId xmlns:a16="http://schemas.microsoft.com/office/drawing/2014/main" id="{34995755-1B1D-43CC-AF97-4D440E684FA6}"/>
              </a:ext>
            </a:extLst>
          </p:cNvPr>
          <p:cNvSpPr>
            <a:spLocks noGrp="1"/>
          </p:cNvSpPr>
          <p:nvPr>
            <p:ph type="body" sz="quarter" idx="11"/>
          </p:nvPr>
        </p:nvSpPr>
        <p:spPr>
          <a:xfrm>
            <a:off x="584200" y="3124199"/>
            <a:ext cx="5043602" cy="1963859"/>
          </a:xfrm>
          <a:prstGeom prst="rect">
            <a:avLst/>
          </a:prstGeom>
        </p:spPr>
        <p:txBody>
          <a:bodyPr/>
          <a:lstStyle>
            <a:lvl1pPr marL="0" indent="0">
              <a:buFontTx/>
              <a:buNone/>
              <a:defRPr sz="2200"/>
            </a:lvl1pPr>
            <a:lvl2pPr marL="0" indent="-342900">
              <a:buFont typeface="Arial" panose="020B0604020202020204" pitchFamily="34" charset="0"/>
              <a:buChar char="•"/>
              <a:tabLst/>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178D66BC-4623-42D4-853A-9C4772374F59}"/>
              </a:ext>
            </a:extLst>
          </p:cNvPr>
          <p:cNvSpPr>
            <a:spLocks noGrp="1"/>
          </p:cNvSpPr>
          <p:nvPr>
            <p:ph type="pic" sz="quarter" idx="10"/>
          </p:nvPr>
        </p:nvSpPr>
        <p:spPr>
          <a:xfrm>
            <a:off x="5919788" y="0"/>
            <a:ext cx="6272212" cy="6858000"/>
          </a:xfrm>
          <a:prstGeom prst="rect">
            <a:avLst/>
          </a:prstGeo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177629740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guide id="13" orient="horz" pos="904">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2A8C5A-1347-4FDF-B1DA-163E288C2635}"/>
              </a:ext>
              <a:ext uri="{C183D7F6-B498-43B3-948B-1728B52AA6E4}">
                <adec:decorative xmlns:adec="http://schemas.microsoft.com/office/drawing/2017/decorative" val="1"/>
              </a:ext>
            </a:extLst>
          </p:cNvPr>
          <p:cNvSpPr/>
          <p:nvPr userDrawn="1"/>
        </p:nvSpPr>
        <p:spPr bwMode="auto">
          <a:xfrm>
            <a:off x="0" y="0"/>
            <a:ext cx="6092952" cy="674711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 name="Title 1">
            <a:extLst>
              <a:ext uri="{FF2B5EF4-FFF2-40B4-BE49-F238E27FC236}">
                <a16:creationId xmlns:a16="http://schemas.microsoft.com/office/drawing/2014/main" id="{6EF0C41E-D65A-40DF-960D-03C45A559A29}"/>
              </a:ext>
            </a:extLst>
          </p:cNvPr>
          <p:cNvSpPr>
            <a:spLocks noGrp="1"/>
          </p:cNvSpPr>
          <p:nvPr>
            <p:ph type="title" idx="4294967295"/>
          </p:nvPr>
        </p:nvSpPr>
        <p:spPr>
          <a:xfrm>
            <a:off x="584200" y="457200"/>
            <a:ext cx="5237375" cy="492443"/>
          </a:xfrm>
        </p:spPr>
        <p:txBody>
          <a:bodyPr/>
          <a:lstStyle>
            <a:lvl1pPr>
              <a:defRPr sz="3200">
                <a:solidFill>
                  <a:schemeClr val="tx1"/>
                </a:solidFill>
              </a:defRPr>
            </a:lvl1pPr>
          </a:lstStyle>
          <a:p>
            <a:r>
              <a:rPr lang="en-US"/>
              <a:t>Click to edit Master title style</a:t>
            </a:r>
          </a:p>
        </p:txBody>
      </p:sp>
      <p:sp>
        <p:nvSpPr>
          <p:cNvPr id="11" name="Text Placeholder 9">
            <a:extLst>
              <a:ext uri="{FF2B5EF4-FFF2-40B4-BE49-F238E27FC236}">
                <a16:creationId xmlns:a16="http://schemas.microsoft.com/office/drawing/2014/main" id="{7D35C6EC-AEB8-4F59-AB99-537D8FABFACF}"/>
              </a:ext>
            </a:extLst>
          </p:cNvPr>
          <p:cNvSpPr>
            <a:spLocks noGrp="1"/>
          </p:cNvSpPr>
          <p:nvPr>
            <p:ph type="body" sz="quarter" idx="11"/>
          </p:nvPr>
        </p:nvSpPr>
        <p:spPr>
          <a:xfrm>
            <a:off x="584200" y="1436688"/>
            <a:ext cx="5237375" cy="1656140"/>
          </a:xfrm>
          <a:prstGeom prst="rect">
            <a:avLst/>
          </a:prstGeom>
        </p:spPr>
        <p:txBody>
          <a:bodyPr/>
          <a:lstStyle>
            <a:lvl1pPr marL="0" indent="0">
              <a:buFontTx/>
              <a:buNone/>
              <a:defRPr sz="2000">
                <a:solidFill>
                  <a:schemeClr val="tx1"/>
                </a:solidFill>
              </a:defRPr>
            </a:lvl1pPr>
            <a:lvl2pPr marL="0" indent="-342900">
              <a:buFont typeface="Arial" panose="020B0604020202020204" pitchFamily="34" charset="0"/>
              <a:buChar char="•"/>
              <a:tabLst/>
              <a:defRPr sz="2000">
                <a:solidFill>
                  <a:schemeClr val="tx1"/>
                </a:solidFill>
              </a:defRPr>
            </a:lvl2pPr>
            <a:lvl3pPr marL="457200" indent="0">
              <a:buFontTx/>
              <a:buNone/>
              <a:defRPr sz="2000">
                <a:solidFill>
                  <a:schemeClr val="tx1"/>
                </a:solidFill>
              </a:defRPr>
            </a:lvl3pPr>
            <a:lvl4pPr marL="661988" indent="0">
              <a:buFontTx/>
              <a:buNone/>
              <a:defRPr sz="2000">
                <a:solidFill>
                  <a:schemeClr val="tx1"/>
                </a:solidFill>
              </a:defRPr>
            </a:lvl4pPr>
            <a:lvl5pPr marL="855663" indent="0">
              <a:buFontTx/>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2BF17E59-F060-4D72-BE1F-D26DA0DD1677}"/>
              </a:ext>
            </a:extLst>
          </p:cNvPr>
          <p:cNvSpPr>
            <a:spLocks noGrp="1"/>
          </p:cNvSpPr>
          <p:nvPr>
            <p:ph type="pic" sz="quarter" idx="10"/>
          </p:nvPr>
        </p:nvSpPr>
        <p:spPr>
          <a:xfrm>
            <a:off x="6096000" y="0"/>
            <a:ext cx="6096000" cy="6747118"/>
          </a:xfrm>
          <a:prstGeom prst="rect">
            <a:avLst/>
          </a:prstGeom>
          <a:solidFill>
            <a:schemeClr val="bg1">
              <a:lumMod val="85000"/>
            </a:schemeClr>
          </a:solidFill>
        </p:spPr>
        <p:txBody>
          <a:bodyPr/>
          <a:lstStyle/>
          <a:p>
            <a:r>
              <a:rPr lang="en-US"/>
              <a:t>Click icon to add picture</a:t>
            </a:r>
          </a:p>
        </p:txBody>
      </p:sp>
      <p:sp>
        <p:nvSpPr>
          <p:cNvPr id="7" name="Freeform: Shape 6" descr="Yellow-blue MIS Identity bar">
            <a:extLst>
              <a:ext uri="{FF2B5EF4-FFF2-40B4-BE49-F238E27FC236}">
                <a16:creationId xmlns:a16="http://schemas.microsoft.com/office/drawing/2014/main" id="{62F2BA2A-358F-4160-A6C8-C56C4FCEC385}"/>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92318349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 Square Photo Left 2">
    <p:bg>
      <p:bgRef idx="1001">
        <a:schemeClr val="bg1"/>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B0FF80-52AD-41DE-B03A-3D6422A50A02}"/>
              </a:ext>
            </a:extLst>
          </p:cNvPr>
          <p:cNvSpPr>
            <a:spLocks noGrp="1"/>
          </p:cNvSpPr>
          <p:nvPr>
            <p:ph type="title" idx="4294967295"/>
          </p:nvPr>
        </p:nvSpPr>
        <p:spPr>
          <a:xfrm>
            <a:off x="6512351" y="457200"/>
            <a:ext cx="5097038" cy="979488"/>
          </a:xfrm>
        </p:spPr>
        <p:txBody>
          <a:bodyPr/>
          <a:lstStyle/>
          <a:p>
            <a:r>
              <a:rPr lang="en-US"/>
              <a:t>Click to edit Master title style</a:t>
            </a:r>
          </a:p>
        </p:txBody>
      </p:sp>
      <p:sp>
        <p:nvSpPr>
          <p:cNvPr id="7" name="Picture Placeholder 3">
            <a:extLst>
              <a:ext uri="{FF2B5EF4-FFF2-40B4-BE49-F238E27FC236}">
                <a16:creationId xmlns:a16="http://schemas.microsoft.com/office/drawing/2014/main" id="{8F894AC0-C522-4A27-ADDD-37882F27D7B3}"/>
              </a:ext>
            </a:extLst>
          </p:cNvPr>
          <p:cNvSpPr>
            <a:spLocks noGrp="1"/>
          </p:cNvSpPr>
          <p:nvPr>
            <p:ph type="pic" sz="quarter" idx="10"/>
          </p:nvPr>
        </p:nvSpPr>
        <p:spPr>
          <a:xfrm>
            <a:off x="0" y="-20783"/>
            <a:ext cx="6096001" cy="6767901"/>
          </a:xfrm>
          <a:prstGeom prst="rect">
            <a:avLst/>
          </a:prstGeom>
          <a:solidFill>
            <a:schemeClr val="bg1">
              <a:lumMod val="85000"/>
            </a:schemeClr>
          </a:solidFill>
        </p:spPr>
        <p:txBody>
          <a:bodyPr anchor="ctr">
            <a:noAutofit/>
          </a:bodyPr>
          <a:lstStyle>
            <a:lvl1pPr marL="0" indent="0" algn="ctr">
              <a:buFontTx/>
              <a:buNone/>
              <a:defRPr/>
            </a:lvl1pPr>
          </a:lstStyle>
          <a:p>
            <a:r>
              <a:rPr lang="en-US"/>
              <a:t>Click icon to add picture</a:t>
            </a:r>
          </a:p>
        </p:txBody>
      </p:sp>
      <p:sp>
        <p:nvSpPr>
          <p:cNvPr id="8" name="Text Placeholder 9">
            <a:extLst>
              <a:ext uri="{FF2B5EF4-FFF2-40B4-BE49-F238E27FC236}">
                <a16:creationId xmlns:a16="http://schemas.microsoft.com/office/drawing/2014/main" id="{CFB51911-81E6-43A0-8D9E-D3BA97AD4279}"/>
              </a:ext>
            </a:extLst>
          </p:cNvPr>
          <p:cNvSpPr>
            <a:spLocks noGrp="1"/>
          </p:cNvSpPr>
          <p:nvPr>
            <p:ph type="body" sz="quarter" idx="11"/>
          </p:nvPr>
        </p:nvSpPr>
        <p:spPr>
          <a:xfrm>
            <a:off x="6512351" y="1436688"/>
            <a:ext cx="5097038" cy="2152150"/>
          </a:xfrm>
          <a:prstGeom prst="rect">
            <a:avLst/>
          </a:prstGeom>
        </p:spPr>
        <p:txBody>
          <a:bodyPr/>
          <a:lstStyle>
            <a:lvl1pPr marL="0" indent="0">
              <a:buFontTx/>
              <a:buNone/>
              <a:defRPr sz="2200"/>
            </a:lvl1pPr>
            <a:lvl2pPr marL="0" indent="-342900">
              <a:buFont typeface="Arial" panose="020B0604020202020204" pitchFamily="34" charset="0"/>
              <a:buChar char="•"/>
              <a:tabLst/>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reeform: Shape 5" descr="Yellow-blue MIS Identity bar">
            <a:extLst>
              <a:ext uri="{FF2B5EF4-FFF2-40B4-BE49-F238E27FC236}">
                <a16:creationId xmlns:a16="http://schemas.microsoft.com/office/drawing/2014/main" id="{B541E108-85E9-4157-8D14-94C64CC2257A}"/>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85815384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ull page photo">
    <p:bg>
      <p:bgPr>
        <a:solidFill>
          <a:schemeClr val="bg1"/>
        </a:solidFill>
        <a:effectLst/>
      </p:bgPr>
    </p:bg>
    <p:spTree>
      <p:nvGrpSpPr>
        <p:cNvPr id="1" name=""/>
        <p:cNvGrpSpPr/>
        <p:nvPr/>
      </p:nvGrpSpPr>
      <p:grpSpPr>
        <a:xfrm>
          <a:off x="0" y="0"/>
          <a:ext cx="0" cy="0"/>
          <a:chOff x="0" y="0"/>
          <a:chExt cx="0" cy="0"/>
        </a:xfrm>
      </p:grpSpPr>
      <p:sp>
        <p:nvSpPr>
          <p:cNvPr id="52" name="Picture Placeholder 6">
            <a:extLst>
              <a:ext uri="{FF2B5EF4-FFF2-40B4-BE49-F238E27FC236}">
                <a16:creationId xmlns:a16="http://schemas.microsoft.com/office/drawing/2014/main" id="{767724C3-8C34-47D3-809D-45928990BA6E}"/>
              </a:ext>
            </a:extLst>
          </p:cNvPr>
          <p:cNvSpPr>
            <a:spLocks noGrp="1"/>
          </p:cNvSpPr>
          <p:nvPr>
            <p:ph type="pic" sz="quarter" idx="10" hasCustomPrompt="1"/>
          </p:nvPr>
        </p:nvSpPr>
        <p:spPr>
          <a:xfrm>
            <a:off x="0" y="0"/>
            <a:ext cx="12188952" cy="6747118"/>
          </a:xfrm>
          <a:prstGeom prst="rect">
            <a:avLst/>
          </a:prstGeom>
          <a:solidFill>
            <a:schemeClr val="bg1">
              <a:lumMod val="85000"/>
            </a:schemeClr>
          </a:solidFill>
        </p:spPr>
        <p:txBody>
          <a:bodyPr bIns="9144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
        <p:nvSpPr>
          <p:cNvPr id="4" name="Freeform: Shape 3" descr="Yellow-blue MIS Identity bar">
            <a:extLst>
              <a:ext uri="{FF2B5EF4-FFF2-40B4-BE49-F238E27FC236}">
                <a16:creationId xmlns:a16="http://schemas.microsoft.com/office/drawing/2014/main" id="{994C9BE8-52E4-4F0F-96A7-505D22237CDE}"/>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64923146"/>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ull page photo w/o footer bar">
    <p:bg>
      <p:bgPr>
        <a:solidFill>
          <a:schemeClr val="bg1"/>
        </a:solidFill>
        <a:effectLst/>
      </p:bgPr>
    </p:bg>
    <p:spTree>
      <p:nvGrpSpPr>
        <p:cNvPr id="1" name=""/>
        <p:cNvGrpSpPr/>
        <p:nvPr/>
      </p:nvGrpSpPr>
      <p:grpSpPr>
        <a:xfrm>
          <a:off x="0" y="0"/>
          <a:ext cx="0" cy="0"/>
          <a:chOff x="0" y="0"/>
          <a:chExt cx="0" cy="0"/>
        </a:xfrm>
      </p:grpSpPr>
      <p:sp>
        <p:nvSpPr>
          <p:cNvPr id="52" name="Picture Placeholder 6">
            <a:extLst>
              <a:ext uri="{FF2B5EF4-FFF2-40B4-BE49-F238E27FC236}">
                <a16:creationId xmlns:a16="http://schemas.microsoft.com/office/drawing/2014/main" id="{767724C3-8C34-47D3-809D-45928990BA6E}"/>
              </a:ext>
            </a:extLst>
          </p:cNvPr>
          <p:cNvSpPr>
            <a:spLocks noGrp="1"/>
          </p:cNvSpPr>
          <p:nvPr>
            <p:ph type="pic" sz="quarter" idx="10" hasCustomPrompt="1"/>
          </p:nvPr>
        </p:nvSpPr>
        <p:spPr>
          <a:xfrm>
            <a:off x="0" y="0"/>
            <a:ext cx="12188952" cy="6858000"/>
          </a:xfrm>
          <a:prstGeom prst="rect">
            <a:avLst/>
          </a:prstGeom>
          <a:solidFill>
            <a:schemeClr val="bg1">
              <a:lumMod val="85000"/>
            </a:schemeClr>
          </a:solidFill>
        </p:spPr>
        <p:txBody>
          <a:bodyPr bIns="9144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Tree>
    <p:extLst>
      <p:ext uri="{BB962C8B-B14F-4D97-AF65-F5344CB8AC3E}">
        <p14:creationId xmlns:p14="http://schemas.microsoft.com/office/powerpoint/2010/main" val="3312815630"/>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prstGeom prst="rect">
            <a:avLst/>
          </a:prstGeo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0472170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 TOC 2">
    <p:bg>
      <p:bgPr>
        <a:gradFill>
          <a:gsLst>
            <a:gs pos="30000">
              <a:srgbClr val="FFF200"/>
            </a:gs>
            <a:gs pos="60000">
              <a:srgbClr val="61C5BE"/>
            </a:gs>
            <a:gs pos="100000">
              <a:srgbClr val="138DE7"/>
            </a:gs>
          </a:gsLst>
          <a:lin ang="0" scaled="0"/>
        </a:gra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337E9A7E-E949-4BDF-9F8E-19AAE85E3649}"/>
              </a:ext>
              <a:ext uri="{C183D7F6-B498-43B3-948B-1728B52AA6E4}">
                <adec:decorative xmlns:adec="http://schemas.microsoft.com/office/drawing/2017/decorative" val="1"/>
              </a:ext>
            </a:extLst>
          </p:cNvPr>
          <p:cNvSpPr/>
          <p:nvPr userDrawn="1"/>
        </p:nvSpPr>
        <p:spPr bwMode="auto">
          <a:xfrm>
            <a:off x="114301" y="110883"/>
            <a:ext cx="11963399" cy="6636234"/>
          </a:xfrm>
          <a:custGeom>
            <a:avLst/>
            <a:gdLst>
              <a:gd name="connsiteX0" fmla="*/ 0 w 11963399"/>
              <a:gd name="connsiteY0" fmla="*/ 0 h 6636234"/>
              <a:gd name="connsiteX1" fmla="*/ 11963399 w 11963399"/>
              <a:gd name="connsiteY1" fmla="*/ 0 h 6636234"/>
              <a:gd name="connsiteX2" fmla="*/ 11963399 w 11963399"/>
              <a:gd name="connsiteY2" fmla="*/ 6636234 h 6636234"/>
              <a:gd name="connsiteX3" fmla="*/ 0 w 11963399"/>
              <a:gd name="connsiteY3" fmla="*/ 6636234 h 6636234"/>
            </a:gdLst>
            <a:ahLst/>
            <a:cxnLst>
              <a:cxn ang="0">
                <a:pos x="connsiteX0" y="connsiteY0"/>
              </a:cxn>
              <a:cxn ang="0">
                <a:pos x="connsiteX1" y="connsiteY1"/>
              </a:cxn>
              <a:cxn ang="0">
                <a:pos x="connsiteX2" y="connsiteY2"/>
              </a:cxn>
              <a:cxn ang="0">
                <a:pos x="connsiteX3" y="connsiteY3"/>
              </a:cxn>
            </a:cxnLst>
            <a:rect l="l" t="t" r="r" b="b"/>
            <a:pathLst>
              <a:path w="11963399" h="6636234">
                <a:moveTo>
                  <a:pt x="0" y="0"/>
                </a:moveTo>
                <a:lnTo>
                  <a:pt x="11963399" y="0"/>
                </a:lnTo>
                <a:lnTo>
                  <a:pt x="11963399" y="6636234"/>
                </a:lnTo>
                <a:lnTo>
                  <a:pt x="0" y="6636234"/>
                </a:lnTo>
                <a:close/>
              </a:path>
            </a:pathLst>
          </a:custGeom>
          <a:solidFill>
            <a:schemeClr val="bg1"/>
          </a:solidFill>
        </p:spPr>
        <p:txBody>
          <a:bodyPr wrap="square" lIns="0" tIns="0" rIns="0" bIns="0" rtlCol="0"/>
          <a:lstStyle/>
          <a:p>
            <a:pPr lvl="0"/>
            <a:endParaRPr lang="en-US">
              <a:solidFill>
                <a:schemeClr val="tx1"/>
              </a:solidFill>
            </a:endParaRPr>
          </a:p>
        </p:txBody>
      </p:sp>
      <p:sp>
        <p:nvSpPr>
          <p:cNvPr id="6" name="object 3">
            <a:extLst>
              <a:ext uri="{FF2B5EF4-FFF2-40B4-BE49-F238E27FC236}">
                <a16:creationId xmlns:a16="http://schemas.microsoft.com/office/drawing/2014/main" id="{C4791C8D-0604-4426-BFFB-594625EA22E2}"/>
              </a:ext>
              <a:ext uri="{C183D7F6-B498-43B3-948B-1728B52AA6E4}">
                <adec:decorative xmlns:adec="http://schemas.microsoft.com/office/drawing/2017/decorative" val="1"/>
              </a:ext>
            </a:extLst>
          </p:cNvPr>
          <p:cNvSpPr/>
          <p:nvPr userDrawn="1"/>
        </p:nvSpPr>
        <p:spPr>
          <a:xfrm>
            <a:off x="114300" y="110883"/>
            <a:ext cx="3657595" cy="6629400"/>
          </a:xfrm>
          <a:custGeom>
            <a:avLst/>
            <a:gdLst/>
            <a:ahLst/>
            <a:cxnLst/>
            <a:rect l="l" t="t" r="r" b="b"/>
            <a:pathLst>
              <a:path w="11734800" h="6400800">
                <a:moveTo>
                  <a:pt x="11734800" y="0"/>
                </a:moveTo>
                <a:lnTo>
                  <a:pt x="0" y="0"/>
                </a:lnTo>
                <a:lnTo>
                  <a:pt x="0" y="6400800"/>
                </a:lnTo>
                <a:lnTo>
                  <a:pt x="11734800" y="6400800"/>
                </a:lnTo>
                <a:lnTo>
                  <a:pt x="11734800" y="0"/>
                </a:lnTo>
                <a:close/>
              </a:path>
            </a:pathLst>
          </a:custGeom>
          <a:solidFill>
            <a:schemeClr val="bg1">
              <a:lumMod val="95000"/>
            </a:schemeClr>
          </a:solidFill>
        </p:spPr>
        <p:txBody>
          <a:bodyPr wrap="square" lIns="0" tIns="0" rIns="0" bIns="0" rtlCol="0"/>
          <a:lstStyle/>
          <a:p>
            <a:endParaRPr/>
          </a:p>
        </p:txBody>
      </p:sp>
      <p:sp>
        <p:nvSpPr>
          <p:cNvPr id="2" name="Title 1">
            <a:extLst>
              <a:ext uri="{FF2B5EF4-FFF2-40B4-BE49-F238E27FC236}">
                <a16:creationId xmlns:a16="http://schemas.microsoft.com/office/drawing/2014/main" id="{A35F15E4-EAF0-1442-8BC9-542BB45A77DE}"/>
              </a:ext>
            </a:extLst>
          </p:cNvPr>
          <p:cNvSpPr>
            <a:spLocks noGrp="1"/>
          </p:cNvSpPr>
          <p:nvPr>
            <p:ph type="title"/>
          </p:nvPr>
        </p:nvSpPr>
        <p:spPr>
          <a:xfrm>
            <a:off x="381000" y="2846000"/>
            <a:ext cx="3390897" cy="1143635"/>
          </a:xfrm>
        </p:spPr>
        <p:txBody>
          <a:bodyPr lIns="91440" rIns="91440" anchor="ctr">
            <a:noAutofit/>
          </a:bodyPr>
          <a:lstStyle>
            <a:lvl1pPr algn="ctr" defTabSz="932742" rtl="0" eaLnBrk="1" latinLnBrk="0" hangingPunct="1">
              <a:lnSpc>
                <a:spcPct val="100000"/>
              </a:lnSpc>
              <a:spcBef>
                <a:spcPts val="100"/>
              </a:spcBef>
              <a:buNone/>
              <a:defRPr lang="en-US" sz="3600" b="0" i="0" kern="1200" spc="-70" dirty="0">
                <a:solidFill>
                  <a:schemeClr val="tx1"/>
                </a:solidFill>
                <a:latin typeface="+mj-lt"/>
                <a:ea typeface="+mn-ea"/>
                <a:cs typeface="Segoe UI" panose="020B0502040204020203"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2D441864-0043-CE41-A59F-708B3BC04D02}"/>
              </a:ext>
            </a:extLst>
          </p:cNvPr>
          <p:cNvSpPr>
            <a:spLocks noGrp="1"/>
          </p:cNvSpPr>
          <p:nvPr>
            <p:ph type="body" sz="quarter" idx="11"/>
          </p:nvPr>
        </p:nvSpPr>
        <p:spPr>
          <a:xfrm>
            <a:off x="4364610" y="2286000"/>
            <a:ext cx="6947915" cy="2286000"/>
          </a:xfrm>
        </p:spPr>
        <p:txBody>
          <a:bodyPr anchor="ctr">
            <a:noAutofit/>
          </a:bodyPr>
          <a:lstStyle>
            <a:lvl1pPr marL="0" indent="0">
              <a:spcBef>
                <a:spcPts val="1200"/>
              </a:spcBef>
              <a:spcAft>
                <a:spcPts val="1200"/>
              </a:spcAft>
              <a:buNone/>
              <a:tabLst>
                <a:tab pos="563563" algn="l"/>
              </a:tabLst>
              <a:defRPr lang="en-US" sz="2400" b="0" i="0" kern="1200" spc="-5" baseline="0" dirty="0" smtClean="0">
                <a:solidFill>
                  <a:srgbClr val="231F20"/>
                </a:solidFill>
                <a:latin typeface="Segoe UI" panose="020B0502040204020203" pitchFamily="34" charset="0"/>
                <a:ea typeface="+mn-ea"/>
                <a:cs typeface="Segoe UI" panose="020B0502040204020203" pitchFamily="34" charset="0"/>
              </a:defRPr>
            </a:lvl1pPr>
            <a:lvl2pPr marL="12066" indent="0">
              <a:buFontTx/>
              <a:buNone/>
              <a:tabLst>
                <a:tab pos="444500" algn="l"/>
              </a:tabLst>
              <a:defRPr lang="en-US" sz="2400" kern="1200" spc="0" baseline="0" dirty="0" smtClean="0">
                <a:solidFill>
                  <a:srgbClr val="231F20"/>
                </a:solidFill>
                <a:latin typeface="Segoe Pro"/>
                <a:ea typeface="+mn-ea"/>
                <a:cs typeface="Segoe Pro"/>
              </a:defRPr>
            </a:lvl2pPr>
          </a:lstStyle>
          <a:p>
            <a:pPr marL="342900" marR="0" lvl="0" indent="-342900" algn="l" defTabSz="932742" rtl="0" eaLnBrk="1" fontAlgn="auto" latinLnBrk="0" hangingPunct="1">
              <a:lnSpc>
                <a:spcPct val="100000"/>
              </a:lnSpc>
              <a:spcBef>
                <a:spcPct val="20000"/>
              </a:spcBef>
              <a:spcAft>
                <a:spcPts val="0"/>
              </a:spcAft>
              <a:buClrTx/>
              <a:buSzPct val="90000"/>
              <a:tabLst/>
            </a:pPr>
            <a:r>
              <a:rPr lang="en-US"/>
              <a:t>Click to edit Master text styles</a:t>
            </a:r>
          </a:p>
        </p:txBody>
      </p:sp>
    </p:spTree>
    <p:extLst>
      <p:ext uri="{BB962C8B-B14F-4D97-AF65-F5344CB8AC3E}">
        <p14:creationId xmlns:p14="http://schemas.microsoft.com/office/powerpoint/2010/main" val="3892163018"/>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prstGeom prst="rect">
            <a:avLst/>
          </a:prstGeo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9445122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prstGeom prst="rect">
            <a:avLst/>
          </a:prstGeo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37309262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prstGeom prst="rect">
            <a:avLst/>
          </a:prstGeo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899958723"/>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op horizontal photo and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prstGeom prst="rect">
            <a:avLst/>
          </a:prstGeo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7" name="Freeform: Shape 6" descr="Yellow-blue MIS Identity bar">
            <a:extLst>
              <a:ext uri="{FF2B5EF4-FFF2-40B4-BE49-F238E27FC236}">
                <a16:creationId xmlns:a16="http://schemas.microsoft.com/office/drawing/2014/main" id="{01C4F42D-B897-4F04-BF52-D378A9AF9415}"/>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57256188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Bottom horizontal photo and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prstGeom prst="rect">
            <a:avLst/>
          </a:prstGeo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7" name="Freeform: Shape 6" descr="Yellow-blue MIS Identity bar">
            <a:extLst>
              <a:ext uri="{FF2B5EF4-FFF2-40B4-BE49-F238E27FC236}">
                <a16:creationId xmlns:a16="http://schemas.microsoft.com/office/drawing/2014/main" id="{D97022E4-F83B-41A8-9E0B-BAD80FA87F93}"/>
              </a:ext>
              <a:ext uri="{C183D7F6-B498-43B3-948B-1728B52AA6E4}">
                <adec:decorative xmlns:adec="http://schemas.microsoft.com/office/drawing/2017/decorative" val="0"/>
              </a:ext>
            </a:extLst>
          </p:cNvPr>
          <p:cNvSpPr/>
          <p:nvPr userDrawn="1"/>
        </p:nvSpPr>
        <p:spPr bwMode="auto">
          <a:xfrm>
            <a:off x="0" y="0"/>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49006168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bg>
      <p:bgPr>
        <a:solidFill>
          <a:schemeClr val="bg1"/>
        </a:solidFill>
        <a:effectLst/>
      </p:bgPr>
    </p:bg>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prstGeom prst="rect">
            <a:avLst/>
          </a:prstGeo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3" name="Title 2">
            <a:extLst>
              <a:ext uri="{FF2B5EF4-FFF2-40B4-BE49-F238E27FC236}">
                <a16:creationId xmlns:a16="http://schemas.microsoft.com/office/drawing/2014/main" id="{7B15979C-D665-4B9B-B51D-CFE0A769A742}"/>
              </a:ext>
            </a:extLst>
          </p:cNvPr>
          <p:cNvSpPr>
            <a:spLocks noGrp="1"/>
          </p:cNvSpPr>
          <p:nvPr>
            <p:ph type="title"/>
          </p:nvPr>
        </p:nvSpPr>
        <p:spPr/>
        <p:txBody>
          <a:bodyPr/>
          <a:lstStyle/>
          <a:p>
            <a:r>
              <a:rPr lang="en-US"/>
              <a:t>Click to edit Master title style</a:t>
            </a:r>
            <a:endParaRPr lang="en-IN"/>
          </a:p>
        </p:txBody>
      </p:sp>
      <p:sp>
        <p:nvSpPr>
          <p:cNvPr id="7" name="Freeform: Shape 6" descr="Yellow-blue MIS Identity bar">
            <a:extLst>
              <a:ext uri="{FF2B5EF4-FFF2-40B4-BE49-F238E27FC236}">
                <a16:creationId xmlns:a16="http://schemas.microsoft.com/office/drawing/2014/main" id="{63F908EC-0C30-4BD7-8191-B7DD54BE29CF}"/>
              </a:ext>
              <a:ext uri="{C183D7F6-B498-43B3-948B-1728B52AA6E4}">
                <adec:decorative xmlns:adec="http://schemas.microsoft.com/office/drawing/2017/decorative" val="0"/>
              </a:ext>
            </a:extLst>
          </p:cNvPr>
          <p:cNvSpPr/>
          <p:nvPr userDrawn="1"/>
        </p:nvSpPr>
        <p:spPr bwMode="auto">
          <a:xfrm>
            <a:off x="0" y="0"/>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53128285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wo picture content">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12" name="Freeform: Shape 11" descr="Yellow-blue MIS Identity bar">
            <a:extLst>
              <a:ext uri="{FF2B5EF4-FFF2-40B4-BE49-F238E27FC236}">
                <a16:creationId xmlns:a16="http://schemas.microsoft.com/office/drawing/2014/main" id="{3DE15440-068B-48D5-BF47-1D3259B0551B}"/>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45288782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hree picture content">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16" name="Freeform: Shape 15" descr="Yellow-blue MIS Identity bar">
            <a:extLst>
              <a:ext uri="{FF2B5EF4-FFF2-40B4-BE49-F238E27FC236}">
                <a16:creationId xmlns:a16="http://schemas.microsoft.com/office/drawing/2014/main" id="{400EAC0F-5BF3-4692-AD18-AA33ED88B7A7}"/>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35317337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Four picture content">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a:prstGeom prst="rect">
            <a:avLst/>
          </a:prstGeo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a:prstGeom prst="rect">
            <a:avLst/>
          </a:prstGeo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prstGeom prst="rect">
            <a:avLst/>
          </a:prstGeo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a:prstGeom prst="rect">
            <a:avLst/>
          </a:prstGeo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prstGeom prst="rect">
            <a:avLst/>
          </a:prstGeo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a:prstGeom prst="rect">
            <a:avLst/>
          </a:prstGeo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prstGeom prst="rect">
            <a:avLst/>
          </a:prstGeo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18" name="Freeform: Shape 17" descr="Yellow-blue MIS Identity bar">
            <a:extLst>
              <a:ext uri="{FF2B5EF4-FFF2-40B4-BE49-F238E27FC236}">
                <a16:creationId xmlns:a16="http://schemas.microsoft.com/office/drawing/2014/main" id="{FEAC943C-01B1-4D96-9A2C-2C23E115253A}"/>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63023750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wo filmstrip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9" name="Freeform: Shape 8" descr="Yellow-blue MIS Identity bar">
            <a:extLst>
              <a:ext uri="{FF2B5EF4-FFF2-40B4-BE49-F238E27FC236}">
                <a16:creationId xmlns:a16="http://schemas.microsoft.com/office/drawing/2014/main" id="{A67A07CD-730E-4E02-BDF1-7343B34B3A38}"/>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84710485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Intro">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1B9F9133-F527-AE49-A65B-D6088874CB9C}"/>
              </a:ext>
            </a:extLst>
          </p:cNvPr>
          <p:cNvSpPr>
            <a:spLocks noGrp="1"/>
          </p:cNvSpPr>
          <p:nvPr>
            <p:ph type="title"/>
          </p:nvPr>
        </p:nvSpPr>
        <p:spPr>
          <a:xfrm>
            <a:off x="1447800" y="2589750"/>
            <a:ext cx="2922312" cy="1678499"/>
          </a:xfrm>
        </p:spPr>
        <p:txBody>
          <a:bodyPr anchor="ctr">
            <a:noAutofit/>
          </a:bodyPr>
          <a:lstStyle>
            <a:lvl1pPr algn="l" defTabSz="932742" rtl="0" eaLnBrk="1" latinLnBrk="0" hangingPunct="1">
              <a:lnSpc>
                <a:spcPct val="100000"/>
              </a:lnSpc>
              <a:spcBef>
                <a:spcPts val="100"/>
              </a:spcBef>
              <a:buNone/>
              <a:defRPr lang="en-US" sz="3650" b="0" i="0" kern="1200" spc="-70" dirty="0">
                <a:solidFill>
                  <a:schemeClr val="tx1"/>
                </a:solidFill>
                <a:latin typeface="Segoe UI" panose="020B0502040204020203" pitchFamily="34" charset="0"/>
                <a:ea typeface="+mn-ea"/>
                <a:cs typeface="Segoe UI" panose="020B0502040204020203" pitchFamily="34" charset="0"/>
              </a:defRPr>
            </a:lvl1pPr>
          </a:lstStyle>
          <a:p>
            <a:r>
              <a:rPr lang="en-US"/>
              <a:t>Click to edit Master title style</a:t>
            </a:r>
          </a:p>
        </p:txBody>
      </p:sp>
      <p:cxnSp>
        <p:nvCxnSpPr>
          <p:cNvPr id="22" name="Straight Connector 21">
            <a:extLst>
              <a:ext uri="{FF2B5EF4-FFF2-40B4-BE49-F238E27FC236}">
                <a16:creationId xmlns:a16="http://schemas.microsoft.com/office/drawing/2014/main" id="{2C99CFEC-FA41-4E48-B62D-DF7F3F5EDD93}"/>
              </a:ext>
              <a:ext uri="{C183D7F6-B498-43B3-948B-1728B52AA6E4}">
                <adec:decorative xmlns:adec="http://schemas.microsoft.com/office/drawing/2017/decorative" val="1"/>
              </a:ext>
            </a:extLst>
          </p:cNvPr>
          <p:cNvCxnSpPr/>
          <p:nvPr userDrawn="1"/>
        </p:nvCxnSpPr>
        <p:spPr>
          <a:xfrm>
            <a:off x="4935980" y="1623515"/>
            <a:ext cx="0" cy="3583304"/>
          </a:xfrm>
          <a:prstGeom prst="line">
            <a:avLst/>
          </a:prstGeom>
          <a:ln w="25400" cap="sq">
            <a:gradFill flip="none" rotWithShape="1">
              <a:gsLst>
                <a:gs pos="60000">
                  <a:srgbClr val="61C5BE"/>
                </a:gs>
                <a:gs pos="29000">
                  <a:srgbClr val="FFF200"/>
                </a:gs>
                <a:gs pos="100000">
                  <a:schemeClr val="accent5"/>
                </a:gs>
              </a:gsLst>
              <a:lin ang="540000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 Placeholder 11">
            <a:extLst>
              <a:ext uri="{FF2B5EF4-FFF2-40B4-BE49-F238E27FC236}">
                <a16:creationId xmlns:a16="http://schemas.microsoft.com/office/drawing/2014/main" id="{E976667D-1E79-2347-B1F1-AA5C0C400A79}"/>
              </a:ext>
            </a:extLst>
          </p:cNvPr>
          <p:cNvSpPr>
            <a:spLocks noGrp="1"/>
          </p:cNvSpPr>
          <p:nvPr>
            <p:ph type="body" sz="quarter" idx="11"/>
          </p:nvPr>
        </p:nvSpPr>
        <p:spPr>
          <a:xfrm>
            <a:off x="6096000" y="2255380"/>
            <a:ext cx="5216525" cy="2347240"/>
          </a:xfrm>
        </p:spPr>
        <p:txBody>
          <a:bodyPr anchor="ctr">
            <a:noAutofit/>
          </a:bodyPr>
          <a:lstStyle>
            <a:lvl1pPr>
              <a:lnSpc>
                <a:spcPct val="100000"/>
              </a:lnSpc>
              <a:spcBef>
                <a:spcPts val="600"/>
              </a:spcBef>
              <a:defRPr lang="en-US" sz="2400" b="0" i="0" kern="1200" spc="-5" baseline="0" dirty="0" smtClean="0">
                <a:solidFill>
                  <a:schemeClr val="tx1"/>
                </a:solidFill>
                <a:latin typeface="Segoe UI" panose="020B0502040204020203" pitchFamily="34" charset="0"/>
                <a:ea typeface="+mn-ea"/>
                <a:cs typeface="Segoe UI" panose="020B0502040204020203" pitchFamily="34" charset="0"/>
              </a:defRPr>
            </a:lvl1pPr>
            <a:lvl2pPr marL="469266" indent="-457200">
              <a:lnSpc>
                <a:spcPct val="100000"/>
              </a:lnSpc>
              <a:spcBef>
                <a:spcPts val="100"/>
              </a:spcBef>
              <a:buFont typeface="+mj-lt"/>
              <a:buAutoNum type="arabicPeriod"/>
              <a:tabLst>
                <a:tab pos="444500" algn="l"/>
              </a:tabLst>
              <a:defRPr lang="en-US" sz="2400" kern="1200" spc="0" baseline="0" dirty="0" smtClean="0">
                <a:solidFill>
                  <a:schemeClr val="bg1"/>
                </a:solidFill>
                <a:latin typeface="Segoe Pro"/>
                <a:ea typeface="+mn-ea"/>
                <a:cs typeface="Segoe Pro"/>
              </a:defRPr>
            </a:lvl2pPr>
          </a:lstStyle>
          <a:p>
            <a:pPr marL="0" marR="0" lvl="0" indent="0" algn="l" defTabSz="932742" rtl="0" eaLnBrk="1" fontAlgn="auto" latinLnBrk="0" hangingPunct="1">
              <a:lnSpc>
                <a:spcPct val="100000"/>
              </a:lnSpc>
              <a:spcBef>
                <a:spcPct val="20000"/>
              </a:spcBef>
              <a:spcAft>
                <a:spcPts val="0"/>
              </a:spcAft>
              <a:buClrTx/>
              <a:buSzPct val="90000"/>
              <a:buFontTx/>
              <a:buNone/>
              <a:tabLst/>
            </a:pPr>
            <a:r>
              <a:rPr lang="en-US"/>
              <a:t>Click to edit Master text styles</a:t>
            </a:r>
          </a:p>
        </p:txBody>
      </p:sp>
      <p:sp>
        <p:nvSpPr>
          <p:cNvPr id="7" name="Freeform: Shape 6" descr="Yellow-Blue MIS Identity bar">
            <a:extLst>
              <a:ext uri="{FF2B5EF4-FFF2-40B4-BE49-F238E27FC236}">
                <a16:creationId xmlns:a16="http://schemas.microsoft.com/office/drawing/2014/main" id="{B8658CF5-90F1-4665-8473-DEFA04041CE2}"/>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59488371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hree filmstrip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11" name="Freeform: Shape 10" descr="Yellow-blue MIS Identity bar">
            <a:extLst>
              <a:ext uri="{FF2B5EF4-FFF2-40B4-BE49-F238E27FC236}">
                <a16:creationId xmlns:a16="http://schemas.microsoft.com/office/drawing/2014/main" id="{62936568-7DC7-4BCB-97B6-C260D333C28B}"/>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0421709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Four filmstrip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prstGeom prst="rect">
            <a:avLst/>
          </a:prstGeo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prstGeom prst="rect">
            <a:avLst/>
          </a:prstGeo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prstGeom prst="rect">
            <a:avLst/>
          </a:prstGeo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21" name="Freeform: Shape 20" descr="Yellow-blue MIS Identity bar">
            <a:extLst>
              <a:ext uri="{FF2B5EF4-FFF2-40B4-BE49-F238E27FC236}">
                <a16:creationId xmlns:a16="http://schemas.microsoft.com/office/drawing/2014/main" id="{59A5184D-B8DE-4E37-9393-E13A9A0B7A54}"/>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99955205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Five filmstrip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prstGeom prst="rect">
            <a:avLst/>
          </a:prstGeo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prstGeom prst="rect">
            <a:avLst/>
          </a:prstGeo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prstGeom prst="rect">
            <a:avLst/>
          </a:prstGeo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prstGeom prst="rect">
            <a:avLst/>
          </a:prstGeo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23" name="Freeform: Shape 22" descr="Yellow-blue MIS Identity bar">
            <a:extLst>
              <a:ext uri="{FF2B5EF4-FFF2-40B4-BE49-F238E27FC236}">
                <a16:creationId xmlns:a16="http://schemas.microsoft.com/office/drawing/2014/main" id="{FBB06D14-5AE8-4D42-8025-9E7AD28D2B20}"/>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41706322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hree round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11" name="Freeform: Shape 10" descr="Yellow-blue MIS Identity bar">
            <a:extLst>
              <a:ext uri="{FF2B5EF4-FFF2-40B4-BE49-F238E27FC236}">
                <a16:creationId xmlns:a16="http://schemas.microsoft.com/office/drawing/2014/main" id="{80D82FA7-379E-4FD8-A3EC-5923AADDC90E}"/>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800828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Four round photos">
    <p:bg>
      <p:bgPr>
        <a:solidFill>
          <a:schemeClr val="bg1"/>
        </a:solidFill>
        <a:effectLst/>
      </p:bgPr>
    </p:bg>
    <p:spTree>
      <p:nvGrpSpPr>
        <p:cNvPr id="1" name=""/>
        <p:cNvGrpSpPr/>
        <p:nvPr/>
      </p:nvGrpSpPr>
      <p:grpSpPr>
        <a:xfrm>
          <a:off x="0" y="0"/>
          <a:ext cx="0" cy="0"/>
          <a:chOff x="0" y="0"/>
          <a:chExt cx="0" cy="0"/>
        </a:xfrm>
      </p:grpSpPr>
      <p:sp>
        <p:nvSpPr>
          <p:cNvPr id="29" name="Title 2">
            <a:extLst>
              <a:ext uri="{FF2B5EF4-FFF2-40B4-BE49-F238E27FC236}">
                <a16:creationId xmlns:a16="http://schemas.microsoft.com/office/drawing/2014/main" id="{C4C63B20-C2C3-450E-9CCE-96E8B17785D3}"/>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1" name="Picture Placeholder" descr="This photo is a 'placeholder' only. Drag or drop your photo here, or click and tap the center to insert a photo.">
            <a:extLst>
              <a:ext uri="{FF2B5EF4-FFF2-40B4-BE49-F238E27FC236}">
                <a16:creationId xmlns:a16="http://schemas.microsoft.com/office/drawing/2014/main" id="{265F9A4B-80F7-4344-9853-8ABA205B79E4}"/>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2" name="Text Placeholder 3">
            <a:extLst>
              <a:ext uri="{FF2B5EF4-FFF2-40B4-BE49-F238E27FC236}">
                <a16:creationId xmlns:a16="http://schemas.microsoft.com/office/drawing/2014/main" id="{4E89D102-850E-475A-8805-83C3F31ABFD2}"/>
              </a:ext>
            </a:extLst>
          </p:cNvPr>
          <p:cNvSpPr>
            <a:spLocks noGrp="1"/>
          </p:cNvSpPr>
          <p:nvPr>
            <p:ph type="body" sz="quarter" idx="16"/>
          </p:nvPr>
        </p:nvSpPr>
        <p:spPr>
          <a:xfrm>
            <a:off x="584200"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23" name="Picture Placeholder" descr="This photo is a 'placeholder' only. Drag or drop your photo here, or click and tap the center to insert a photo.">
            <a:extLst>
              <a:ext uri="{FF2B5EF4-FFF2-40B4-BE49-F238E27FC236}">
                <a16:creationId xmlns:a16="http://schemas.microsoft.com/office/drawing/2014/main" id="{1290B96F-CCA9-456E-88C1-A7E7B18EE96C}"/>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4" name="Text Placeholder 3">
            <a:extLst>
              <a:ext uri="{FF2B5EF4-FFF2-40B4-BE49-F238E27FC236}">
                <a16:creationId xmlns:a16="http://schemas.microsoft.com/office/drawing/2014/main" id="{A7B451AD-C977-4F76-9118-C7CE48591275}"/>
              </a:ext>
            </a:extLst>
          </p:cNvPr>
          <p:cNvSpPr>
            <a:spLocks noGrp="1"/>
          </p:cNvSpPr>
          <p:nvPr>
            <p:ph type="body" sz="quarter" idx="17"/>
          </p:nvPr>
        </p:nvSpPr>
        <p:spPr>
          <a:xfrm>
            <a:off x="3487250"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25" name="Picture Placeholder" descr="This photo is a 'placeholder' only. Drag or drop your photo here, or click and tap the center to insert a photo.">
            <a:extLst>
              <a:ext uri="{FF2B5EF4-FFF2-40B4-BE49-F238E27FC236}">
                <a16:creationId xmlns:a16="http://schemas.microsoft.com/office/drawing/2014/main" id="{DCC41697-B6E6-4B89-A152-C7989E885159}"/>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6" name="Text Placeholder 3">
            <a:extLst>
              <a:ext uri="{FF2B5EF4-FFF2-40B4-BE49-F238E27FC236}">
                <a16:creationId xmlns:a16="http://schemas.microsoft.com/office/drawing/2014/main" id="{BDAAF815-4EE5-4A52-A21A-11B268F807EE}"/>
              </a:ext>
            </a:extLst>
          </p:cNvPr>
          <p:cNvSpPr>
            <a:spLocks noGrp="1"/>
          </p:cNvSpPr>
          <p:nvPr>
            <p:ph type="body" sz="quarter" idx="18"/>
          </p:nvPr>
        </p:nvSpPr>
        <p:spPr>
          <a:xfrm>
            <a:off x="6390300"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27" name="Picture Placeholder" descr="This photo is a 'placeholder' only. Drag or drop your photo here, or click and tap the center to insert a photo.">
            <a:extLst>
              <a:ext uri="{FF2B5EF4-FFF2-40B4-BE49-F238E27FC236}">
                <a16:creationId xmlns:a16="http://schemas.microsoft.com/office/drawing/2014/main" id="{04B0DF8D-0E30-430F-BD0D-EDD14BE0D1B9}"/>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8" name="Text Placeholder 3">
            <a:extLst>
              <a:ext uri="{FF2B5EF4-FFF2-40B4-BE49-F238E27FC236}">
                <a16:creationId xmlns:a16="http://schemas.microsoft.com/office/drawing/2014/main" id="{C95893A2-5514-4089-9E1A-E3FB565CFEA5}"/>
              </a:ext>
            </a:extLst>
          </p:cNvPr>
          <p:cNvSpPr>
            <a:spLocks noGrp="1"/>
          </p:cNvSpPr>
          <p:nvPr>
            <p:ph type="body" sz="quarter" idx="22"/>
          </p:nvPr>
        </p:nvSpPr>
        <p:spPr>
          <a:xfrm>
            <a:off x="9293351"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13" name="Freeform: Shape 12" descr="Yellow-blue MIS Identity bar">
            <a:extLst>
              <a:ext uri="{FF2B5EF4-FFF2-40B4-BE49-F238E27FC236}">
                <a16:creationId xmlns:a16="http://schemas.microsoft.com/office/drawing/2014/main" id="{9D70A501-E438-45BB-8CA2-E6FEEF67B5DB}"/>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92950605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Four round photos w/o footer bar">
    <p:bg>
      <p:bgPr>
        <a:solidFill>
          <a:schemeClr val="bg1"/>
        </a:solidFill>
        <a:effectLst/>
      </p:bgPr>
    </p:bg>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494B6894-DD18-4DD9-A3E6-819ED3FDFA69}"/>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4185397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Five round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22" name="Freeform: Shape 21" descr="Yellow-blue MIS Identity bar">
            <a:extLst>
              <a:ext uri="{FF2B5EF4-FFF2-40B4-BE49-F238E27FC236}">
                <a16:creationId xmlns:a16="http://schemas.microsoft.com/office/drawing/2014/main" id="{7AA9B765-4205-4634-A288-9B92E869C671}"/>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50852430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6">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Quote slide 1b">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1EACF44-4544-480C-A9EE-06301A3E03A2}"/>
              </a:ext>
              <a:ext uri="{C183D7F6-B498-43B3-948B-1728B52AA6E4}">
                <adec:decorative xmlns:adec="http://schemas.microsoft.com/office/drawing/2017/decorative" val="1"/>
              </a:ext>
            </a:extLst>
          </p:cNvPr>
          <p:cNvSpPr/>
          <p:nvPr userDrawn="1"/>
        </p:nvSpPr>
        <p:spPr bwMode="auto">
          <a:xfrm>
            <a:off x="293689" y="308530"/>
            <a:ext cx="11604624" cy="624094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9" name="Rectangle 28" descr="Yellow-Light Orange MIS Identity bar">
            <a:extLst>
              <a:ext uri="{FF2B5EF4-FFF2-40B4-BE49-F238E27FC236}">
                <a16:creationId xmlns:a16="http://schemas.microsoft.com/office/drawing/2014/main" id="{93145785-B56C-4018-8D0F-AB1396DB4CF5}"/>
              </a:ext>
              <a:ext uri="{C183D7F6-B498-43B3-948B-1728B52AA6E4}">
                <adec:decorative xmlns:adec="http://schemas.microsoft.com/office/drawing/2017/decorative" val="0"/>
              </a:ext>
            </a:extLst>
          </p:cNvPr>
          <p:cNvSpPr/>
          <p:nvPr userDrawn="1"/>
        </p:nvSpPr>
        <p:spPr bwMode="auto">
          <a:xfrm>
            <a:off x="1741488" y="1847850"/>
            <a:ext cx="3390900" cy="148368"/>
          </a:xfrm>
          <a:prstGeom prst="rect">
            <a:avLst/>
          </a:pr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0" name="Title 1">
            <a:extLst>
              <a:ext uri="{FF2B5EF4-FFF2-40B4-BE49-F238E27FC236}">
                <a16:creationId xmlns:a16="http://schemas.microsoft.com/office/drawing/2014/main" id="{B68C7B2B-3EF5-478C-B9B5-5D9AF1F1084F}"/>
              </a:ext>
            </a:extLst>
          </p:cNvPr>
          <p:cNvSpPr>
            <a:spLocks noGrp="1"/>
          </p:cNvSpPr>
          <p:nvPr>
            <p:ph type="title" hasCustomPrompt="1"/>
          </p:nvPr>
        </p:nvSpPr>
        <p:spPr>
          <a:xfrm>
            <a:off x="1741488" y="2178050"/>
            <a:ext cx="9182100" cy="1661993"/>
          </a:xfrm>
        </p:spPr>
        <p:txBody>
          <a:bodyPr anchor="b"/>
          <a:lstStyle>
            <a:lvl1pPr>
              <a:defRPr>
                <a:solidFill>
                  <a:schemeClr val="tx1"/>
                </a:solidFill>
              </a:defRPr>
            </a:lvl1pPr>
          </a:lstStyle>
          <a:p>
            <a:r>
              <a:rPr lang="en-US"/>
              <a:t>Add quote text here Add quote text here Add quote text here Add quote text here Add quote text here</a:t>
            </a:r>
          </a:p>
        </p:txBody>
      </p:sp>
      <p:sp>
        <p:nvSpPr>
          <p:cNvPr id="31" name="Text Placeholder 3">
            <a:extLst>
              <a:ext uri="{FF2B5EF4-FFF2-40B4-BE49-F238E27FC236}">
                <a16:creationId xmlns:a16="http://schemas.microsoft.com/office/drawing/2014/main" id="{65379FEB-6A73-4383-8719-68C95833F691}"/>
              </a:ext>
            </a:extLst>
          </p:cNvPr>
          <p:cNvSpPr>
            <a:spLocks noGrp="1"/>
          </p:cNvSpPr>
          <p:nvPr>
            <p:ph type="body" sz="quarter" idx="18" hasCustomPrompt="1"/>
          </p:nvPr>
        </p:nvSpPr>
        <p:spPr>
          <a:xfrm>
            <a:off x="1741489" y="3931893"/>
            <a:ext cx="5916266" cy="276999"/>
          </a:xfrm>
          <a:prstGeom prst="rect">
            <a:avLst/>
          </a:prstGeo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32" name="Text Placeholder 3">
            <a:extLst>
              <a:ext uri="{FF2B5EF4-FFF2-40B4-BE49-F238E27FC236}">
                <a16:creationId xmlns:a16="http://schemas.microsoft.com/office/drawing/2014/main" id="{8460F870-0F3A-40A1-91EC-1B9A93C1C387}"/>
              </a:ext>
            </a:extLst>
          </p:cNvPr>
          <p:cNvSpPr>
            <a:spLocks noGrp="1"/>
          </p:cNvSpPr>
          <p:nvPr>
            <p:ph type="body" sz="quarter" idx="20" hasCustomPrompt="1"/>
          </p:nvPr>
        </p:nvSpPr>
        <p:spPr>
          <a:xfrm>
            <a:off x="1741489" y="4229472"/>
            <a:ext cx="5916266" cy="215444"/>
          </a:xfrm>
          <a:prstGeom prst="rect">
            <a:avLst/>
          </a:prstGeo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Tree>
    <p:extLst>
      <p:ext uri="{BB962C8B-B14F-4D97-AF65-F5344CB8AC3E}">
        <p14:creationId xmlns:p14="http://schemas.microsoft.com/office/powerpoint/2010/main" val="1743577354"/>
      </p:ext>
    </p:extLst>
  </p:cSld>
  <p:clrMapOvr>
    <a:masterClrMapping/>
  </p:clrMapOvr>
  <p:transition>
    <p:fade/>
  </p:transition>
  <p:extLst>
    <p:ext uri="{DCECCB84-F9BA-43D5-87BE-67443E8EF086}">
      <p15:sldGuideLst xmlns:p15="http://schemas.microsoft.com/office/powerpoint/2012/main">
        <p15:guide id="1" orient="horz" pos="13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guide id="20" pos="736">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Quote slide 2b">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1EACF44-4544-480C-A9EE-06301A3E03A2}"/>
              </a:ext>
              <a:ext uri="{C183D7F6-B498-43B3-948B-1728B52AA6E4}">
                <adec:decorative xmlns:adec="http://schemas.microsoft.com/office/drawing/2017/decorative" val="1"/>
              </a:ext>
            </a:extLst>
          </p:cNvPr>
          <p:cNvSpPr/>
          <p:nvPr userDrawn="1"/>
        </p:nvSpPr>
        <p:spPr bwMode="auto">
          <a:xfrm>
            <a:off x="293689" y="308530"/>
            <a:ext cx="11604624" cy="624094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4" name="Freeform: Shape 23" descr="A graphic of open inverted commas">
            <a:extLst>
              <a:ext uri="{FF2B5EF4-FFF2-40B4-BE49-F238E27FC236}">
                <a16:creationId xmlns:a16="http://schemas.microsoft.com/office/drawing/2014/main" id="{B14E7BF4-F68E-4DC8-BE49-AE0915BC56C7}"/>
              </a:ext>
            </a:extLst>
          </p:cNvPr>
          <p:cNvSpPr/>
          <p:nvPr userDrawn="1"/>
        </p:nvSpPr>
        <p:spPr>
          <a:xfrm flipH="1" flipV="1">
            <a:off x="1163638" y="1390286"/>
            <a:ext cx="778756" cy="553999"/>
          </a:xfrm>
          <a:custGeom>
            <a:avLst/>
            <a:gdLst>
              <a:gd name="connsiteX0" fmla="*/ 723900 w 952500"/>
              <a:gd name="connsiteY0" fmla="*/ 0 h 677599"/>
              <a:gd name="connsiteX1" fmla="*/ 942194 w 952500"/>
              <a:gd name="connsiteY1" fmla="*/ 160525 h 677599"/>
              <a:gd name="connsiteX2" fmla="*/ 952500 w 952500"/>
              <a:gd name="connsiteY2" fmla="*/ 228600 h 677599"/>
              <a:gd name="connsiteX3" fmla="*/ 952224 w 952500"/>
              <a:gd name="connsiteY3" fmla="*/ 240182 h 677599"/>
              <a:gd name="connsiteX4" fmla="*/ 952500 w 952500"/>
              <a:gd name="connsiteY4" fmla="*/ 255337 h 677599"/>
              <a:gd name="connsiteX5" fmla="*/ 563128 w 952500"/>
              <a:gd name="connsiteY5" fmla="*/ 677599 h 677599"/>
              <a:gd name="connsiteX6" fmla="*/ 708908 w 952500"/>
              <a:gd name="connsiteY6" fmla="*/ 456705 h 677599"/>
              <a:gd name="connsiteX7" fmla="*/ 495300 w 952500"/>
              <a:gd name="connsiteY7" fmla="*/ 228600 h 677599"/>
              <a:gd name="connsiteX8" fmla="*/ 599704 w 952500"/>
              <a:gd name="connsiteY8" fmla="*/ 36671 h 677599"/>
              <a:gd name="connsiteX9" fmla="*/ 723900 w 952500"/>
              <a:gd name="connsiteY9" fmla="*/ 0 h 677599"/>
              <a:gd name="connsiteX10" fmla="*/ 228600 w 952500"/>
              <a:gd name="connsiteY10" fmla="*/ 0 h 677599"/>
              <a:gd name="connsiteX11" fmla="*/ 446894 w 952500"/>
              <a:gd name="connsiteY11" fmla="*/ 160525 h 677599"/>
              <a:gd name="connsiteX12" fmla="*/ 457200 w 952500"/>
              <a:gd name="connsiteY12" fmla="*/ 228600 h 677599"/>
              <a:gd name="connsiteX13" fmla="*/ 456924 w 952500"/>
              <a:gd name="connsiteY13" fmla="*/ 240182 h 677599"/>
              <a:gd name="connsiteX14" fmla="*/ 457200 w 952500"/>
              <a:gd name="connsiteY14" fmla="*/ 255337 h 677599"/>
              <a:gd name="connsiteX15" fmla="*/ 67818 w 952500"/>
              <a:gd name="connsiteY15" fmla="*/ 677599 h 677599"/>
              <a:gd name="connsiteX16" fmla="*/ 213598 w 952500"/>
              <a:gd name="connsiteY16" fmla="*/ 456705 h 677599"/>
              <a:gd name="connsiteX17" fmla="*/ 0 w 952500"/>
              <a:gd name="connsiteY17" fmla="*/ 228600 h 677599"/>
              <a:gd name="connsiteX18" fmla="*/ 104404 w 952500"/>
              <a:gd name="connsiteY18" fmla="*/ 36671 h 677599"/>
              <a:gd name="connsiteX19" fmla="*/ 228600 w 952500"/>
              <a:gd name="connsiteY19" fmla="*/ 0 h 67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2500" h="677599">
                <a:moveTo>
                  <a:pt x="723900" y="0"/>
                </a:moveTo>
                <a:cubicBezTo>
                  <a:pt x="826446" y="0"/>
                  <a:pt x="913228" y="67523"/>
                  <a:pt x="942194" y="160525"/>
                </a:cubicBezTo>
                <a:cubicBezTo>
                  <a:pt x="948890" y="182032"/>
                  <a:pt x="952500" y="204902"/>
                  <a:pt x="952500" y="228600"/>
                </a:cubicBezTo>
                <a:cubicBezTo>
                  <a:pt x="952500" y="232496"/>
                  <a:pt x="952405" y="236363"/>
                  <a:pt x="952224" y="240182"/>
                </a:cubicBezTo>
                <a:cubicBezTo>
                  <a:pt x="952386" y="245221"/>
                  <a:pt x="952500" y="250269"/>
                  <a:pt x="952500" y="255337"/>
                </a:cubicBezTo>
                <a:cubicBezTo>
                  <a:pt x="952500" y="482384"/>
                  <a:pt x="779802" y="667617"/>
                  <a:pt x="563128" y="677599"/>
                </a:cubicBezTo>
                <a:cubicBezTo>
                  <a:pt x="632489" y="622954"/>
                  <a:pt x="684467" y="545830"/>
                  <a:pt x="708908" y="456705"/>
                </a:cubicBezTo>
                <a:cubicBezTo>
                  <a:pt x="589636" y="448980"/>
                  <a:pt x="495300" y="349815"/>
                  <a:pt x="495300" y="228600"/>
                </a:cubicBezTo>
                <a:cubicBezTo>
                  <a:pt x="495300" y="148142"/>
                  <a:pt x="536877" y="77400"/>
                  <a:pt x="599704" y="36671"/>
                </a:cubicBezTo>
                <a:cubicBezTo>
                  <a:pt x="635479" y="13478"/>
                  <a:pt x="678094" y="0"/>
                  <a:pt x="723900" y="0"/>
                </a:cubicBezTo>
                <a:close/>
                <a:moveTo>
                  <a:pt x="228600" y="0"/>
                </a:moveTo>
                <a:cubicBezTo>
                  <a:pt x="331137" y="0"/>
                  <a:pt x="417919" y="67523"/>
                  <a:pt x="446894" y="160525"/>
                </a:cubicBezTo>
                <a:cubicBezTo>
                  <a:pt x="453600" y="182032"/>
                  <a:pt x="457200" y="204902"/>
                  <a:pt x="457200" y="228600"/>
                </a:cubicBezTo>
                <a:cubicBezTo>
                  <a:pt x="457200" y="232496"/>
                  <a:pt x="457105" y="236363"/>
                  <a:pt x="456924" y="240182"/>
                </a:cubicBezTo>
                <a:cubicBezTo>
                  <a:pt x="457086" y="245221"/>
                  <a:pt x="457200" y="250269"/>
                  <a:pt x="457200" y="255337"/>
                </a:cubicBezTo>
                <a:cubicBezTo>
                  <a:pt x="457200" y="482384"/>
                  <a:pt x="284493" y="667617"/>
                  <a:pt x="67818" y="677599"/>
                </a:cubicBezTo>
                <a:cubicBezTo>
                  <a:pt x="137179" y="622954"/>
                  <a:pt x="189157" y="545830"/>
                  <a:pt x="213598" y="456705"/>
                </a:cubicBezTo>
                <a:cubicBezTo>
                  <a:pt x="94336" y="448980"/>
                  <a:pt x="0" y="349815"/>
                  <a:pt x="0" y="228600"/>
                </a:cubicBezTo>
                <a:cubicBezTo>
                  <a:pt x="0" y="148142"/>
                  <a:pt x="41567" y="77400"/>
                  <a:pt x="104404" y="36671"/>
                </a:cubicBezTo>
                <a:cubicBezTo>
                  <a:pt x="140170" y="13478"/>
                  <a:pt x="182804" y="0"/>
                  <a:pt x="228600" y="0"/>
                </a:cubicBezTo>
                <a:close/>
              </a:path>
            </a:pathLst>
          </a:custGeom>
          <a:gradFill flip="none" rotWithShape="1">
            <a:gsLst>
              <a:gs pos="60000">
                <a:srgbClr val="61C5BE"/>
              </a:gs>
              <a:gs pos="30000">
                <a:srgbClr val="FFF200"/>
              </a:gs>
              <a:gs pos="100000">
                <a:schemeClr val="accent5"/>
              </a:gs>
            </a:gsLst>
            <a:lin ang="10800000" scaled="1"/>
            <a:tileRect/>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5" name="Title 1">
            <a:extLst>
              <a:ext uri="{FF2B5EF4-FFF2-40B4-BE49-F238E27FC236}">
                <a16:creationId xmlns:a16="http://schemas.microsoft.com/office/drawing/2014/main" id="{B658D4D5-69F0-43DC-A757-FF1B0C8399BD}"/>
              </a:ext>
            </a:extLst>
          </p:cNvPr>
          <p:cNvSpPr>
            <a:spLocks noGrp="1"/>
          </p:cNvSpPr>
          <p:nvPr>
            <p:ph type="title" hasCustomPrompt="1"/>
          </p:nvPr>
        </p:nvSpPr>
        <p:spPr>
          <a:xfrm>
            <a:off x="1163639" y="2284729"/>
            <a:ext cx="5999162" cy="553998"/>
          </a:xfrm>
        </p:spPr>
        <p:txBody>
          <a:bodyPr rIns="182880" anchor="t"/>
          <a:lstStyle>
            <a:lvl1pPr>
              <a:defRPr>
                <a:solidFill>
                  <a:schemeClr val="tx1"/>
                </a:solidFill>
              </a:defRPr>
            </a:lvl1pPr>
          </a:lstStyle>
          <a:p>
            <a:r>
              <a:rPr lang="en-US"/>
              <a:t>Add quote text here</a:t>
            </a:r>
          </a:p>
        </p:txBody>
      </p:sp>
      <p:sp>
        <p:nvSpPr>
          <p:cNvPr id="26" name="Rectangle 25" descr="Yellow-Light Orange MIS Identity bar">
            <a:extLst>
              <a:ext uri="{FF2B5EF4-FFF2-40B4-BE49-F238E27FC236}">
                <a16:creationId xmlns:a16="http://schemas.microsoft.com/office/drawing/2014/main" id="{0D65A924-0527-4ED2-8794-11F4AC359958}"/>
              </a:ext>
              <a:ext uri="{C183D7F6-B498-43B3-948B-1728B52AA6E4}">
                <adec:decorative xmlns:adec="http://schemas.microsoft.com/office/drawing/2017/decorative" val="0"/>
              </a:ext>
            </a:extLst>
          </p:cNvPr>
          <p:cNvSpPr/>
          <p:nvPr userDrawn="1"/>
        </p:nvSpPr>
        <p:spPr bwMode="auto">
          <a:xfrm>
            <a:off x="8355014" y="1847850"/>
            <a:ext cx="3543299" cy="148368"/>
          </a:xfrm>
          <a:prstGeom prst="rect">
            <a:avLst/>
          </a:pr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7" name="Text Placeholder 3">
            <a:extLst>
              <a:ext uri="{FF2B5EF4-FFF2-40B4-BE49-F238E27FC236}">
                <a16:creationId xmlns:a16="http://schemas.microsoft.com/office/drawing/2014/main" id="{14C118DF-C02F-4147-9F41-2B69789D91CA}"/>
              </a:ext>
            </a:extLst>
          </p:cNvPr>
          <p:cNvSpPr>
            <a:spLocks noGrp="1"/>
          </p:cNvSpPr>
          <p:nvPr>
            <p:ph type="body" sz="quarter" idx="18" hasCustomPrompt="1"/>
          </p:nvPr>
        </p:nvSpPr>
        <p:spPr>
          <a:xfrm>
            <a:off x="8355014" y="2304040"/>
            <a:ext cx="3189287" cy="276999"/>
          </a:xfrm>
          <a:prstGeom prst="rect">
            <a:avLst/>
          </a:prstGeo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28" name="Text Placeholder 3">
            <a:extLst>
              <a:ext uri="{FF2B5EF4-FFF2-40B4-BE49-F238E27FC236}">
                <a16:creationId xmlns:a16="http://schemas.microsoft.com/office/drawing/2014/main" id="{742C5A19-AD99-4178-B12C-A52C9D0D6961}"/>
              </a:ext>
            </a:extLst>
          </p:cNvPr>
          <p:cNvSpPr>
            <a:spLocks noGrp="1"/>
          </p:cNvSpPr>
          <p:nvPr>
            <p:ph type="body" sz="quarter" idx="20" hasCustomPrompt="1"/>
          </p:nvPr>
        </p:nvSpPr>
        <p:spPr>
          <a:xfrm>
            <a:off x="8355014" y="2601619"/>
            <a:ext cx="3189287" cy="307777"/>
          </a:xfrm>
          <a:prstGeom prst="rect">
            <a:avLst/>
          </a:prstGeom>
        </p:spPr>
        <p:txBody>
          <a:bodyPr/>
          <a:lstStyle>
            <a:lvl1pPr marL="0" indent="0" algn="l">
              <a:spcBef>
                <a:spcPts val="0"/>
              </a:spcBef>
              <a:buNone/>
              <a:defRPr lang="en-US" sz="1400" kern="1200" spc="0" baseline="0" dirty="0">
                <a:solidFill>
                  <a:schemeClr val="accent5"/>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400"/>
              </a:spcAft>
              <a:buClrTx/>
              <a:buSzPct val="100000"/>
              <a:buFont typeface="Arial" panose="020B0604020202020204" pitchFamily="34" charset="0"/>
              <a:buNone/>
              <a:tabLst/>
            </a:pPr>
            <a:r>
              <a:rPr lang="en-US"/>
              <a:t>Job title or another attribute</a:t>
            </a:r>
          </a:p>
        </p:txBody>
      </p:sp>
    </p:spTree>
    <p:extLst>
      <p:ext uri="{BB962C8B-B14F-4D97-AF65-F5344CB8AC3E}">
        <p14:creationId xmlns:p14="http://schemas.microsoft.com/office/powerpoint/2010/main" val="81973673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guide id="20" pos="736">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and text side by side 3 w/ footer bar">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882C975-11C5-4065-B3FB-2FD890CD81CD}"/>
              </a:ext>
              <a:ext uri="{C183D7F6-B498-43B3-948B-1728B52AA6E4}">
                <adec:decorative xmlns:adec="http://schemas.microsoft.com/office/drawing/2017/decorative" val="1"/>
              </a:ext>
            </a:extLst>
          </p:cNvPr>
          <p:cNvSpPr/>
          <p:nvPr userDrawn="1"/>
        </p:nvSpPr>
        <p:spPr bwMode="auto">
          <a:xfrm>
            <a:off x="0" y="0"/>
            <a:ext cx="435610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0" name="Title 1">
            <a:extLst>
              <a:ext uri="{FF2B5EF4-FFF2-40B4-BE49-F238E27FC236}">
                <a16:creationId xmlns:a16="http://schemas.microsoft.com/office/drawing/2014/main" id="{FA7EA76A-7EAC-4BC1-B2BE-2B54BD66CC08}"/>
              </a:ext>
            </a:extLst>
          </p:cNvPr>
          <p:cNvSpPr>
            <a:spLocks noGrp="1"/>
          </p:cNvSpPr>
          <p:nvPr>
            <p:ph type="title" hasCustomPrompt="1"/>
          </p:nvPr>
        </p:nvSpPr>
        <p:spPr>
          <a:xfrm>
            <a:off x="584200" y="585788"/>
            <a:ext cx="3479799" cy="3118624"/>
          </a:xfrm>
        </p:spPr>
        <p:txBody>
          <a:bodyPr anchor="t">
            <a:noAutofit/>
          </a:bodyPr>
          <a:lstStyle>
            <a:lvl1pPr>
              <a:defRPr>
                <a:solidFill>
                  <a:schemeClr val="tx1"/>
                </a:solidFill>
              </a:defRPr>
            </a:lvl1pPr>
          </a:lstStyle>
          <a:p>
            <a:r>
              <a:rPr lang="en-US"/>
              <a:t>Title</a:t>
            </a:r>
          </a:p>
        </p:txBody>
      </p:sp>
      <p:sp>
        <p:nvSpPr>
          <p:cNvPr id="21" name="Text Placeholder 2">
            <a:extLst>
              <a:ext uri="{FF2B5EF4-FFF2-40B4-BE49-F238E27FC236}">
                <a16:creationId xmlns:a16="http://schemas.microsoft.com/office/drawing/2014/main" id="{C6E559C8-7DFC-475E-9A83-3FC6FBEB8551}"/>
              </a:ext>
            </a:extLst>
          </p:cNvPr>
          <p:cNvSpPr>
            <a:spLocks noGrp="1"/>
          </p:cNvSpPr>
          <p:nvPr>
            <p:ph type="body" sz="quarter" idx="11"/>
          </p:nvPr>
        </p:nvSpPr>
        <p:spPr>
          <a:xfrm>
            <a:off x="4838700" y="585788"/>
            <a:ext cx="6770688" cy="430887"/>
          </a:xfrm>
          <a:prstGeom prst="rect">
            <a:avLst/>
          </a:prstGeom>
        </p:spPr>
        <p:txBody>
          <a:bodyPr wrap="square" anchor="t">
            <a:spAutoFit/>
          </a:bodyPr>
          <a:lstStyle>
            <a:lvl1pPr marL="342900" indent="-342900">
              <a:spcAft>
                <a:spcPts val="600"/>
              </a:spcAft>
              <a:buSzPct val="100000"/>
              <a:buFont typeface="Arial" panose="020B0604020202020204" pitchFamily="34" charset="0"/>
              <a:buChar char="•"/>
              <a:defRPr/>
            </a:lvl1pPr>
          </a:lstStyle>
          <a:p>
            <a:pPr lvl="0"/>
            <a:r>
              <a:rPr lang="en-US"/>
              <a:t>Click to edit Master text styles</a:t>
            </a:r>
          </a:p>
        </p:txBody>
      </p:sp>
      <p:sp>
        <p:nvSpPr>
          <p:cNvPr id="6" name="Freeform: Shape 5" descr="Yellow-blue MIS Identity bar">
            <a:extLst>
              <a:ext uri="{FF2B5EF4-FFF2-40B4-BE49-F238E27FC236}">
                <a16:creationId xmlns:a16="http://schemas.microsoft.com/office/drawing/2014/main" id="{6CD19201-0295-43E8-A760-C370E73E994B}"/>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3016637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381000" y="1435100"/>
            <a:ext cx="11425238" cy="1664045"/>
          </a:xfrm>
        </p:spPr>
        <p:txBody>
          <a:bodyPr/>
          <a:lstStyle>
            <a:lvl1pPr>
              <a:spcBef>
                <a:spcPts val="12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reeform: Shape 11" descr="Yellow-Blue MIS Identity bar">
            <a:extLst>
              <a:ext uri="{FF2B5EF4-FFF2-40B4-BE49-F238E27FC236}">
                <a16:creationId xmlns:a16="http://schemas.microsoft.com/office/drawing/2014/main" id="{7C73A5B4-C208-4BD9-9155-E6BA0BE91059}"/>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5330596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and text side by side 3">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882C975-11C5-4065-B3FB-2FD890CD81CD}"/>
              </a:ext>
              <a:ext uri="{C183D7F6-B498-43B3-948B-1728B52AA6E4}">
                <adec:decorative xmlns:adec="http://schemas.microsoft.com/office/drawing/2017/decorative" val="1"/>
              </a:ext>
            </a:extLst>
          </p:cNvPr>
          <p:cNvSpPr/>
          <p:nvPr userDrawn="1"/>
        </p:nvSpPr>
        <p:spPr bwMode="auto">
          <a:xfrm>
            <a:off x="0" y="0"/>
            <a:ext cx="435610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0" name="Title 1">
            <a:extLst>
              <a:ext uri="{FF2B5EF4-FFF2-40B4-BE49-F238E27FC236}">
                <a16:creationId xmlns:a16="http://schemas.microsoft.com/office/drawing/2014/main" id="{FA7EA76A-7EAC-4BC1-B2BE-2B54BD66CC08}"/>
              </a:ext>
            </a:extLst>
          </p:cNvPr>
          <p:cNvSpPr>
            <a:spLocks noGrp="1"/>
          </p:cNvSpPr>
          <p:nvPr>
            <p:ph type="title" hasCustomPrompt="1"/>
          </p:nvPr>
        </p:nvSpPr>
        <p:spPr>
          <a:xfrm>
            <a:off x="584200" y="585788"/>
            <a:ext cx="3479799" cy="3118624"/>
          </a:xfrm>
        </p:spPr>
        <p:txBody>
          <a:bodyPr anchor="t">
            <a:noAutofit/>
          </a:bodyPr>
          <a:lstStyle>
            <a:lvl1pPr>
              <a:defRPr>
                <a:solidFill>
                  <a:schemeClr val="tx1"/>
                </a:solidFill>
              </a:defRPr>
            </a:lvl1pPr>
          </a:lstStyle>
          <a:p>
            <a:r>
              <a:rPr lang="en-US"/>
              <a:t>Title</a:t>
            </a:r>
          </a:p>
        </p:txBody>
      </p:sp>
      <p:sp>
        <p:nvSpPr>
          <p:cNvPr id="21" name="Text Placeholder 2">
            <a:extLst>
              <a:ext uri="{FF2B5EF4-FFF2-40B4-BE49-F238E27FC236}">
                <a16:creationId xmlns:a16="http://schemas.microsoft.com/office/drawing/2014/main" id="{C6E559C8-7DFC-475E-9A83-3FC6FBEB8551}"/>
              </a:ext>
            </a:extLst>
          </p:cNvPr>
          <p:cNvSpPr>
            <a:spLocks noGrp="1"/>
          </p:cNvSpPr>
          <p:nvPr>
            <p:ph type="body" sz="quarter" idx="11"/>
          </p:nvPr>
        </p:nvSpPr>
        <p:spPr>
          <a:xfrm>
            <a:off x="4648199" y="585788"/>
            <a:ext cx="6961189" cy="461665"/>
          </a:xfrm>
          <a:prstGeom prst="rect">
            <a:avLst/>
          </a:prstGeom>
        </p:spPr>
        <p:txBody>
          <a:bodyPr wrap="square" anchor="t">
            <a:spAutoFit/>
          </a:bodyPr>
          <a:lstStyle>
            <a:lvl1pPr marL="0" indent="0">
              <a:spcBef>
                <a:spcPts val="1200"/>
              </a:spcBef>
              <a:spcAft>
                <a:spcPts val="600"/>
              </a:spcAft>
              <a:buSzPct val="100000"/>
              <a:buFont typeface="Arial" panose="020B0604020202020204" pitchFamily="34" charset="0"/>
              <a:buNone/>
              <a:defRPr sz="2400"/>
            </a:lvl1pPr>
          </a:lstStyle>
          <a:p>
            <a:pPr lvl="0"/>
            <a:r>
              <a:rPr lang="en-US"/>
              <a:t>Click to edit Master text styles</a:t>
            </a:r>
          </a:p>
        </p:txBody>
      </p:sp>
    </p:spTree>
    <p:extLst>
      <p:ext uri="{BB962C8B-B14F-4D97-AF65-F5344CB8AC3E}">
        <p14:creationId xmlns:p14="http://schemas.microsoft.com/office/powerpoint/2010/main" val="251111916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56659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Large Number Divider 1">
    <p:bg>
      <p:bgPr>
        <a:gradFill>
          <a:gsLst>
            <a:gs pos="60000">
              <a:srgbClr val="61C5BE"/>
            </a:gs>
            <a:gs pos="30000">
              <a:srgbClr val="FFF200"/>
            </a:gs>
            <a:gs pos="100000">
              <a:schemeClr val="accent5"/>
            </a:gs>
          </a:gsLst>
          <a:lin ang="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1F6064-3CD5-4C59-AFFE-F60CCE8E4973}"/>
              </a:ext>
              <a:ext uri="{C183D7F6-B498-43B3-948B-1728B52AA6E4}">
                <adec:decorative xmlns:adec="http://schemas.microsoft.com/office/drawing/2017/decorative" val="1"/>
              </a:ext>
            </a:extLst>
          </p:cNvPr>
          <p:cNvSpPr/>
          <p:nvPr userDrawn="1"/>
        </p:nvSpPr>
        <p:spPr bwMode="auto">
          <a:xfrm>
            <a:off x="110884" y="110882"/>
            <a:ext cx="11970232" cy="663623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a:prstGeom prst="rect">
            <a:avLst/>
          </a:prstGeom>
        </p:spPr>
        <p:txBody>
          <a:bodyPr anchor="t">
            <a:noAutofit/>
          </a:bodyPr>
          <a:lstStyle>
            <a:lvl1pPr marL="0" indent="0">
              <a:spcAft>
                <a:spcPts val="600"/>
              </a:spcAft>
              <a:buFont typeface="Wingdings" panose="05000000000000000000" pitchFamily="2" charset="2"/>
              <a:buNone/>
              <a:defRPr sz="3600">
                <a:solidFill>
                  <a:schemeClr val="bg1"/>
                </a:solidFill>
                <a:latin typeface="+mj-lt"/>
              </a:defRPr>
            </a:lvl1pPr>
          </a:lstStyle>
          <a:p>
            <a:pPr lvl="0"/>
            <a:r>
              <a:rPr lang="en-US"/>
              <a:t>Section title</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a:prstGeom prst="rect">
            <a:avLst/>
          </a:prstGeo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4" name="TextBox 3">
            <a:extLst>
              <a:ext uri="{FF2B5EF4-FFF2-40B4-BE49-F238E27FC236}">
                <a16:creationId xmlns:a16="http://schemas.microsoft.com/office/drawing/2014/main" id="{3D287FF5-DA2B-6549-A430-2AB0462370E7}"/>
              </a:ext>
            </a:extLst>
          </p:cNvPr>
          <p:cNvSpPr txBox="1"/>
          <p:nvPr/>
        </p:nvSpPr>
        <p:spPr>
          <a:xfrm>
            <a:off x="-72570" y="680485"/>
            <a:ext cx="4356100" cy="6177516"/>
          </a:xfrm>
          <a:prstGeom prst="rect">
            <a:avLst/>
          </a:prstGeom>
          <a:noFill/>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50000" b="1" i="0" u="none" strike="noStrike" kern="1200" cap="none" spc="0" normalizeH="0" baseline="0" noProof="0">
                <a:ln>
                  <a:noFill/>
                </a:ln>
                <a:solidFill>
                  <a:srgbClr val="FEF000"/>
                </a:solidFill>
                <a:effectLst/>
                <a:uLnTx/>
                <a:uFillTx/>
                <a:latin typeface="Segoe UI" panose="020B0502040204020203" pitchFamily="34" charset="0"/>
                <a:ea typeface="+mn-ea"/>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67367214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Large Number Divider 2">
    <p:bg>
      <p:bgPr>
        <a:gradFill>
          <a:gsLst>
            <a:gs pos="60000">
              <a:srgbClr val="61C5BE"/>
            </a:gs>
            <a:gs pos="30000">
              <a:srgbClr val="FFF200"/>
            </a:gs>
            <a:gs pos="100000">
              <a:schemeClr val="accent5"/>
            </a:gs>
          </a:gsLst>
          <a:lin ang="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185AF1-1C51-4617-8C3C-873B804BF318}"/>
              </a:ext>
              <a:ext uri="{C183D7F6-B498-43B3-948B-1728B52AA6E4}">
                <adec:decorative xmlns:adec="http://schemas.microsoft.com/office/drawing/2017/decorative" val="1"/>
              </a:ext>
            </a:extLst>
          </p:cNvPr>
          <p:cNvSpPr/>
          <p:nvPr userDrawn="1"/>
        </p:nvSpPr>
        <p:spPr bwMode="auto">
          <a:xfrm>
            <a:off x="110884" y="110882"/>
            <a:ext cx="11970232" cy="663623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a:prstGeom prst="rect">
            <a:avLst/>
          </a:prstGeo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4" name="TextBox 3">
            <a:extLst>
              <a:ext uri="{FF2B5EF4-FFF2-40B4-BE49-F238E27FC236}">
                <a16:creationId xmlns:a16="http://schemas.microsoft.com/office/drawing/2014/main" id="{3D287FF5-DA2B-6549-A430-2AB0462370E7}"/>
              </a:ext>
            </a:extLst>
          </p:cNvPr>
          <p:cNvSpPr txBox="1"/>
          <p:nvPr/>
        </p:nvSpPr>
        <p:spPr>
          <a:xfrm>
            <a:off x="333829" y="680483"/>
            <a:ext cx="4356100" cy="6177517"/>
          </a:xfrm>
          <a:prstGeom prst="rect">
            <a:avLst/>
          </a:prstGeom>
          <a:noFill/>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50000" b="1" i="0" u="none" strike="noStrike" kern="1200" cap="none" spc="0" normalizeH="0" baseline="0" noProof="0">
                <a:ln>
                  <a:noFill/>
                </a:ln>
                <a:solidFill>
                  <a:srgbClr val="FEF000"/>
                </a:solidFill>
                <a:effectLst/>
                <a:uLnTx/>
                <a:uFillTx/>
                <a:latin typeface="Segoe UI" panose="020B0502040204020203" pitchFamily="34" charset="0"/>
                <a:ea typeface="+mn-ea"/>
                <a:cs typeface="Segoe UI" panose="020B0502040204020203" pitchFamily="34" charset="0"/>
              </a:rPr>
              <a:t>2</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0653232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Text Placeholder 14">
            <a:extLst>
              <a:ext uri="{FF2B5EF4-FFF2-40B4-BE49-F238E27FC236}">
                <a16:creationId xmlns:a16="http://schemas.microsoft.com/office/drawing/2014/main" id="{CFFB1784-32D0-4E6E-8BEA-4D29B0A930C4}"/>
              </a:ext>
            </a:extLst>
          </p:cNvPr>
          <p:cNvSpPr>
            <a:spLocks noGrp="1"/>
          </p:cNvSpPr>
          <p:nvPr>
            <p:ph type="body" sz="quarter" idx="14" hasCustomPrompt="1"/>
          </p:nvPr>
        </p:nvSpPr>
        <p:spPr>
          <a:xfrm>
            <a:off x="0" y="0"/>
            <a:ext cx="3788358" cy="492443"/>
          </a:xfrm>
          <a:prstGeom prst="rect">
            <a:avLst/>
          </a:pr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94360" tIns="0" rIns="0" bIns="0" numCol="1" spcCol="0" rtlCol="0" fromWordArt="0" anchor="ctr" anchorCtr="0" forceAA="0" compatLnSpc="1">
            <a:prstTxWarp prst="textNoShape">
              <a:avLst/>
            </a:prstTxWarp>
            <a:noAutofit/>
          </a:bodyPr>
          <a:lstStyle>
            <a:lvl1pPr>
              <a:defRPr lang="en-US" sz="1999">
                <a:solidFill>
                  <a:schemeClr val="tx1"/>
                </a:solidFill>
                <a:latin typeface="+mj-lt"/>
                <a:cs typeface="Segoe UI" panose="020B0502040204020203" pitchFamily="34" charset="0"/>
              </a:defRPr>
            </a:lvl1pPr>
          </a:lstStyle>
          <a:p>
            <a:pPr marL="0" lvl="0" indent="0">
              <a:buSzPct val="10000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a:prstGeom prst="rect">
            <a:avLst/>
          </a:prstGeo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027424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 Divider 1">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71AB24-34FB-47D2-BE88-97674F48473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63287763-81BD-4944-8C33-00B5F33F4277}"/>
              </a:ext>
              <a:ext uri="{C183D7F6-B498-43B3-948B-1728B52AA6E4}">
                <adec:decorative xmlns:adec="http://schemas.microsoft.com/office/drawing/2017/decorative" val="1"/>
              </a:ext>
            </a:extLst>
          </p:cNvPr>
          <p:cNvSpPr/>
          <p:nvPr userDrawn="1"/>
        </p:nvSpPr>
        <p:spPr bwMode="auto">
          <a:xfrm>
            <a:off x="6743700" y="0"/>
            <a:ext cx="5448300" cy="6858000"/>
          </a:xfrm>
          <a:prstGeom prst="rect">
            <a:avLst/>
          </a:prstGeom>
          <a:gradFill>
            <a:gsLst>
              <a:gs pos="68000">
                <a:srgbClr val="000000">
                  <a:alpha val="45000"/>
                </a:srgbClr>
              </a:gs>
              <a:gs pos="0">
                <a:srgbClr val="FFFFFF">
                  <a:alpha val="0"/>
                </a:srgbClr>
              </a:gs>
            </a:gsLst>
            <a:lin ang="0" scaled="0"/>
          </a:gradFill>
          <a:ln w="9525" cap="flat" cmpd="sng" algn="ctr">
            <a:noFill/>
            <a:prstDash val="soli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Rectangle 11">
            <a:extLst>
              <a:ext uri="{FF2B5EF4-FFF2-40B4-BE49-F238E27FC236}">
                <a16:creationId xmlns:a16="http://schemas.microsoft.com/office/drawing/2014/main" id="{AB5E63F6-1C30-47F2-8E5B-671F74630CC4}"/>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gradFill>
            <a:gsLst>
              <a:gs pos="0">
                <a:srgbClr val="000000">
                  <a:alpha val="0"/>
                </a:srgbClr>
              </a:gs>
              <a:gs pos="100000">
                <a:srgbClr val="000000">
                  <a:alpha val="69000"/>
                </a:srgbClr>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 name="Rectangle 13" descr="Yellow-blue MIS Identity bar">
            <a:extLst>
              <a:ext uri="{FF2B5EF4-FFF2-40B4-BE49-F238E27FC236}">
                <a16:creationId xmlns:a16="http://schemas.microsoft.com/office/drawing/2014/main" id="{6E0DA588-CED8-451B-8C59-55BEAD4E50E1}"/>
              </a:ext>
              <a:ext uri="{C183D7F6-B498-43B3-948B-1728B52AA6E4}">
                <adec:decorative xmlns:adec="http://schemas.microsoft.com/office/drawing/2017/decorative" val="0"/>
              </a:ext>
            </a:extLst>
          </p:cNvPr>
          <p:cNvSpPr/>
          <p:nvPr userDrawn="1"/>
        </p:nvSpPr>
        <p:spPr bwMode="auto">
          <a:xfrm>
            <a:off x="0" y="3317132"/>
            <a:ext cx="7353300" cy="228600"/>
          </a:xfrm>
          <a:prstGeom prst="rect">
            <a:avLst/>
          </a:pr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5" name="Title 1">
            <a:extLst>
              <a:ext uri="{FF2B5EF4-FFF2-40B4-BE49-F238E27FC236}">
                <a16:creationId xmlns:a16="http://schemas.microsoft.com/office/drawing/2014/main" id="{022FBBC8-8362-481D-B82C-886509E2E40F}"/>
              </a:ext>
            </a:extLst>
          </p:cNvPr>
          <p:cNvSpPr>
            <a:spLocks noGrp="1"/>
          </p:cNvSpPr>
          <p:nvPr>
            <p:ph type="title"/>
          </p:nvPr>
        </p:nvSpPr>
        <p:spPr>
          <a:xfrm>
            <a:off x="7480301" y="3205862"/>
            <a:ext cx="4129087" cy="446276"/>
          </a:xfrm>
        </p:spPr>
        <p:txBody>
          <a:bodyPr>
            <a:no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534559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94F757-5634-442D-B880-DAF245DD918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63287763-81BD-4944-8C33-00B5F33F4277}"/>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gradFill>
            <a:gsLst>
              <a:gs pos="68000">
                <a:srgbClr val="000000">
                  <a:alpha val="45000"/>
                </a:srgbClr>
              </a:gs>
              <a:gs pos="0">
                <a:schemeClr val="tx1">
                  <a:alpha val="0"/>
                </a:schemeClr>
              </a:gs>
            </a:gsLst>
            <a:lin ang="0" scaled="0"/>
          </a:gradFill>
          <a:ln w="9525" cap="flat" cmpd="sng" algn="ctr">
            <a:noFill/>
            <a:prstDash val="soli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 name="Rectangle 13" descr="Yellow-blue MIS Identity bar">
            <a:extLst>
              <a:ext uri="{FF2B5EF4-FFF2-40B4-BE49-F238E27FC236}">
                <a16:creationId xmlns:a16="http://schemas.microsoft.com/office/drawing/2014/main" id="{6E0DA588-CED8-451B-8C59-55BEAD4E50E1}"/>
              </a:ext>
              <a:ext uri="{C183D7F6-B498-43B3-948B-1728B52AA6E4}">
                <adec:decorative xmlns:adec="http://schemas.microsoft.com/office/drawing/2017/decorative" val="0"/>
              </a:ext>
            </a:extLst>
          </p:cNvPr>
          <p:cNvSpPr/>
          <p:nvPr userDrawn="1"/>
        </p:nvSpPr>
        <p:spPr bwMode="auto">
          <a:xfrm>
            <a:off x="0" y="3317132"/>
            <a:ext cx="7353300" cy="228600"/>
          </a:xfrm>
          <a:prstGeom prst="rect">
            <a:avLst/>
          </a:pr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5" name="Title 1">
            <a:extLst>
              <a:ext uri="{FF2B5EF4-FFF2-40B4-BE49-F238E27FC236}">
                <a16:creationId xmlns:a16="http://schemas.microsoft.com/office/drawing/2014/main" id="{022FBBC8-8362-481D-B82C-886509E2E40F}"/>
              </a:ext>
            </a:extLst>
          </p:cNvPr>
          <p:cNvSpPr>
            <a:spLocks noGrp="1"/>
          </p:cNvSpPr>
          <p:nvPr>
            <p:ph type="title"/>
          </p:nvPr>
        </p:nvSpPr>
        <p:spPr>
          <a:xfrm>
            <a:off x="7480301" y="3205862"/>
            <a:ext cx="4129087" cy="446276"/>
          </a:xfrm>
        </p:spPr>
        <p:txBody>
          <a:bodyPr>
            <a:no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8424708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ection Divider Custom Photo">
    <p:bg>
      <p:bgPr>
        <a:gradFill>
          <a:gsLst>
            <a:gs pos="60000">
              <a:srgbClr val="61C5BE"/>
            </a:gs>
            <a:gs pos="30000">
              <a:srgbClr val="FFF200"/>
            </a:gs>
            <a:gs pos="100000">
              <a:schemeClr val="accent5"/>
            </a:gs>
          </a:gsLst>
          <a:lin ang="0" scaled="0"/>
        </a:gradFill>
        <a:effectLst/>
      </p:bgPr>
    </p:bg>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7BAA3551-9FF4-409E-AD2B-1C662B34C9D4}"/>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3546759 h 6858000"/>
              <a:gd name="connsiteX5" fmla="*/ 7353300 w 12192000"/>
              <a:gd name="connsiteY5" fmla="*/ 3546759 h 6858000"/>
              <a:gd name="connsiteX6" fmla="*/ 7353300 w 12192000"/>
              <a:gd name="connsiteY6" fmla="*/ 3311241 h 6858000"/>
              <a:gd name="connsiteX7" fmla="*/ 0 w 12192000"/>
              <a:gd name="connsiteY7" fmla="*/ 3311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3546759"/>
                </a:lnTo>
                <a:lnTo>
                  <a:pt x="7353300" y="3546759"/>
                </a:lnTo>
                <a:lnTo>
                  <a:pt x="7353300" y="3311241"/>
                </a:lnTo>
                <a:lnTo>
                  <a:pt x="0" y="3311241"/>
                </a:lnTo>
                <a:close/>
              </a:path>
            </a:pathLst>
          </a:custGeom>
          <a:solidFill>
            <a:schemeClr val="bg1">
              <a:lumMod val="85000"/>
            </a:schemeClr>
          </a:solidFill>
        </p:spPr>
        <p:txBody>
          <a:bodyPr wrap="square" bIns="36576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
        <p:nvSpPr>
          <p:cNvPr id="8" name="Title 1">
            <a:extLst>
              <a:ext uri="{FF2B5EF4-FFF2-40B4-BE49-F238E27FC236}">
                <a16:creationId xmlns:a16="http://schemas.microsoft.com/office/drawing/2014/main" id="{01E21C67-D4B1-4999-9D36-9B313EDE9EF9}"/>
              </a:ext>
            </a:extLst>
          </p:cNvPr>
          <p:cNvSpPr>
            <a:spLocks noGrp="1"/>
          </p:cNvSpPr>
          <p:nvPr>
            <p:ph type="title"/>
          </p:nvPr>
        </p:nvSpPr>
        <p:spPr>
          <a:xfrm>
            <a:off x="7480301" y="3205862"/>
            <a:ext cx="4129087" cy="446276"/>
          </a:xfrm>
        </p:spPr>
        <p:txBody>
          <a:bodyPr>
            <a:noAutofit/>
          </a:bodyPr>
          <a:lstStyle>
            <a:lvl1pPr>
              <a:defRPr sz="2800"/>
            </a:lvl1pPr>
          </a:lstStyle>
          <a:p>
            <a:r>
              <a:rPr lang="en-US"/>
              <a:t>Click to edit Master title style</a:t>
            </a:r>
          </a:p>
        </p:txBody>
      </p:sp>
    </p:spTree>
    <p:extLst>
      <p:ext uri="{BB962C8B-B14F-4D97-AF65-F5344CB8AC3E}">
        <p14:creationId xmlns:p14="http://schemas.microsoft.com/office/powerpoint/2010/main" val="37467766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rner Title and content">
    <p:bg>
      <p:bgPr>
        <a:solidFill>
          <a:srgbClr val="FFFFF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FC0848-B83F-4017-A1F3-DE29D519D6D9}"/>
              </a:ext>
            </a:extLst>
          </p:cNvPr>
          <p:cNvSpPr>
            <a:spLocks noGrp="1"/>
          </p:cNvSpPr>
          <p:nvPr>
            <p:ph type="title"/>
          </p:nvPr>
        </p:nvSpPr>
        <p:spPr>
          <a:xfrm>
            <a:off x="588963" y="539608"/>
            <a:ext cx="2133600" cy="355240"/>
          </a:xfrm>
        </p:spPr>
        <p:txBody>
          <a:bodyPr anchor="t">
            <a:noAutofit/>
          </a:bodyPr>
          <a:lstStyle>
            <a:lvl1pPr algn="l" defTabSz="932742" rtl="0" eaLnBrk="1" latinLnBrk="0" hangingPunct="1">
              <a:lnSpc>
                <a:spcPct val="100000"/>
              </a:lnSpc>
              <a:spcBef>
                <a:spcPts val="100"/>
              </a:spcBef>
              <a:buNone/>
              <a:defRPr lang="en-US" sz="1200" b="1" i="0" kern="1200" spc="0" baseline="0" dirty="0">
                <a:solidFill>
                  <a:schemeClr val="tx1"/>
                </a:solidFill>
                <a:latin typeface="+mj-lt"/>
                <a:ea typeface="+mn-ea"/>
                <a:cs typeface="Segoe UI Semibold" panose="020B0502040204020203" pitchFamily="34" charset="0"/>
              </a:defRPr>
            </a:lvl1pPr>
          </a:lstStyle>
          <a:p>
            <a:r>
              <a:rPr lang="en-US"/>
              <a:t>Click to edit Master title style</a:t>
            </a:r>
          </a:p>
        </p:txBody>
      </p:sp>
      <p:sp>
        <p:nvSpPr>
          <p:cNvPr id="5" name="Text Placeholder 2">
            <a:extLst>
              <a:ext uri="{FF2B5EF4-FFF2-40B4-BE49-F238E27FC236}">
                <a16:creationId xmlns:a16="http://schemas.microsoft.com/office/drawing/2014/main" id="{1A2A8714-81A9-4461-AF78-14677E2AF16D}"/>
              </a:ext>
            </a:extLst>
          </p:cNvPr>
          <p:cNvSpPr>
            <a:spLocks noGrp="1"/>
          </p:cNvSpPr>
          <p:nvPr>
            <p:ph type="body" sz="quarter" idx="10"/>
          </p:nvPr>
        </p:nvSpPr>
        <p:spPr>
          <a:xfrm>
            <a:off x="588964" y="1143000"/>
            <a:ext cx="2133600" cy="990600"/>
          </a:xfrm>
          <a:prstGeom prst="rect">
            <a:avLst/>
          </a:prstGeom>
        </p:spPr>
        <p:txBody>
          <a:bodyPr>
            <a:noAutofit/>
          </a:bodyPr>
          <a:lstStyle>
            <a:lvl1pPr marL="12700" marR="5080" indent="0" algn="l" defTabSz="932742" rtl="0" eaLnBrk="1" latinLnBrk="0" hangingPunct="1">
              <a:lnSpc>
                <a:spcPct val="100000"/>
              </a:lnSpc>
              <a:spcBef>
                <a:spcPts val="0"/>
              </a:spcBef>
              <a:buFontTx/>
              <a:buNone/>
              <a:defRPr lang="en-US" sz="1800" b="1" i="0" kern="1200" cap="none" spc="-50" baseline="0" dirty="0" smtClean="0">
                <a:ln w="3175">
                  <a:noFill/>
                </a:ln>
                <a:solidFill>
                  <a:schemeClr val="tx1"/>
                </a:solidFill>
                <a:effectLst/>
                <a:latin typeface="+mj-lt"/>
                <a:ea typeface="+mn-ea"/>
                <a:cs typeface="Segoe UI Semibold" panose="020B0502040204020203" pitchFamily="34" charset="0"/>
              </a:defRPr>
            </a:lvl1pPr>
            <a:lvl2pPr marL="0" marR="60960" indent="0" algn="l" defTabSz="914367" rtl="0" eaLnBrk="1" latinLnBrk="0" hangingPunct="1">
              <a:lnSpc>
                <a:spcPct val="100000"/>
              </a:lnSpc>
              <a:spcBef>
                <a:spcPts val="600"/>
              </a:spcBef>
              <a:buNone/>
              <a:defRPr lang="en-US" sz="1000" b="0" i="0" kern="1200" dirty="0" smtClean="0">
                <a:solidFill>
                  <a:srgbClr val="545557"/>
                </a:solidFill>
                <a:latin typeface="Segoe UI" panose="020B0502040204020203" pitchFamily="34" charset="0"/>
                <a:ea typeface="+mn-ea"/>
                <a:cs typeface="Segoe UI" panose="020B0502040204020203" pitchFamily="34" charset="0"/>
              </a:defRPr>
            </a:lvl2pPr>
            <a:lvl3pPr marL="119063" indent="-111125" algn="l" defTabSz="914367" rtl="0" eaLnBrk="1" latinLnBrk="0" hangingPunct="1">
              <a:lnSpc>
                <a:spcPct val="100000"/>
              </a:lnSpc>
              <a:spcBef>
                <a:spcPts val="300"/>
              </a:spcBef>
              <a:buChar char="•"/>
              <a:tabLst/>
              <a:defRPr lang="en-US" sz="1050" kern="1200" spc="10" dirty="0" smtClean="0">
                <a:solidFill>
                  <a:schemeClr val="tx1"/>
                </a:solidFill>
                <a:latin typeface="Segoe UI"/>
                <a:ea typeface="+mn-ea"/>
                <a:cs typeface="Segoe UI"/>
              </a:defRPr>
            </a:lvl3pPr>
            <a:lvl4pPr>
              <a:lnSpc>
                <a:spcPct val="100000"/>
              </a:lnSpc>
              <a:defRPr sz="1000" b="0" i="0"/>
            </a:lvl4pPr>
            <a:lvl5pPr>
              <a:lnSpc>
                <a:spcPct val="100000"/>
              </a:lnSpc>
              <a:defRPr sz="1000" b="0" i="0"/>
            </a:lvl5pPr>
          </a:lstStyle>
          <a:p>
            <a:pPr lvl="0"/>
            <a:r>
              <a:rPr lang="en-US"/>
              <a:t>Click to edit Master text styles</a:t>
            </a:r>
          </a:p>
        </p:txBody>
      </p:sp>
      <p:sp>
        <p:nvSpPr>
          <p:cNvPr id="6" name="Text Placeholder 2">
            <a:extLst>
              <a:ext uri="{FF2B5EF4-FFF2-40B4-BE49-F238E27FC236}">
                <a16:creationId xmlns:a16="http://schemas.microsoft.com/office/drawing/2014/main" id="{7B51E1AF-E5DC-4BF9-92A0-A740199FF5AC}"/>
              </a:ext>
            </a:extLst>
          </p:cNvPr>
          <p:cNvSpPr>
            <a:spLocks noGrp="1"/>
          </p:cNvSpPr>
          <p:nvPr>
            <p:ph type="body" sz="quarter" idx="11"/>
          </p:nvPr>
        </p:nvSpPr>
        <p:spPr>
          <a:xfrm>
            <a:off x="588963" y="2286000"/>
            <a:ext cx="2133600" cy="3983038"/>
          </a:xfrm>
          <a:prstGeom prst="rect">
            <a:avLst/>
          </a:prstGeom>
        </p:spPr>
        <p:txBody>
          <a:bodyPr>
            <a:noAutofit/>
          </a:bodyPr>
          <a:lstStyle>
            <a:lvl1pPr marL="12700" marR="5080" indent="0" algn="l" defTabSz="932742" rtl="0" eaLnBrk="1" latinLnBrk="0" hangingPunct="1">
              <a:lnSpc>
                <a:spcPct val="100000"/>
              </a:lnSpc>
              <a:spcBef>
                <a:spcPts val="0"/>
              </a:spcBef>
              <a:buFontTx/>
              <a:buNone/>
              <a:defRPr lang="en-US" sz="1800" b="1" i="0" kern="1200" cap="none" spc="-50" baseline="0" dirty="0" smtClean="0">
                <a:ln w="3175">
                  <a:noFill/>
                </a:ln>
                <a:solidFill>
                  <a:srgbClr val="231F20"/>
                </a:solidFill>
                <a:effectLst/>
                <a:latin typeface="+mj-lt"/>
                <a:ea typeface="+mn-ea"/>
                <a:cs typeface="Segoe UI Semibold" panose="020B0502040204020203" pitchFamily="34" charset="0"/>
              </a:defRPr>
            </a:lvl1pPr>
            <a:lvl2pPr marL="0" marR="60960" indent="0" algn="l" defTabSz="914367" rtl="0" eaLnBrk="1" latinLnBrk="0" hangingPunct="1">
              <a:lnSpc>
                <a:spcPct val="100000"/>
              </a:lnSpc>
              <a:spcBef>
                <a:spcPts val="600"/>
              </a:spcBef>
              <a:buNone/>
              <a:defRPr lang="en-US" sz="1000" b="0" i="0" kern="1200" spc="0" baseline="0" dirty="0">
                <a:solidFill>
                  <a:schemeClr val="tx1"/>
                </a:solidFill>
                <a:latin typeface="+mn-lt"/>
                <a:ea typeface="+mn-ea"/>
                <a:cs typeface="Segoe UI" panose="020B0502040204020203" pitchFamily="34" charset="0"/>
              </a:defRPr>
            </a:lvl2pPr>
            <a:lvl3pPr marL="119063" indent="-111125" algn="l" defTabSz="914367" rtl="0" eaLnBrk="1" latinLnBrk="0" hangingPunct="1">
              <a:lnSpc>
                <a:spcPct val="100000"/>
              </a:lnSpc>
              <a:spcBef>
                <a:spcPts val="300"/>
              </a:spcBef>
              <a:buChar char="•"/>
              <a:tabLst/>
              <a:defRPr lang="en-US" sz="1050" kern="1200" spc="10" dirty="0" smtClean="0">
                <a:solidFill>
                  <a:schemeClr val="tx1"/>
                </a:solidFill>
                <a:latin typeface="Segoe UI"/>
                <a:ea typeface="+mn-ea"/>
                <a:cs typeface="Segoe UI"/>
              </a:defRPr>
            </a:lvl3pPr>
            <a:lvl4pPr>
              <a:lnSpc>
                <a:spcPct val="100000"/>
              </a:lnSpc>
              <a:defRPr sz="1000" b="0" i="0"/>
            </a:lvl4pPr>
            <a:lvl5pPr>
              <a:lnSpc>
                <a:spcPct val="100000"/>
              </a:lnSpc>
              <a:defRPr sz="1000" b="0" i="0"/>
            </a:lvl5pPr>
          </a:lstStyle>
          <a:p>
            <a:pPr marL="0" marR="60960" lvl="0" indent="0" algn="l" defTabSz="914367" rtl="0" eaLnBrk="1" fontAlgn="auto" latinLnBrk="0" hangingPunct="1">
              <a:lnSpc>
                <a:spcPct val="100000"/>
              </a:lnSpc>
              <a:spcBef>
                <a:spcPts val="600"/>
              </a:spcBef>
              <a:spcAft>
                <a:spcPts val="0"/>
              </a:spcAft>
              <a:buClrTx/>
              <a:buSzPct val="90000"/>
              <a:buFont typeface="Wingdings" panose="05000000000000000000" pitchFamily="2" charset="2"/>
              <a:buNone/>
              <a:tabLst/>
            </a:pPr>
            <a:r>
              <a:rPr lang="en-US"/>
              <a:t>Click to edit Master text styles</a:t>
            </a:r>
          </a:p>
          <a:p>
            <a:pPr marL="0" marR="60960" lvl="1" indent="0" algn="l" defTabSz="914367" rtl="0" eaLnBrk="1" fontAlgn="auto" latinLnBrk="0" hangingPunct="1">
              <a:lnSpc>
                <a:spcPct val="100000"/>
              </a:lnSpc>
              <a:spcBef>
                <a:spcPts val="600"/>
              </a:spcBef>
              <a:spcAft>
                <a:spcPts val="0"/>
              </a:spcAft>
              <a:buClrTx/>
              <a:buSzPct val="90000"/>
              <a:buFont typeface="Wingdings" panose="05000000000000000000" pitchFamily="2" charset="2"/>
              <a:buNone/>
              <a:tabLst/>
            </a:pPr>
            <a:r>
              <a:rPr lang="en-US"/>
              <a:t>Second level</a:t>
            </a:r>
          </a:p>
        </p:txBody>
      </p:sp>
    </p:spTree>
    <p:extLst>
      <p:ext uri="{BB962C8B-B14F-4D97-AF65-F5344CB8AC3E}">
        <p14:creationId xmlns:p14="http://schemas.microsoft.com/office/powerpoint/2010/main" val="11573945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lank Corner Title">
    <p:bg>
      <p:bgPr>
        <a:solidFill>
          <a:srgbClr val="FFFFF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FC0848-B83F-4017-A1F3-DE29D519D6D9}"/>
              </a:ext>
            </a:extLst>
          </p:cNvPr>
          <p:cNvSpPr>
            <a:spLocks noGrp="1"/>
          </p:cNvSpPr>
          <p:nvPr>
            <p:ph type="title"/>
          </p:nvPr>
        </p:nvSpPr>
        <p:spPr>
          <a:xfrm>
            <a:off x="588963" y="539608"/>
            <a:ext cx="2133600" cy="355240"/>
          </a:xfrm>
        </p:spPr>
        <p:txBody>
          <a:bodyPr anchor="t">
            <a:noAutofit/>
          </a:bodyPr>
          <a:lstStyle>
            <a:lvl1pPr algn="l" defTabSz="932742" rtl="0" eaLnBrk="1" latinLnBrk="0" hangingPunct="1">
              <a:lnSpc>
                <a:spcPct val="100000"/>
              </a:lnSpc>
              <a:spcBef>
                <a:spcPts val="100"/>
              </a:spcBef>
              <a:buNone/>
              <a:defRPr lang="en-US" sz="1200" b="1" i="0" kern="1200" spc="0" baseline="0" dirty="0">
                <a:solidFill>
                  <a:schemeClr val="tx1"/>
                </a:solidFill>
                <a:latin typeface="+mj-lt"/>
                <a:ea typeface="+mn-ea"/>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8320444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381000" y="1434370"/>
            <a:ext cx="11429300" cy="1612749"/>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reeform: Shape 5" descr="Yellow-Blue MIS Identity bar">
            <a:extLst>
              <a:ext uri="{FF2B5EF4-FFF2-40B4-BE49-F238E27FC236}">
                <a16:creationId xmlns:a16="http://schemas.microsoft.com/office/drawing/2014/main" id="{96106BD7-CFFB-4D82-AC7B-1F642E1BEF06}"/>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14101712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Appendix">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81CA9D-7835-49E2-8389-42EA4C84C441}"/>
              </a:ext>
              <a:ext uri="{C183D7F6-B498-43B3-948B-1728B52AA6E4}">
                <adec:decorative xmlns:adec="http://schemas.microsoft.com/office/drawing/2017/decorative" val="1"/>
              </a:ext>
            </a:extLst>
          </p:cNvPr>
          <p:cNvSpPr/>
          <p:nvPr userDrawn="1"/>
        </p:nvSpPr>
        <p:spPr bwMode="auto">
          <a:xfrm>
            <a:off x="228600" y="228600"/>
            <a:ext cx="11734800" cy="6400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Title 1">
            <a:extLst>
              <a:ext uri="{FF2B5EF4-FFF2-40B4-BE49-F238E27FC236}">
                <a16:creationId xmlns:a16="http://schemas.microsoft.com/office/drawing/2014/main" id="{7A191CEA-77BD-49F6-B391-75D33AEB22CC}"/>
              </a:ext>
            </a:extLst>
          </p:cNvPr>
          <p:cNvSpPr>
            <a:spLocks noGrp="1"/>
          </p:cNvSpPr>
          <p:nvPr>
            <p:ph type="title" hasCustomPrompt="1"/>
          </p:nvPr>
        </p:nvSpPr>
        <p:spPr>
          <a:xfrm>
            <a:off x="3771900" y="4180701"/>
            <a:ext cx="7837488" cy="553998"/>
          </a:xfrm>
        </p:spPr>
        <p:txBody>
          <a:bodyPr anchor="ctr"/>
          <a:lstStyle>
            <a:lvl1pPr>
              <a:defRPr>
                <a:solidFill>
                  <a:schemeClr val="tx1"/>
                </a:solidFill>
              </a:defRPr>
            </a:lvl1pPr>
          </a:lstStyle>
          <a:p>
            <a:r>
              <a:rPr lang="en-US"/>
              <a:t>Appendix</a:t>
            </a:r>
          </a:p>
        </p:txBody>
      </p:sp>
      <p:sp>
        <p:nvSpPr>
          <p:cNvPr id="6" name="object 5" descr="Yellow-blue MIS Identity bar">
            <a:extLst>
              <a:ext uri="{FF2B5EF4-FFF2-40B4-BE49-F238E27FC236}">
                <a16:creationId xmlns:a16="http://schemas.microsoft.com/office/drawing/2014/main" id="{1A239110-42FC-481C-AD47-9CE35AD0FF13}"/>
              </a:ext>
              <a:ext uri="{C183D7F6-B498-43B3-948B-1728B52AA6E4}">
                <adec:decorative xmlns:adec="http://schemas.microsoft.com/office/drawing/2017/decorative" val="0"/>
              </a:ext>
            </a:extLst>
          </p:cNvPr>
          <p:cNvSpPr/>
          <p:nvPr userDrawn="1"/>
        </p:nvSpPr>
        <p:spPr>
          <a:xfrm>
            <a:off x="228600" y="4343400"/>
            <a:ext cx="3240464" cy="228600"/>
          </a:xfrm>
          <a:custGeom>
            <a:avLst/>
            <a:gdLst/>
            <a:ahLst/>
            <a:cxnLst/>
            <a:rect l="l" t="t" r="r" b="b"/>
            <a:pathLst>
              <a:path w="1993900" h="228600">
                <a:moveTo>
                  <a:pt x="1993900" y="0"/>
                </a:moveTo>
                <a:lnTo>
                  <a:pt x="0" y="0"/>
                </a:lnTo>
                <a:lnTo>
                  <a:pt x="0" y="228600"/>
                </a:lnTo>
                <a:lnTo>
                  <a:pt x="1993900" y="228600"/>
                </a:lnTo>
                <a:lnTo>
                  <a:pt x="1993900" y="0"/>
                </a:lnTo>
                <a:close/>
              </a:path>
            </a:pathLst>
          </a:cu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4066327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ignoff/End slide">
    <p:bg>
      <p:bgPr>
        <a:solidFill>
          <a:schemeClr val="bg1"/>
        </a:solidFill>
        <a:effectLst/>
      </p:bgPr>
    </p:bg>
    <p:spTree>
      <p:nvGrpSpPr>
        <p:cNvPr id="1" name=""/>
        <p:cNvGrpSpPr/>
        <p:nvPr/>
      </p:nvGrpSpPr>
      <p:grpSpPr>
        <a:xfrm>
          <a:off x="0" y="0"/>
          <a:ext cx="0" cy="0"/>
          <a:chOff x="0" y="0"/>
          <a:chExt cx="0" cy="0"/>
        </a:xfrm>
      </p:grpSpPr>
      <p:sp>
        <p:nvSpPr>
          <p:cNvPr id="4" name="object 5" descr="Yellow-blue MIS Identity bar">
            <a:extLst>
              <a:ext uri="{FF2B5EF4-FFF2-40B4-BE49-F238E27FC236}">
                <a16:creationId xmlns:a16="http://schemas.microsoft.com/office/drawing/2014/main" id="{92BDD4B9-E334-4900-B16D-E2D4D72C2DC3}"/>
              </a:ext>
            </a:extLst>
          </p:cNvPr>
          <p:cNvSpPr/>
          <p:nvPr userDrawn="1"/>
        </p:nvSpPr>
        <p:spPr>
          <a:xfrm>
            <a:off x="0" y="3315973"/>
            <a:ext cx="3106264" cy="228600"/>
          </a:xfrm>
          <a:custGeom>
            <a:avLst/>
            <a:gdLst/>
            <a:ahLst/>
            <a:cxnLst/>
            <a:rect l="l" t="t" r="r" b="b"/>
            <a:pathLst>
              <a:path w="1993900" h="228600">
                <a:moveTo>
                  <a:pt x="1993900" y="0"/>
                </a:moveTo>
                <a:lnTo>
                  <a:pt x="0" y="0"/>
                </a:lnTo>
                <a:lnTo>
                  <a:pt x="0" y="228600"/>
                </a:lnTo>
                <a:lnTo>
                  <a:pt x="1993900" y="228600"/>
                </a:lnTo>
                <a:lnTo>
                  <a:pt x="1993900" y="0"/>
                </a:lnTo>
                <a:close/>
              </a:path>
            </a:pathLst>
          </a:cu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 name="object 3">
            <a:extLst>
              <a:ext uri="{FF2B5EF4-FFF2-40B4-BE49-F238E27FC236}">
                <a16:creationId xmlns:a16="http://schemas.microsoft.com/office/drawing/2014/main" id="{90F90DB9-E667-415E-814E-7F40975793E4}"/>
              </a:ext>
            </a:extLst>
          </p:cNvPr>
          <p:cNvSpPr txBox="1"/>
          <p:nvPr userDrawn="1"/>
        </p:nvSpPr>
        <p:spPr>
          <a:xfrm>
            <a:off x="3323568" y="3146542"/>
            <a:ext cx="1141752" cy="567463"/>
          </a:xfrm>
          <a:prstGeom prst="rect">
            <a:avLst/>
          </a:prstGeom>
        </p:spPr>
        <p:txBody>
          <a:bodyPr vert="horz" wrap="square" lIns="0" tIns="13335" rIns="0" bIns="0" rtlCol="0" anchor="ctr">
            <a:spAutoFit/>
          </a:bodyPr>
          <a:lstStyle/>
          <a:p>
            <a:pPr marL="12700" marR="0" lvl="0" indent="0" algn="l" defTabSz="914367" rtl="0" eaLnBrk="1" fontAlgn="auto" latinLnBrk="0" hangingPunct="1">
              <a:lnSpc>
                <a:spcPct val="100000"/>
              </a:lnSpc>
              <a:spcBef>
                <a:spcPts val="105"/>
              </a:spcBef>
              <a:spcAft>
                <a:spcPts val="0"/>
              </a:spcAft>
              <a:buClrTx/>
              <a:buSzTx/>
              <a:buFontTx/>
              <a:buNone/>
              <a:tabLst/>
              <a:defRPr/>
            </a:pPr>
            <a:r>
              <a:rPr kumimoji="0" sz="1800" b="1" i="0" u="none" strike="noStrike" kern="1200" cap="none" spc="1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Industry</a:t>
            </a:r>
            <a:r>
              <a:rPr kumimoji="0" sz="1800" b="1" i="0" u="none" strike="noStrike" kern="1200" cap="none" spc="-3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 </a:t>
            </a:r>
            <a:r>
              <a:rPr kumimoji="0"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Solutions</a:t>
            </a:r>
          </a:p>
        </p:txBody>
      </p:sp>
      <p:sp>
        <p:nvSpPr>
          <p:cNvPr id="7" name="Text Placeholder 3">
            <a:extLst>
              <a:ext uri="{FF2B5EF4-FFF2-40B4-BE49-F238E27FC236}">
                <a16:creationId xmlns:a16="http://schemas.microsoft.com/office/drawing/2014/main" id="{F19A3AE6-CBA5-42D3-95E6-85945EA758A5}"/>
              </a:ext>
            </a:extLst>
          </p:cNvPr>
          <p:cNvSpPr>
            <a:spLocks noGrp="1"/>
          </p:cNvSpPr>
          <p:nvPr>
            <p:ph type="body" sz="quarter" idx="10"/>
          </p:nvPr>
        </p:nvSpPr>
        <p:spPr>
          <a:xfrm>
            <a:off x="4838700" y="3291774"/>
            <a:ext cx="3581399" cy="276999"/>
          </a:xfrm>
          <a:prstGeom prst="rect">
            <a:avLst/>
          </a:prstGeom>
        </p:spPr>
        <p:txBody>
          <a:bodyPr anchor="ctr"/>
          <a:lstStyle>
            <a:lvl1pPr marL="0" indent="0">
              <a:buNone/>
              <a:defRPr sz="18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8" name="Text Placeholder 3">
            <a:extLst>
              <a:ext uri="{FF2B5EF4-FFF2-40B4-BE49-F238E27FC236}">
                <a16:creationId xmlns:a16="http://schemas.microsoft.com/office/drawing/2014/main" id="{038C6C32-01F7-4A78-9881-963FF0E5F5B6}"/>
              </a:ext>
            </a:extLst>
          </p:cNvPr>
          <p:cNvSpPr>
            <a:spLocks noGrp="1"/>
          </p:cNvSpPr>
          <p:nvPr>
            <p:ph type="body" sz="quarter" idx="11" hasCustomPrompt="1"/>
          </p:nvPr>
        </p:nvSpPr>
        <p:spPr>
          <a:xfrm>
            <a:off x="3323569" y="4382093"/>
            <a:ext cx="1515132" cy="215444"/>
          </a:xfrm>
          <a:prstGeom prst="rect">
            <a:avLst/>
          </a:prstGeom>
        </p:spPr>
        <p:txBody>
          <a:bodyPr anchor="ctr"/>
          <a:lstStyle>
            <a:lvl1pPr marL="0" indent="0">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9" name="object 4" descr="Microsoft logo white text version">
            <a:extLst>
              <a:ext uri="{FF2B5EF4-FFF2-40B4-BE49-F238E27FC236}">
                <a16:creationId xmlns:a16="http://schemas.microsoft.com/office/drawing/2014/main" id="{85F11A73-4DFF-4ED3-9FC4-F13296D8A2FA}"/>
              </a:ext>
            </a:extLst>
          </p:cNvPr>
          <p:cNvPicPr/>
          <p:nvPr userDrawn="1"/>
        </p:nvPicPr>
        <p:blipFill>
          <a:blip r:embed="rId2" cstate="print"/>
          <a:stretch>
            <a:fillRect/>
          </a:stretch>
        </p:blipFill>
        <p:spPr>
          <a:xfrm>
            <a:off x="8831988" y="2710383"/>
            <a:ext cx="2979012" cy="1439780"/>
          </a:xfrm>
          <a:prstGeom prst="rect">
            <a:avLst/>
          </a:prstGeom>
        </p:spPr>
      </p:pic>
      <p:sp>
        <p:nvSpPr>
          <p:cNvPr id="10" name="Text Box 3" descr="This is a copyright notice that should be included on the final slide">
            <a:extLst>
              <a:ext uri="{FF2B5EF4-FFF2-40B4-BE49-F238E27FC236}">
                <a16:creationId xmlns:a16="http://schemas.microsoft.com/office/drawing/2014/main" id="{A6CA8B72-1BB1-41DB-AD03-501022BBB292}"/>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28239084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3_Carbon and Energy Title">
    <p:bg>
      <p:bgPr>
        <a:solidFill>
          <a:srgbClr val="243A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548652"/>
            <a:ext cx="4167887" cy="984885"/>
          </a:xfrm>
        </p:spPr>
        <p:txBody>
          <a:bodyPr anchor="b" anchorCtr="0">
            <a:spAutoFit/>
          </a:bodyPr>
          <a:lstStyle>
            <a:lvl1pPr>
              <a:defRPr>
                <a:solidFill>
                  <a:schemeClr val="accent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16" name="Picture 15">
            <a:extLst>
              <a:ext uri="{FF2B5EF4-FFF2-40B4-BE49-F238E27FC236}">
                <a16:creationId xmlns:a16="http://schemas.microsoft.com/office/drawing/2014/main" id="{29DF1D58-45C0-4609-A665-A105E8CF2F70}"/>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5421222" y="0"/>
            <a:ext cx="6770777" cy="6858000"/>
          </a:xfrm>
          <a:prstGeom prst="rect">
            <a:avLst/>
          </a:prstGeom>
        </p:spPr>
      </p:pic>
      <p:pic>
        <p:nvPicPr>
          <p:cNvPr id="17" name="Picture 16">
            <a:extLst>
              <a:ext uri="{FF2B5EF4-FFF2-40B4-BE49-F238E27FC236}">
                <a16:creationId xmlns:a16="http://schemas.microsoft.com/office/drawing/2014/main" id="{8490575C-03C5-467D-885A-DF76117E3645}"/>
              </a:ext>
            </a:extLst>
          </p:cNvPr>
          <p:cNvPicPr>
            <a:picLocks noChangeAspect="1"/>
          </p:cNvPicPr>
          <p:nvPr userDrawn="1"/>
        </p:nvPicPr>
        <p:blipFill>
          <a:blip r:embed="rId4"/>
          <a:stretch>
            <a:fillRect/>
          </a:stretch>
        </p:blipFill>
        <p:spPr>
          <a:xfrm>
            <a:off x="11100816" y="5796183"/>
            <a:ext cx="762000" cy="762000"/>
          </a:xfrm>
          <a:prstGeom prst="rect">
            <a:avLst/>
          </a:prstGeom>
        </p:spPr>
      </p:pic>
    </p:spTree>
    <p:extLst>
      <p:ext uri="{BB962C8B-B14F-4D97-AF65-F5344CB8AC3E}">
        <p14:creationId xmlns:p14="http://schemas.microsoft.com/office/powerpoint/2010/main" val="32946315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243A5F"/>
                </a:solidFill>
              </a:defRPr>
            </a:lvl1pPr>
          </a:lstStyle>
          <a:p>
            <a:r>
              <a:rPr lang="en-US"/>
              <a:t>Click to edit Master title style</a:t>
            </a:r>
          </a:p>
        </p:txBody>
      </p:sp>
    </p:spTree>
    <p:extLst>
      <p:ext uri="{BB962C8B-B14F-4D97-AF65-F5344CB8AC3E}">
        <p14:creationId xmlns:p14="http://schemas.microsoft.com/office/powerpoint/2010/main" val="7027386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solidFill>
                  <a:schemeClr val="tx1"/>
                </a:solidFill>
                <a:latin typeface="+mn-lt"/>
              </a:defRPr>
            </a:lvl1pPr>
            <a:lvl2pPr>
              <a:defRPr sz="2800">
                <a:solidFill>
                  <a:schemeClr val="tx1"/>
                </a:solidFill>
                <a:latin typeface="+mn-lt"/>
              </a:defRPr>
            </a:lvl2pPr>
            <a:lvl3pPr>
              <a:defRPr sz="2400">
                <a:solidFill>
                  <a:schemeClr val="tx1"/>
                </a:solidFill>
                <a:latin typeface="+mn-lt"/>
              </a:defRPr>
            </a:lvl3pPr>
            <a:lvl4pPr>
              <a:defRPr sz="2000">
                <a:solidFill>
                  <a:schemeClr val="tx1"/>
                </a:solidFill>
                <a:latin typeface="+mn-lt"/>
              </a:defRPr>
            </a:lvl4pPr>
            <a:lvl5pPr>
              <a:defRPr sz="18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628610864"/>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Sustainability All-Up Title">
    <p:bg>
      <p:bgPr>
        <a:solidFill>
          <a:srgbClr val="243A5F"/>
        </a:solidFill>
        <a:effectLst/>
      </p:bgPr>
    </p:bg>
    <p:spTree>
      <p:nvGrpSpPr>
        <p:cNvPr id="1" name=""/>
        <p:cNvGrpSpPr/>
        <p:nvPr/>
      </p:nvGrpSpPr>
      <p:grpSpPr>
        <a:xfrm>
          <a:off x="0" y="0"/>
          <a:ext cx="0" cy="0"/>
          <a:chOff x="0" y="0"/>
          <a:chExt cx="0" cy="0"/>
        </a:xfrm>
      </p:grpSpPr>
      <p:pic>
        <p:nvPicPr>
          <p:cNvPr id="15" name="Picture 14" descr="A close up of a hillside next to a body of water&#10;&#10;Description automatically generated">
            <a:extLst>
              <a:ext uri="{FF2B5EF4-FFF2-40B4-BE49-F238E27FC236}">
                <a16:creationId xmlns:a16="http://schemas.microsoft.com/office/drawing/2014/main" id="{229344B6-4EE1-4014-A250-7E3ED54B23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02174" y="0"/>
            <a:ext cx="6789825" cy="685800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4"/>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grpSp>
        <p:nvGrpSpPr>
          <p:cNvPr id="6" name="Group 5">
            <a:extLst>
              <a:ext uri="{FF2B5EF4-FFF2-40B4-BE49-F238E27FC236}">
                <a16:creationId xmlns:a16="http://schemas.microsoft.com/office/drawing/2014/main" id="{98E0423B-FB73-4FC1-9BB1-26E09E7C8369}"/>
              </a:ext>
            </a:extLst>
          </p:cNvPr>
          <p:cNvGrpSpPr/>
          <p:nvPr userDrawn="1"/>
        </p:nvGrpSpPr>
        <p:grpSpPr>
          <a:xfrm>
            <a:off x="11122116" y="5905266"/>
            <a:ext cx="612409" cy="613195"/>
            <a:chOff x="1232075" y="3299850"/>
            <a:chExt cx="612409" cy="613195"/>
          </a:xfrm>
        </p:grpSpPr>
        <p:sp>
          <p:nvSpPr>
            <p:cNvPr id="8" name="Freeform: Shape 7">
              <a:extLst>
                <a:ext uri="{FF2B5EF4-FFF2-40B4-BE49-F238E27FC236}">
                  <a16:creationId xmlns:a16="http://schemas.microsoft.com/office/drawing/2014/main" id="{20953A87-D83F-4419-A370-831C7932A338}"/>
                </a:ext>
              </a:extLst>
            </p:cNvPr>
            <p:cNvSpPr/>
            <p:nvPr/>
          </p:nvSpPr>
          <p:spPr>
            <a:xfrm>
              <a:off x="1271332" y="3299850"/>
              <a:ext cx="573152" cy="573152"/>
            </a:xfrm>
            <a:custGeom>
              <a:avLst/>
              <a:gdLst>
                <a:gd name="connsiteX0" fmla="*/ 573153 w 573152"/>
                <a:gd name="connsiteY0" fmla="*/ 286576 h 573152"/>
                <a:gd name="connsiteX1" fmla="*/ 286576 w 573152"/>
                <a:gd name="connsiteY1" fmla="*/ 573153 h 573152"/>
                <a:gd name="connsiteX2" fmla="*/ 0 w 573152"/>
                <a:gd name="connsiteY2" fmla="*/ 286576 h 573152"/>
                <a:gd name="connsiteX3" fmla="*/ 286576 w 573152"/>
                <a:gd name="connsiteY3" fmla="*/ 0 h 573152"/>
                <a:gd name="connsiteX4" fmla="*/ 573153 w 573152"/>
                <a:gd name="connsiteY4" fmla="*/ 286576 h 573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152" h="573152">
                  <a:moveTo>
                    <a:pt x="573153" y="286576"/>
                  </a:moveTo>
                  <a:cubicBezTo>
                    <a:pt x="573153" y="444848"/>
                    <a:pt x="444848" y="573153"/>
                    <a:pt x="286576" y="573153"/>
                  </a:cubicBezTo>
                  <a:cubicBezTo>
                    <a:pt x="128305" y="573153"/>
                    <a:pt x="0" y="444848"/>
                    <a:pt x="0" y="286576"/>
                  </a:cubicBezTo>
                  <a:cubicBezTo>
                    <a:pt x="0" y="128305"/>
                    <a:pt x="128305" y="0"/>
                    <a:pt x="286576" y="0"/>
                  </a:cubicBezTo>
                  <a:cubicBezTo>
                    <a:pt x="444848" y="0"/>
                    <a:pt x="573153" y="128305"/>
                    <a:pt x="573153" y="286576"/>
                  </a:cubicBezTo>
                  <a:close/>
                </a:path>
              </a:pathLst>
            </a:custGeom>
            <a:solidFill>
              <a:srgbClr val="044C70"/>
            </a:solidFill>
            <a:ln w="15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9" name="Graphic 227">
              <a:extLst>
                <a:ext uri="{FF2B5EF4-FFF2-40B4-BE49-F238E27FC236}">
                  <a16:creationId xmlns:a16="http://schemas.microsoft.com/office/drawing/2014/main" id="{3049F84A-CDD4-460D-A64D-3C292F0759CE}"/>
                </a:ext>
              </a:extLst>
            </p:cNvPr>
            <p:cNvGrpSpPr/>
            <p:nvPr/>
          </p:nvGrpSpPr>
          <p:grpSpPr>
            <a:xfrm>
              <a:off x="1232075" y="3355595"/>
              <a:ext cx="555879" cy="557450"/>
              <a:chOff x="683525" y="3986901"/>
              <a:chExt cx="555879" cy="557450"/>
            </a:xfrm>
            <a:solidFill>
              <a:srgbClr val="000000"/>
            </a:solidFill>
          </p:grpSpPr>
          <p:sp>
            <p:nvSpPr>
              <p:cNvPr id="11" name="Freeform: Shape 10">
                <a:extLst>
                  <a:ext uri="{FF2B5EF4-FFF2-40B4-BE49-F238E27FC236}">
                    <a16:creationId xmlns:a16="http://schemas.microsoft.com/office/drawing/2014/main" id="{32C1F2DC-07A4-44DE-A919-65CFAA5A040E}"/>
                  </a:ext>
                </a:extLst>
              </p:cNvPr>
              <p:cNvSpPr/>
              <p:nvPr/>
            </p:nvSpPr>
            <p:spPr>
              <a:xfrm>
                <a:off x="778527" y="4392819"/>
                <a:ext cx="230046" cy="151532"/>
              </a:xfrm>
              <a:custGeom>
                <a:avLst/>
                <a:gdLst>
                  <a:gd name="connsiteX0" fmla="*/ 55745 w 230046"/>
                  <a:gd name="connsiteY0" fmla="*/ 0 h 151532"/>
                  <a:gd name="connsiteX1" fmla="*/ 0 w 230046"/>
                  <a:gd name="connsiteY1" fmla="*/ 55745 h 151532"/>
                  <a:gd name="connsiteX2" fmla="*/ 230046 w 230046"/>
                  <a:gd name="connsiteY2" fmla="*/ 151532 h 151532"/>
                  <a:gd name="connsiteX3" fmla="*/ 230046 w 230046"/>
                  <a:gd name="connsiteY3" fmla="*/ 73018 h 151532"/>
                  <a:gd name="connsiteX4" fmla="*/ 55745 w 230046"/>
                  <a:gd name="connsiteY4" fmla="*/ 0 h 151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046" h="151532">
                    <a:moveTo>
                      <a:pt x="55745" y="0"/>
                    </a:moveTo>
                    <a:lnTo>
                      <a:pt x="0" y="55745"/>
                    </a:lnTo>
                    <a:cubicBezTo>
                      <a:pt x="58886" y="114631"/>
                      <a:pt x="140540" y="151532"/>
                      <a:pt x="230046" y="151532"/>
                    </a:cubicBezTo>
                    <a:lnTo>
                      <a:pt x="230046" y="73018"/>
                    </a:lnTo>
                    <a:cubicBezTo>
                      <a:pt x="162524" y="72233"/>
                      <a:pt x="100498" y="44753"/>
                      <a:pt x="55745" y="0"/>
                    </a:cubicBezTo>
                    <a:close/>
                  </a:path>
                </a:pathLst>
              </a:custGeom>
              <a:solidFill>
                <a:schemeClr val="accent4">
                  <a:lumMod val="75000"/>
                </a:schemeClr>
              </a:solidFill>
              <a:ln w="78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513DF6C1-5731-40BA-8415-B99AC01DD094}"/>
                  </a:ext>
                </a:extLst>
              </p:cNvPr>
              <p:cNvSpPr/>
              <p:nvPr/>
            </p:nvSpPr>
            <p:spPr>
              <a:xfrm>
                <a:off x="1009358" y="4392034"/>
                <a:ext cx="230046" cy="151532"/>
              </a:xfrm>
              <a:custGeom>
                <a:avLst/>
                <a:gdLst>
                  <a:gd name="connsiteX0" fmla="*/ 0 w 230046"/>
                  <a:gd name="connsiteY0" fmla="*/ 73018 h 151532"/>
                  <a:gd name="connsiteX1" fmla="*/ 0 w 230046"/>
                  <a:gd name="connsiteY1" fmla="*/ 151532 h 151532"/>
                  <a:gd name="connsiteX2" fmla="*/ 230046 w 230046"/>
                  <a:gd name="connsiteY2" fmla="*/ 55745 h 151532"/>
                  <a:gd name="connsiteX3" fmla="*/ 174301 w 230046"/>
                  <a:gd name="connsiteY3" fmla="*/ 0 h 151532"/>
                  <a:gd name="connsiteX4" fmla="*/ 0 w 230046"/>
                  <a:gd name="connsiteY4" fmla="*/ 73018 h 151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046" h="151532">
                    <a:moveTo>
                      <a:pt x="0" y="73018"/>
                    </a:moveTo>
                    <a:lnTo>
                      <a:pt x="0" y="151532"/>
                    </a:lnTo>
                    <a:cubicBezTo>
                      <a:pt x="89506" y="151532"/>
                      <a:pt x="171161" y="114631"/>
                      <a:pt x="230046" y="55745"/>
                    </a:cubicBezTo>
                    <a:lnTo>
                      <a:pt x="174301" y="0"/>
                    </a:lnTo>
                    <a:cubicBezTo>
                      <a:pt x="130333" y="45538"/>
                      <a:pt x="68307" y="73018"/>
                      <a:pt x="0" y="73018"/>
                    </a:cubicBezTo>
                    <a:close/>
                  </a:path>
                </a:pathLst>
              </a:custGeom>
              <a:solidFill>
                <a:srgbClr val="B0E43C"/>
              </a:solidFill>
              <a:ln w="78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1972FCEA-6AEA-47C4-870F-33ABAC19B854}"/>
                  </a:ext>
                </a:extLst>
              </p:cNvPr>
              <p:cNvSpPr/>
              <p:nvPr/>
            </p:nvSpPr>
            <p:spPr>
              <a:xfrm>
                <a:off x="683525" y="4217732"/>
                <a:ext cx="151532" cy="230046"/>
              </a:xfrm>
              <a:custGeom>
                <a:avLst/>
                <a:gdLst>
                  <a:gd name="connsiteX0" fmla="*/ 78514 w 151532"/>
                  <a:gd name="connsiteY0" fmla="*/ 0 h 230046"/>
                  <a:gd name="connsiteX1" fmla="*/ 0 w 151532"/>
                  <a:gd name="connsiteY1" fmla="*/ 0 h 230046"/>
                  <a:gd name="connsiteX2" fmla="*/ 95787 w 151532"/>
                  <a:gd name="connsiteY2" fmla="*/ 230046 h 230046"/>
                  <a:gd name="connsiteX3" fmla="*/ 151532 w 151532"/>
                  <a:gd name="connsiteY3" fmla="*/ 174301 h 230046"/>
                  <a:gd name="connsiteX4" fmla="*/ 78514 w 151532"/>
                  <a:gd name="connsiteY4" fmla="*/ 0 h 230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32" h="230046">
                    <a:moveTo>
                      <a:pt x="78514" y="0"/>
                    </a:moveTo>
                    <a:lnTo>
                      <a:pt x="0" y="0"/>
                    </a:lnTo>
                    <a:cubicBezTo>
                      <a:pt x="0" y="89506"/>
                      <a:pt x="36902" y="171161"/>
                      <a:pt x="95787" y="230046"/>
                    </a:cubicBezTo>
                    <a:lnTo>
                      <a:pt x="151532" y="174301"/>
                    </a:lnTo>
                    <a:cubicBezTo>
                      <a:pt x="105994" y="130333"/>
                      <a:pt x="78514" y="68307"/>
                      <a:pt x="78514" y="0"/>
                    </a:cubicBezTo>
                    <a:close/>
                  </a:path>
                </a:pathLst>
              </a:custGeom>
              <a:solidFill>
                <a:srgbClr val="E9841F"/>
              </a:solidFill>
              <a:ln w="78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483AABC1-AA26-4D5E-9231-D4B50D21B51C}"/>
                  </a:ext>
                </a:extLst>
              </p:cNvPr>
              <p:cNvSpPr/>
              <p:nvPr/>
            </p:nvSpPr>
            <p:spPr>
              <a:xfrm>
                <a:off x="683525" y="3986901"/>
                <a:ext cx="150746" cy="230831"/>
              </a:xfrm>
              <a:custGeom>
                <a:avLst/>
                <a:gdLst>
                  <a:gd name="connsiteX0" fmla="*/ 150747 w 150746"/>
                  <a:gd name="connsiteY0" fmla="*/ 55745 h 230831"/>
                  <a:gd name="connsiteX1" fmla="*/ 95002 w 150746"/>
                  <a:gd name="connsiteY1" fmla="*/ 0 h 230831"/>
                  <a:gd name="connsiteX2" fmla="*/ 0 w 150746"/>
                  <a:gd name="connsiteY2" fmla="*/ 230831 h 230831"/>
                  <a:gd name="connsiteX3" fmla="*/ 78514 w 150746"/>
                  <a:gd name="connsiteY3" fmla="*/ 230831 h 230831"/>
                  <a:gd name="connsiteX4" fmla="*/ 150747 w 150746"/>
                  <a:gd name="connsiteY4" fmla="*/ 55745 h 230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46" h="230831">
                    <a:moveTo>
                      <a:pt x="150747" y="55745"/>
                    </a:moveTo>
                    <a:lnTo>
                      <a:pt x="95002" y="0"/>
                    </a:lnTo>
                    <a:cubicBezTo>
                      <a:pt x="36902" y="59671"/>
                      <a:pt x="0" y="141325"/>
                      <a:pt x="0" y="230831"/>
                    </a:cubicBezTo>
                    <a:lnTo>
                      <a:pt x="78514" y="230831"/>
                    </a:lnTo>
                    <a:cubicBezTo>
                      <a:pt x="78514" y="162524"/>
                      <a:pt x="105994" y="101283"/>
                      <a:pt x="150747" y="55745"/>
                    </a:cubicBezTo>
                    <a:close/>
                  </a:path>
                </a:pathLst>
              </a:custGeom>
              <a:solidFill>
                <a:srgbClr val="FFC000"/>
              </a:solidFill>
              <a:ln w="78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pic>
          <p:nvPicPr>
            <p:cNvPr id="10" name="Graphic 9">
              <a:extLst>
                <a:ext uri="{FF2B5EF4-FFF2-40B4-BE49-F238E27FC236}">
                  <a16:creationId xmlns:a16="http://schemas.microsoft.com/office/drawing/2014/main" id="{8C82305A-EE49-491B-972E-7628982F918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98246" y="3425656"/>
              <a:ext cx="319324" cy="320756"/>
            </a:xfrm>
            <a:prstGeom prst="rect">
              <a:avLst/>
            </a:prstGeom>
          </p:spPr>
        </p:pic>
      </p:grpSp>
    </p:spTree>
    <p:extLst>
      <p:ext uri="{BB962C8B-B14F-4D97-AF65-F5344CB8AC3E}">
        <p14:creationId xmlns:p14="http://schemas.microsoft.com/office/powerpoint/2010/main" val="26133020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243A5F"/>
                </a:solidFill>
              </a:defRPr>
            </a:lvl1pPr>
          </a:lstStyle>
          <a:p>
            <a:r>
              <a:rPr lang="en-US"/>
              <a:t>Click to edit Master title style</a:t>
            </a:r>
          </a:p>
        </p:txBody>
      </p:sp>
    </p:spTree>
    <p:extLst>
      <p:ext uri="{BB962C8B-B14F-4D97-AF65-F5344CB8AC3E}">
        <p14:creationId xmlns:p14="http://schemas.microsoft.com/office/powerpoint/2010/main" val="38514464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179701"/>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243A5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8245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8318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solidFill>
                  <a:schemeClr val="tx1"/>
                </a:solidFill>
                <a:latin typeface="+mn-lt"/>
              </a:defRPr>
            </a:lvl1pPr>
            <a:lvl2pPr>
              <a:defRPr sz="2800">
                <a:solidFill>
                  <a:schemeClr val="tx1"/>
                </a:solidFill>
                <a:latin typeface="+mn-lt"/>
              </a:defRPr>
            </a:lvl2pPr>
            <a:lvl3pPr>
              <a:defRPr sz="2400">
                <a:solidFill>
                  <a:schemeClr val="tx1"/>
                </a:solidFill>
                <a:latin typeface="+mn-lt"/>
              </a:defRPr>
            </a:lvl3pPr>
            <a:lvl4pPr>
              <a:defRPr sz="2000">
                <a:solidFill>
                  <a:schemeClr val="tx1"/>
                </a:solidFill>
                <a:latin typeface="+mn-lt"/>
              </a:defRPr>
            </a:lvl4pPr>
            <a:lvl5pPr>
              <a:defRPr sz="18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689416749"/>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vider Layout">
    <p:bg>
      <p:bgPr>
        <a:solidFill>
          <a:schemeClr val="accent2">
            <a:lumMod val="75000"/>
          </a:schemeClr>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40F7E30-1A99-434F-861D-82BA660BEE5B}"/>
              </a:ext>
            </a:extLst>
          </p:cNvPr>
          <p:cNvGrpSpPr/>
          <p:nvPr userDrawn="1"/>
        </p:nvGrpSpPr>
        <p:grpSpPr>
          <a:xfrm>
            <a:off x="-1433034" y="1055017"/>
            <a:ext cx="5400711" cy="5400668"/>
            <a:chOff x="6043936" y="1055017"/>
            <a:chExt cx="5400711" cy="5400668"/>
          </a:xfrm>
        </p:grpSpPr>
        <p:grpSp>
          <p:nvGrpSpPr>
            <p:cNvPr id="61" name="Group 60">
              <a:extLst>
                <a:ext uri="{FF2B5EF4-FFF2-40B4-BE49-F238E27FC236}">
                  <a16:creationId xmlns:a16="http://schemas.microsoft.com/office/drawing/2014/main" id="{CE82A177-3051-4617-8DA7-2C3251B43C06}"/>
                </a:ext>
              </a:extLst>
            </p:cNvPr>
            <p:cNvGrpSpPr/>
            <p:nvPr/>
          </p:nvGrpSpPr>
          <p:grpSpPr>
            <a:xfrm>
              <a:off x="6043936" y="1055017"/>
              <a:ext cx="5400711" cy="5400668"/>
              <a:chOff x="6043936" y="1055017"/>
              <a:chExt cx="5400711" cy="5400668"/>
            </a:xfrm>
          </p:grpSpPr>
          <p:sp>
            <p:nvSpPr>
              <p:cNvPr id="67" name="Freeform 89">
                <a:extLst>
                  <a:ext uri="{FF2B5EF4-FFF2-40B4-BE49-F238E27FC236}">
                    <a16:creationId xmlns:a16="http://schemas.microsoft.com/office/drawing/2014/main" id="{7EFA4379-9896-44AF-9AB8-08232F66505A}"/>
                  </a:ext>
                </a:extLst>
              </p:cNvPr>
              <p:cNvSpPr>
                <a:spLocks/>
              </p:cNvSpPr>
              <p:nvPr/>
            </p:nvSpPr>
            <p:spPr bwMode="auto">
              <a:xfrm>
                <a:off x="10385271" y="3900750"/>
                <a:ext cx="1059376" cy="1661743"/>
              </a:xfrm>
              <a:custGeom>
                <a:avLst/>
                <a:gdLst>
                  <a:gd name="T0" fmla="*/ 28 w 76"/>
                  <a:gd name="T1" fmla="*/ 118 h 118"/>
                  <a:gd name="T2" fmla="*/ 76 w 76"/>
                  <a:gd name="T3" fmla="*/ 0 h 118"/>
                  <a:gd name="T4" fmla="*/ 37 w 76"/>
                  <a:gd name="T5" fmla="*/ 0 h 118"/>
                  <a:gd name="T6" fmla="*/ 0 w 76"/>
                  <a:gd name="T7" fmla="*/ 90 h 118"/>
                  <a:gd name="T8" fmla="*/ 28 w 76"/>
                  <a:gd name="T9" fmla="*/ 118 h 118"/>
                </a:gdLst>
                <a:ahLst/>
                <a:cxnLst>
                  <a:cxn ang="0">
                    <a:pos x="T0" y="T1"/>
                  </a:cxn>
                  <a:cxn ang="0">
                    <a:pos x="T2" y="T3"/>
                  </a:cxn>
                  <a:cxn ang="0">
                    <a:pos x="T4" y="T5"/>
                  </a:cxn>
                  <a:cxn ang="0">
                    <a:pos x="T6" y="T7"/>
                  </a:cxn>
                  <a:cxn ang="0">
                    <a:pos x="T8" y="T9"/>
                  </a:cxn>
                </a:cxnLst>
                <a:rect l="0" t="0" r="r" b="b"/>
                <a:pathLst>
                  <a:path w="76" h="118">
                    <a:moveTo>
                      <a:pt x="28" y="118"/>
                    </a:moveTo>
                    <a:cubicBezTo>
                      <a:pt x="56" y="86"/>
                      <a:pt x="74" y="45"/>
                      <a:pt x="76" y="0"/>
                    </a:cubicBezTo>
                    <a:cubicBezTo>
                      <a:pt x="37" y="0"/>
                      <a:pt x="37" y="0"/>
                      <a:pt x="37" y="0"/>
                    </a:cubicBezTo>
                    <a:cubicBezTo>
                      <a:pt x="35" y="34"/>
                      <a:pt x="21" y="65"/>
                      <a:pt x="0" y="90"/>
                    </a:cubicBezTo>
                    <a:lnTo>
                      <a:pt x="28" y="118"/>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68" name="Freeform 90">
                <a:extLst>
                  <a:ext uri="{FF2B5EF4-FFF2-40B4-BE49-F238E27FC236}">
                    <a16:creationId xmlns:a16="http://schemas.microsoft.com/office/drawing/2014/main" id="{F099B321-CA93-4D3D-AD57-F58E1CC0E112}"/>
                  </a:ext>
                </a:extLst>
              </p:cNvPr>
              <p:cNvSpPr>
                <a:spLocks/>
              </p:cNvSpPr>
              <p:nvPr/>
            </p:nvSpPr>
            <p:spPr bwMode="auto">
              <a:xfrm>
                <a:off x="6043936" y="1948209"/>
                <a:ext cx="1100919" cy="1661743"/>
              </a:xfrm>
              <a:custGeom>
                <a:avLst/>
                <a:gdLst>
                  <a:gd name="T0" fmla="*/ 49 w 78"/>
                  <a:gd name="T1" fmla="*/ 0 h 119"/>
                  <a:gd name="T2" fmla="*/ 0 w 78"/>
                  <a:gd name="T3" fmla="*/ 119 h 119"/>
                  <a:gd name="T4" fmla="*/ 41 w 78"/>
                  <a:gd name="T5" fmla="*/ 119 h 119"/>
                  <a:gd name="T6" fmla="*/ 78 w 78"/>
                  <a:gd name="T7" fmla="*/ 29 h 119"/>
                  <a:gd name="T8" fmla="*/ 49 w 78"/>
                  <a:gd name="T9" fmla="*/ 0 h 119"/>
                </a:gdLst>
                <a:ahLst/>
                <a:cxnLst>
                  <a:cxn ang="0">
                    <a:pos x="T0" y="T1"/>
                  </a:cxn>
                  <a:cxn ang="0">
                    <a:pos x="T2" y="T3"/>
                  </a:cxn>
                  <a:cxn ang="0">
                    <a:pos x="T4" y="T5"/>
                  </a:cxn>
                  <a:cxn ang="0">
                    <a:pos x="T6" y="T7"/>
                  </a:cxn>
                  <a:cxn ang="0">
                    <a:pos x="T8" y="T9"/>
                  </a:cxn>
                </a:cxnLst>
                <a:rect l="0" t="0" r="r" b="b"/>
                <a:pathLst>
                  <a:path w="78" h="119">
                    <a:moveTo>
                      <a:pt x="49" y="0"/>
                    </a:moveTo>
                    <a:cubicBezTo>
                      <a:pt x="21" y="32"/>
                      <a:pt x="2" y="73"/>
                      <a:pt x="0" y="119"/>
                    </a:cubicBezTo>
                    <a:cubicBezTo>
                      <a:pt x="41" y="119"/>
                      <a:pt x="41" y="119"/>
                      <a:pt x="41" y="119"/>
                    </a:cubicBezTo>
                    <a:cubicBezTo>
                      <a:pt x="43" y="84"/>
                      <a:pt x="57" y="53"/>
                      <a:pt x="78" y="29"/>
                    </a:cubicBezTo>
                    <a:lnTo>
                      <a:pt x="49" y="0"/>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69" name="Freeform 91">
                <a:extLst>
                  <a:ext uri="{FF2B5EF4-FFF2-40B4-BE49-F238E27FC236}">
                    <a16:creationId xmlns:a16="http://schemas.microsoft.com/office/drawing/2014/main" id="{77CA5435-90E5-4BF5-8DE8-AE9B4D6A2C5C}"/>
                  </a:ext>
                </a:extLst>
              </p:cNvPr>
              <p:cNvSpPr>
                <a:spLocks/>
              </p:cNvSpPr>
              <p:nvPr/>
            </p:nvSpPr>
            <p:spPr bwMode="auto">
              <a:xfrm>
                <a:off x="6957900" y="5354780"/>
                <a:ext cx="1661757" cy="1100905"/>
              </a:xfrm>
              <a:custGeom>
                <a:avLst/>
                <a:gdLst>
                  <a:gd name="T0" fmla="*/ 0 w 118"/>
                  <a:gd name="T1" fmla="*/ 29 h 78"/>
                  <a:gd name="T2" fmla="*/ 118 w 118"/>
                  <a:gd name="T3" fmla="*/ 78 h 78"/>
                  <a:gd name="T4" fmla="*/ 118 w 118"/>
                  <a:gd name="T5" fmla="*/ 37 h 78"/>
                  <a:gd name="T6" fmla="*/ 29 w 118"/>
                  <a:gd name="T7" fmla="*/ 0 h 78"/>
                  <a:gd name="T8" fmla="*/ 0 w 118"/>
                  <a:gd name="T9" fmla="*/ 29 h 78"/>
                </a:gdLst>
                <a:ahLst/>
                <a:cxnLst>
                  <a:cxn ang="0">
                    <a:pos x="T0" y="T1"/>
                  </a:cxn>
                  <a:cxn ang="0">
                    <a:pos x="T2" y="T3"/>
                  </a:cxn>
                  <a:cxn ang="0">
                    <a:pos x="T4" y="T5"/>
                  </a:cxn>
                  <a:cxn ang="0">
                    <a:pos x="T6" y="T7"/>
                  </a:cxn>
                  <a:cxn ang="0">
                    <a:pos x="T8" y="T9"/>
                  </a:cxn>
                </a:cxnLst>
                <a:rect l="0" t="0" r="r" b="b"/>
                <a:pathLst>
                  <a:path w="118" h="78">
                    <a:moveTo>
                      <a:pt x="0" y="29"/>
                    </a:moveTo>
                    <a:cubicBezTo>
                      <a:pt x="32" y="57"/>
                      <a:pt x="73" y="76"/>
                      <a:pt x="118" y="78"/>
                    </a:cubicBezTo>
                    <a:cubicBezTo>
                      <a:pt x="118" y="37"/>
                      <a:pt x="118" y="37"/>
                      <a:pt x="118" y="37"/>
                    </a:cubicBezTo>
                    <a:cubicBezTo>
                      <a:pt x="84" y="35"/>
                      <a:pt x="53" y="21"/>
                      <a:pt x="29" y="0"/>
                    </a:cubicBezTo>
                    <a:lnTo>
                      <a:pt x="0" y="29"/>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70" name="Freeform 92">
                <a:extLst>
                  <a:ext uri="{FF2B5EF4-FFF2-40B4-BE49-F238E27FC236}">
                    <a16:creationId xmlns:a16="http://schemas.microsoft.com/office/drawing/2014/main" id="{ECE8E6A1-7AB9-4A45-A281-9792E46DDAAD}"/>
                  </a:ext>
                </a:extLst>
              </p:cNvPr>
              <p:cNvSpPr>
                <a:spLocks/>
              </p:cNvSpPr>
              <p:nvPr/>
            </p:nvSpPr>
            <p:spPr bwMode="auto">
              <a:xfrm>
                <a:off x="6043936" y="3900750"/>
                <a:ext cx="1100919" cy="1661743"/>
              </a:xfrm>
              <a:custGeom>
                <a:avLst/>
                <a:gdLst>
                  <a:gd name="T0" fmla="*/ 0 w 78"/>
                  <a:gd name="T1" fmla="*/ 0 h 118"/>
                  <a:gd name="T2" fmla="*/ 49 w 78"/>
                  <a:gd name="T3" fmla="*/ 118 h 118"/>
                  <a:gd name="T4" fmla="*/ 78 w 78"/>
                  <a:gd name="T5" fmla="*/ 90 h 118"/>
                  <a:gd name="T6" fmla="*/ 41 w 78"/>
                  <a:gd name="T7" fmla="*/ 0 h 118"/>
                  <a:gd name="T8" fmla="*/ 0 w 78"/>
                  <a:gd name="T9" fmla="*/ 0 h 118"/>
                </a:gdLst>
                <a:ahLst/>
                <a:cxnLst>
                  <a:cxn ang="0">
                    <a:pos x="T0" y="T1"/>
                  </a:cxn>
                  <a:cxn ang="0">
                    <a:pos x="T2" y="T3"/>
                  </a:cxn>
                  <a:cxn ang="0">
                    <a:pos x="T4" y="T5"/>
                  </a:cxn>
                  <a:cxn ang="0">
                    <a:pos x="T6" y="T7"/>
                  </a:cxn>
                  <a:cxn ang="0">
                    <a:pos x="T8" y="T9"/>
                  </a:cxn>
                </a:cxnLst>
                <a:rect l="0" t="0" r="r" b="b"/>
                <a:pathLst>
                  <a:path w="78" h="118">
                    <a:moveTo>
                      <a:pt x="0" y="0"/>
                    </a:moveTo>
                    <a:cubicBezTo>
                      <a:pt x="2" y="45"/>
                      <a:pt x="21" y="87"/>
                      <a:pt x="49" y="118"/>
                    </a:cubicBezTo>
                    <a:cubicBezTo>
                      <a:pt x="78" y="90"/>
                      <a:pt x="78" y="90"/>
                      <a:pt x="78" y="90"/>
                    </a:cubicBezTo>
                    <a:cubicBezTo>
                      <a:pt x="57" y="65"/>
                      <a:pt x="43" y="34"/>
                      <a:pt x="41" y="0"/>
                    </a:cubicBezTo>
                    <a:lnTo>
                      <a:pt x="0" y="0"/>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71" name="Freeform 93">
                <a:extLst>
                  <a:ext uri="{FF2B5EF4-FFF2-40B4-BE49-F238E27FC236}">
                    <a16:creationId xmlns:a16="http://schemas.microsoft.com/office/drawing/2014/main" id="{23FA72B7-5AC3-4897-A239-FC94CF832605}"/>
                  </a:ext>
                </a:extLst>
              </p:cNvPr>
              <p:cNvSpPr>
                <a:spLocks/>
              </p:cNvSpPr>
              <p:nvPr/>
            </p:nvSpPr>
            <p:spPr bwMode="auto">
              <a:xfrm>
                <a:off x="10385271" y="1948209"/>
                <a:ext cx="1059376" cy="1661743"/>
              </a:xfrm>
              <a:custGeom>
                <a:avLst/>
                <a:gdLst>
                  <a:gd name="T0" fmla="*/ 28 w 76"/>
                  <a:gd name="T1" fmla="*/ 0 h 118"/>
                  <a:gd name="T2" fmla="*/ 0 w 76"/>
                  <a:gd name="T3" fmla="*/ 28 h 118"/>
                  <a:gd name="T4" fmla="*/ 37 w 76"/>
                  <a:gd name="T5" fmla="*/ 118 h 118"/>
                  <a:gd name="T6" fmla="*/ 76 w 76"/>
                  <a:gd name="T7" fmla="*/ 118 h 118"/>
                  <a:gd name="T8" fmla="*/ 28 w 76"/>
                  <a:gd name="T9" fmla="*/ 0 h 118"/>
                </a:gdLst>
                <a:ahLst/>
                <a:cxnLst>
                  <a:cxn ang="0">
                    <a:pos x="T0" y="T1"/>
                  </a:cxn>
                  <a:cxn ang="0">
                    <a:pos x="T2" y="T3"/>
                  </a:cxn>
                  <a:cxn ang="0">
                    <a:pos x="T4" y="T5"/>
                  </a:cxn>
                  <a:cxn ang="0">
                    <a:pos x="T6" y="T7"/>
                  </a:cxn>
                  <a:cxn ang="0">
                    <a:pos x="T8" y="T9"/>
                  </a:cxn>
                </a:cxnLst>
                <a:rect l="0" t="0" r="r" b="b"/>
                <a:pathLst>
                  <a:path w="76" h="118">
                    <a:moveTo>
                      <a:pt x="28" y="0"/>
                    </a:moveTo>
                    <a:cubicBezTo>
                      <a:pt x="0" y="28"/>
                      <a:pt x="0" y="28"/>
                      <a:pt x="0" y="28"/>
                    </a:cubicBezTo>
                    <a:cubicBezTo>
                      <a:pt x="21" y="52"/>
                      <a:pt x="35" y="83"/>
                      <a:pt x="37" y="118"/>
                    </a:cubicBezTo>
                    <a:cubicBezTo>
                      <a:pt x="76" y="118"/>
                      <a:pt x="76" y="118"/>
                      <a:pt x="76" y="118"/>
                    </a:cubicBezTo>
                    <a:cubicBezTo>
                      <a:pt x="74" y="72"/>
                      <a:pt x="56" y="31"/>
                      <a:pt x="28" y="0"/>
                    </a:cubicBez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73" name="Freeform 94">
                <a:extLst>
                  <a:ext uri="{FF2B5EF4-FFF2-40B4-BE49-F238E27FC236}">
                    <a16:creationId xmlns:a16="http://schemas.microsoft.com/office/drawing/2014/main" id="{2807BAEB-7FA5-4A03-B32A-4DC3EBA8DF33}"/>
                  </a:ext>
                </a:extLst>
              </p:cNvPr>
              <p:cNvSpPr>
                <a:spLocks/>
              </p:cNvSpPr>
              <p:nvPr/>
            </p:nvSpPr>
            <p:spPr bwMode="auto">
              <a:xfrm>
                <a:off x="8889697" y="5354780"/>
                <a:ext cx="1682529" cy="1100905"/>
              </a:xfrm>
              <a:custGeom>
                <a:avLst/>
                <a:gdLst>
                  <a:gd name="T0" fmla="*/ 1 w 118"/>
                  <a:gd name="T1" fmla="*/ 78 h 78"/>
                  <a:gd name="T2" fmla="*/ 118 w 118"/>
                  <a:gd name="T3" fmla="*/ 28 h 78"/>
                  <a:gd name="T4" fmla="*/ 90 w 118"/>
                  <a:gd name="T5" fmla="*/ 0 h 78"/>
                  <a:gd name="T6" fmla="*/ 0 w 118"/>
                  <a:gd name="T7" fmla="*/ 37 h 78"/>
                  <a:gd name="T8" fmla="*/ 0 w 118"/>
                  <a:gd name="T9" fmla="*/ 78 h 78"/>
                  <a:gd name="T10" fmla="*/ 1 w 118"/>
                  <a:gd name="T11" fmla="*/ 78 h 78"/>
                </a:gdLst>
                <a:ahLst/>
                <a:cxnLst>
                  <a:cxn ang="0">
                    <a:pos x="T0" y="T1"/>
                  </a:cxn>
                  <a:cxn ang="0">
                    <a:pos x="T2" y="T3"/>
                  </a:cxn>
                  <a:cxn ang="0">
                    <a:pos x="T4" y="T5"/>
                  </a:cxn>
                  <a:cxn ang="0">
                    <a:pos x="T6" y="T7"/>
                  </a:cxn>
                  <a:cxn ang="0">
                    <a:pos x="T8" y="T9"/>
                  </a:cxn>
                  <a:cxn ang="0">
                    <a:pos x="T10" y="T11"/>
                  </a:cxn>
                </a:cxnLst>
                <a:rect l="0" t="0" r="r" b="b"/>
                <a:pathLst>
                  <a:path w="118" h="78">
                    <a:moveTo>
                      <a:pt x="1" y="78"/>
                    </a:moveTo>
                    <a:cubicBezTo>
                      <a:pt x="46" y="75"/>
                      <a:pt x="87" y="57"/>
                      <a:pt x="118" y="28"/>
                    </a:cubicBezTo>
                    <a:cubicBezTo>
                      <a:pt x="90" y="0"/>
                      <a:pt x="90" y="0"/>
                      <a:pt x="90" y="0"/>
                    </a:cubicBezTo>
                    <a:cubicBezTo>
                      <a:pt x="66" y="22"/>
                      <a:pt x="35" y="35"/>
                      <a:pt x="0" y="37"/>
                    </a:cubicBezTo>
                    <a:cubicBezTo>
                      <a:pt x="0" y="78"/>
                      <a:pt x="0" y="78"/>
                      <a:pt x="0" y="78"/>
                    </a:cubicBezTo>
                    <a:lnTo>
                      <a:pt x="1" y="78"/>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77" name="Freeform 95">
                <a:extLst>
                  <a:ext uri="{FF2B5EF4-FFF2-40B4-BE49-F238E27FC236}">
                    <a16:creationId xmlns:a16="http://schemas.microsoft.com/office/drawing/2014/main" id="{1AB33550-1829-4B5F-99F1-0FA63897A02D}"/>
                  </a:ext>
                </a:extLst>
              </p:cNvPr>
              <p:cNvSpPr>
                <a:spLocks/>
              </p:cNvSpPr>
              <p:nvPr/>
            </p:nvSpPr>
            <p:spPr bwMode="auto">
              <a:xfrm>
                <a:off x="8910469" y="1055017"/>
                <a:ext cx="1661757" cy="1080134"/>
              </a:xfrm>
              <a:custGeom>
                <a:avLst/>
                <a:gdLst>
                  <a:gd name="T0" fmla="*/ 0 w 117"/>
                  <a:gd name="T1" fmla="*/ 0 h 77"/>
                  <a:gd name="T2" fmla="*/ 0 w 117"/>
                  <a:gd name="T3" fmla="*/ 40 h 77"/>
                  <a:gd name="T4" fmla="*/ 89 w 117"/>
                  <a:gd name="T5" fmla="*/ 77 h 77"/>
                  <a:gd name="T6" fmla="*/ 117 w 117"/>
                  <a:gd name="T7" fmla="*/ 49 h 77"/>
                  <a:gd name="T8" fmla="*/ 0 w 117"/>
                  <a:gd name="T9" fmla="*/ 0 h 77"/>
                </a:gdLst>
                <a:ahLst/>
                <a:cxnLst>
                  <a:cxn ang="0">
                    <a:pos x="T0" y="T1"/>
                  </a:cxn>
                  <a:cxn ang="0">
                    <a:pos x="T2" y="T3"/>
                  </a:cxn>
                  <a:cxn ang="0">
                    <a:pos x="T4" y="T5"/>
                  </a:cxn>
                  <a:cxn ang="0">
                    <a:pos x="T6" y="T7"/>
                  </a:cxn>
                  <a:cxn ang="0">
                    <a:pos x="T8" y="T9"/>
                  </a:cxn>
                </a:cxnLst>
                <a:rect l="0" t="0" r="r" b="b"/>
                <a:pathLst>
                  <a:path w="117" h="77">
                    <a:moveTo>
                      <a:pt x="0" y="0"/>
                    </a:moveTo>
                    <a:cubicBezTo>
                      <a:pt x="0" y="40"/>
                      <a:pt x="0" y="40"/>
                      <a:pt x="0" y="40"/>
                    </a:cubicBezTo>
                    <a:cubicBezTo>
                      <a:pt x="34" y="42"/>
                      <a:pt x="65" y="56"/>
                      <a:pt x="89" y="77"/>
                    </a:cubicBezTo>
                    <a:cubicBezTo>
                      <a:pt x="117" y="49"/>
                      <a:pt x="117" y="49"/>
                      <a:pt x="117" y="49"/>
                    </a:cubicBezTo>
                    <a:cubicBezTo>
                      <a:pt x="86" y="21"/>
                      <a:pt x="45" y="3"/>
                      <a:pt x="0" y="0"/>
                    </a:cubicBez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86" name="Freeform 96">
                <a:extLst>
                  <a:ext uri="{FF2B5EF4-FFF2-40B4-BE49-F238E27FC236}">
                    <a16:creationId xmlns:a16="http://schemas.microsoft.com/office/drawing/2014/main" id="{B67B5797-7FBE-4C35-A455-15A9608AF7A1}"/>
                  </a:ext>
                </a:extLst>
              </p:cNvPr>
              <p:cNvSpPr>
                <a:spLocks/>
              </p:cNvSpPr>
              <p:nvPr/>
            </p:nvSpPr>
            <p:spPr bwMode="auto">
              <a:xfrm>
                <a:off x="6957900" y="1055017"/>
                <a:ext cx="1661757" cy="1080134"/>
              </a:xfrm>
              <a:custGeom>
                <a:avLst/>
                <a:gdLst>
                  <a:gd name="T0" fmla="*/ 118 w 118"/>
                  <a:gd name="T1" fmla="*/ 0 h 77"/>
                  <a:gd name="T2" fmla="*/ 0 w 118"/>
                  <a:gd name="T3" fmla="*/ 49 h 77"/>
                  <a:gd name="T4" fmla="*/ 29 w 118"/>
                  <a:gd name="T5" fmla="*/ 77 h 77"/>
                  <a:gd name="T6" fmla="*/ 118 w 118"/>
                  <a:gd name="T7" fmla="*/ 40 h 77"/>
                  <a:gd name="T8" fmla="*/ 118 w 118"/>
                  <a:gd name="T9" fmla="*/ 0 h 77"/>
                </a:gdLst>
                <a:ahLst/>
                <a:cxnLst>
                  <a:cxn ang="0">
                    <a:pos x="T0" y="T1"/>
                  </a:cxn>
                  <a:cxn ang="0">
                    <a:pos x="T2" y="T3"/>
                  </a:cxn>
                  <a:cxn ang="0">
                    <a:pos x="T4" y="T5"/>
                  </a:cxn>
                  <a:cxn ang="0">
                    <a:pos x="T6" y="T7"/>
                  </a:cxn>
                  <a:cxn ang="0">
                    <a:pos x="T8" y="T9"/>
                  </a:cxn>
                </a:cxnLst>
                <a:rect l="0" t="0" r="r" b="b"/>
                <a:pathLst>
                  <a:path w="118" h="77">
                    <a:moveTo>
                      <a:pt x="118" y="0"/>
                    </a:moveTo>
                    <a:cubicBezTo>
                      <a:pt x="73" y="2"/>
                      <a:pt x="32" y="20"/>
                      <a:pt x="0" y="49"/>
                    </a:cubicBezTo>
                    <a:cubicBezTo>
                      <a:pt x="29" y="77"/>
                      <a:pt x="29" y="77"/>
                      <a:pt x="29" y="77"/>
                    </a:cubicBezTo>
                    <a:cubicBezTo>
                      <a:pt x="53" y="56"/>
                      <a:pt x="84" y="43"/>
                      <a:pt x="118" y="40"/>
                    </a:cubicBezTo>
                    <a:cubicBezTo>
                      <a:pt x="118" y="0"/>
                      <a:pt x="118" y="0"/>
                      <a:pt x="118" y="0"/>
                    </a:cubicBez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grpSp>
        <p:grpSp>
          <p:nvGrpSpPr>
            <p:cNvPr id="62" name="Group 61">
              <a:extLst>
                <a:ext uri="{FF2B5EF4-FFF2-40B4-BE49-F238E27FC236}">
                  <a16:creationId xmlns:a16="http://schemas.microsoft.com/office/drawing/2014/main" id="{B50D7A2D-726C-48B2-BA04-ADC6D6958DF5}"/>
                </a:ext>
              </a:extLst>
            </p:cNvPr>
            <p:cNvGrpSpPr/>
            <p:nvPr/>
          </p:nvGrpSpPr>
          <p:grpSpPr>
            <a:xfrm>
              <a:off x="7346667" y="2766354"/>
              <a:ext cx="2795248" cy="1977997"/>
              <a:chOff x="7346667" y="2766354"/>
              <a:chExt cx="2795248" cy="1977997"/>
            </a:xfrm>
          </p:grpSpPr>
          <p:sp>
            <p:nvSpPr>
              <p:cNvPr id="63" name="Freeform: Shape 62">
                <a:extLst>
                  <a:ext uri="{FF2B5EF4-FFF2-40B4-BE49-F238E27FC236}">
                    <a16:creationId xmlns:a16="http://schemas.microsoft.com/office/drawing/2014/main" id="{DC82EBF2-E491-4CE5-B553-DA56D7A4EB9B}"/>
                  </a:ext>
                </a:extLst>
              </p:cNvPr>
              <p:cNvSpPr/>
              <p:nvPr/>
            </p:nvSpPr>
            <p:spPr>
              <a:xfrm>
                <a:off x="7420308" y="2839961"/>
                <a:ext cx="1445972" cy="1344833"/>
              </a:xfrm>
              <a:custGeom>
                <a:avLst/>
                <a:gdLst>
                  <a:gd name="connsiteX0" fmla="*/ 111344 w 212238"/>
                  <a:gd name="connsiteY0" fmla="*/ 197393 h 197393"/>
                  <a:gd name="connsiteX1" fmla="*/ 0 w 212238"/>
                  <a:gd name="connsiteY1" fmla="*/ 86121 h 197393"/>
                  <a:gd name="connsiteX2" fmla="*/ 0 w 212238"/>
                  <a:gd name="connsiteY2" fmla="*/ 0 h 197393"/>
                  <a:gd name="connsiteX3" fmla="*/ 100895 w 212238"/>
                  <a:gd name="connsiteY3" fmla="*/ 0 h 197393"/>
                  <a:gd name="connsiteX4" fmla="*/ 212239 w 212238"/>
                  <a:gd name="connsiteY4" fmla="*/ 111345 h 197393"/>
                  <a:gd name="connsiteX5" fmla="*/ 212239 w 212238"/>
                  <a:gd name="connsiteY5" fmla="*/ 197393 h 197393"/>
                  <a:gd name="connsiteX6" fmla="*/ 111344 w 212238"/>
                  <a:gd name="connsiteY6" fmla="*/ 197393 h 19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38" h="197393">
                    <a:moveTo>
                      <a:pt x="111344" y="197393"/>
                    </a:moveTo>
                    <a:cubicBezTo>
                      <a:pt x="49943" y="197393"/>
                      <a:pt x="0" y="147450"/>
                      <a:pt x="0" y="86121"/>
                    </a:cubicBezTo>
                    <a:lnTo>
                      <a:pt x="0" y="0"/>
                    </a:lnTo>
                    <a:lnTo>
                      <a:pt x="100895" y="0"/>
                    </a:lnTo>
                    <a:cubicBezTo>
                      <a:pt x="162296" y="0"/>
                      <a:pt x="212239" y="49943"/>
                      <a:pt x="212239" y="111345"/>
                    </a:cubicBezTo>
                    <a:lnTo>
                      <a:pt x="212239" y="197393"/>
                    </a:lnTo>
                    <a:lnTo>
                      <a:pt x="111344" y="197393"/>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IN" sz="20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64" name="Freeform: Shape 63">
                <a:extLst>
                  <a:ext uri="{FF2B5EF4-FFF2-40B4-BE49-F238E27FC236}">
                    <a16:creationId xmlns:a16="http://schemas.microsoft.com/office/drawing/2014/main" id="{1EEAD834-3852-4D18-A54B-86AFDCDC04BD}"/>
                  </a:ext>
                </a:extLst>
              </p:cNvPr>
              <p:cNvSpPr/>
              <p:nvPr/>
            </p:nvSpPr>
            <p:spPr>
              <a:xfrm>
                <a:off x="9154034" y="3354811"/>
                <a:ext cx="914233" cy="830760"/>
              </a:xfrm>
              <a:custGeom>
                <a:avLst/>
                <a:gdLst>
                  <a:gd name="connsiteX0" fmla="*/ 0 w 134190"/>
                  <a:gd name="connsiteY0" fmla="*/ 121939 h 121938"/>
                  <a:gd name="connsiteX1" fmla="*/ 0 w 134190"/>
                  <a:gd name="connsiteY1" fmla="*/ 58951 h 121938"/>
                  <a:gd name="connsiteX2" fmla="*/ 58951 w 134190"/>
                  <a:gd name="connsiteY2" fmla="*/ 0 h 121938"/>
                  <a:gd name="connsiteX3" fmla="*/ 134190 w 134190"/>
                  <a:gd name="connsiteY3" fmla="*/ 0 h 121938"/>
                  <a:gd name="connsiteX4" fmla="*/ 134190 w 134190"/>
                  <a:gd name="connsiteY4" fmla="*/ 62987 h 121938"/>
                  <a:gd name="connsiteX5" fmla="*/ 75238 w 134190"/>
                  <a:gd name="connsiteY5" fmla="*/ 121939 h 121938"/>
                  <a:gd name="connsiteX6" fmla="*/ 0 w 134190"/>
                  <a:gd name="connsiteY6" fmla="*/ 121939 h 12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0" h="121938">
                    <a:moveTo>
                      <a:pt x="0" y="121939"/>
                    </a:moveTo>
                    <a:lnTo>
                      <a:pt x="0" y="58951"/>
                    </a:lnTo>
                    <a:cubicBezTo>
                      <a:pt x="0" y="26449"/>
                      <a:pt x="26449" y="0"/>
                      <a:pt x="58951" y="0"/>
                    </a:cubicBezTo>
                    <a:lnTo>
                      <a:pt x="134190" y="0"/>
                    </a:lnTo>
                    <a:lnTo>
                      <a:pt x="134190" y="62987"/>
                    </a:lnTo>
                    <a:cubicBezTo>
                      <a:pt x="134190" y="95489"/>
                      <a:pt x="107741" y="121939"/>
                      <a:pt x="75238" y="121939"/>
                    </a:cubicBezTo>
                    <a:lnTo>
                      <a:pt x="0" y="121939"/>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IN" sz="20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65" name="Freeform: Shape 64">
                <a:extLst>
                  <a:ext uri="{FF2B5EF4-FFF2-40B4-BE49-F238E27FC236}">
                    <a16:creationId xmlns:a16="http://schemas.microsoft.com/office/drawing/2014/main" id="{C700CED4-DEBE-41C2-B560-51B18522C08F}"/>
                  </a:ext>
                </a:extLst>
              </p:cNvPr>
              <p:cNvSpPr/>
              <p:nvPr/>
            </p:nvSpPr>
            <p:spPr>
              <a:xfrm>
                <a:off x="7346667" y="2766354"/>
                <a:ext cx="1594250" cy="1977718"/>
              </a:xfrm>
              <a:custGeom>
                <a:avLst/>
                <a:gdLst>
                  <a:gd name="connsiteX0" fmla="*/ 233859 w 234002"/>
                  <a:gd name="connsiteY0" fmla="*/ 203735 h 290287"/>
                  <a:gd name="connsiteX1" fmla="*/ 233859 w 234002"/>
                  <a:gd name="connsiteY1" fmla="*/ 122154 h 290287"/>
                  <a:gd name="connsiteX2" fmla="*/ 111705 w 234002"/>
                  <a:gd name="connsiteY2" fmla="*/ 0 h 290287"/>
                  <a:gd name="connsiteX3" fmla="*/ 0 w 234002"/>
                  <a:gd name="connsiteY3" fmla="*/ 0 h 290287"/>
                  <a:gd name="connsiteX4" fmla="*/ 0 w 234002"/>
                  <a:gd name="connsiteY4" fmla="*/ 96859 h 290287"/>
                  <a:gd name="connsiteX5" fmla="*/ 122154 w 234002"/>
                  <a:gd name="connsiteY5" fmla="*/ 219013 h 290287"/>
                  <a:gd name="connsiteX6" fmla="*/ 212383 w 234002"/>
                  <a:gd name="connsiteY6" fmla="*/ 219013 h 290287"/>
                  <a:gd name="connsiteX7" fmla="*/ 212383 w 234002"/>
                  <a:gd name="connsiteY7" fmla="*/ 290288 h 290287"/>
                  <a:gd name="connsiteX8" fmla="*/ 234003 w 234002"/>
                  <a:gd name="connsiteY8" fmla="*/ 290288 h 290287"/>
                  <a:gd name="connsiteX9" fmla="*/ 234003 w 234002"/>
                  <a:gd name="connsiteY9" fmla="*/ 203735 h 290287"/>
                  <a:gd name="connsiteX10" fmla="*/ 233859 w 234002"/>
                  <a:gd name="connsiteY10" fmla="*/ 203735 h 290287"/>
                  <a:gd name="connsiteX11" fmla="*/ 51096 w 234002"/>
                  <a:gd name="connsiteY11" fmla="*/ 167989 h 290287"/>
                  <a:gd name="connsiteX12" fmla="*/ 21620 w 234002"/>
                  <a:gd name="connsiteY12" fmla="*/ 96931 h 290287"/>
                  <a:gd name="connsiteX13" fmla="*/ 21620 w 234002"/>
                  <a:gd name="connsiteY13" fmla="*/ 21620 h 290287"/>
                  <a:gd name="connsiteX14" fmla="*/ 111705 w 234002"/>
                  <a:gd name="connsiteY14" fmla="*/ 21620 h 290287"/>
                  <a:gd name="connsiteX15" fmla="*/ 182763 w 234002"/>
                  <a:gd name="connsiteY15" fmla="*/ 51096 h 290287"/>
                  <a:gd name="connsiteX16" fmla="*/ 212239 w 234002"/>
                  <a:gd name="connsiteY16" fmla="*/ 122154 h 290287"/>
                  <a:gd name="connsiteX17" fmla="*/ 212239 w 234002"/>
                  <a:gd name="connsiteY17" fmla="*/ 173827 h 290287"/>
                  <a:gd name="connsiteX18" fmla="*/ 163521 w 234002"/>
                  <a:gd name="connsiteY18" fmla="*/ 118407 h 290287"/>
                  <a:gd name="connsiteX19" fmla="*/ 96570 w 234002"/>
                  <a:gd name="connsiteY19" fmla="*/ 72068 h 290287"/>
                  <a:gd name="connsiteX20" fmla="*/ 92246 w 234002"/>
                  <a:gd name="connsiteY20" fmla="*/ 78194 h 290287"/>
                  <a:gd name="connsiteX21" fmla="*/ 145937 w 234002"/>
                  <a:gd name="connsiteY21" fmla="*/ 135992 h 290287"/>
                  <a:gd name="connsiteX22" fmla="*/ 199843 w 234002"/>
                  <a:gd name="connsiteY22" fmla="*/ 197465 h 290287"/>
                  <a:gd name="connsiteX23" fmla="*/ 122154 w 234002"/>
                  <a:gd name="connsiteY23" fmla="*/ 197465 h 290287"/>
                  <a:gd name="connsiteX24" fmla="*/ 51096 w 234002"/>
                  <a:gd name="connsiteY24" fmla="*/ 167989 h 29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4002" h="290287">
                    <a:moveTo>
                      <a:pt x="233859" y="203735"/>
                    </a:moveTo>
                    <a:lnTo>
                      <a:pt x="233859" y="122154"/>
                    </a:lnTo>
                    <a:cubicBezTo>
                      <a:pt x="233859" y="54700"/>
                      <a:pt x="179160" y="0"/>
                      <a:pt x="111705" y="0"/>
                    </a:cubicBezTo>
                    <a:lnTo>
                      <a:pt x="0" y="0"/>
                    </a:lnTo>
                    <a:lnTo>
                      <a:pt x="0" y="96859"/>
                    </a:lnTo>
                    <a:cubicBezTo>
                      <a:pt x="0" y="164314"/>
                      <a:pt x="54699" y="219013"/>
                      <a:pt x="122154" y="219013"/>
                    </a:cubicBezTo>
                    <a:lnTo>
                      <a:pt x="212383" y="219013"/>
                    </a:lnTo>
                    <a:lnTo>
                      <a:pt x="212383" y="290288"/>
                    </a:lnTo>
                    <a:lnTo>
                      <a:pt x="234003" y="290288"/>
                    </a:lnTo>
                    <a:lnTo>
                      <a:pt x="234003" y="203735"/>
                    </a:lnTo>
                    <a:lnTo>
                      <a:pt x="233859" y="203735"/>
                    </a:lnTo>
                    <a:close/>
                    <a:moveTo>
                      <a:pt x="51096" y="167989"/>
                    </a:moveTo>
                    <a:cubicBezTo>
                      <a:pt x="32070" y="148964"/>
                      <a:pt x="21620" y="123740"/>
                      <a:pt x="21620" y="96931"/>
                    </a:cubicBezTo>
                    <a:lnTo>
                      <a:pt x="21620" y="21620"/>
                    </a:lnTo>
                    <a:lnTo>
                      <a:pt x="111705" y="21620"/>
                    </a:lnTo>
                    <a:cubicBezTo>
                      <a:pt x="138585" y="21620"/>
                      <a:pt x="163809" y="32071"/>
                      <a:pt x="182763" y="51096"/>
                    </a:cubicBezTo>
                    <a:cubicBezTo>
                      <a:pt x="201717" y="70122"/>
                      <a:pt x="212239" y="95345"/>
                      <a:pt x="212239" y="122154"/>
                    </a:cubicBezTo>
                    <a:lnTo>
                      <a:pt x="212239" y="173827"/>
                    </a:lnTo>
                    <a:cubicBezTo>
                      <a:pt x="204671" y="162728"/>
                      <a:pt x="189898" y="143847"/>
                      <a:pt x="163521" y="118407"/>
                    </a:cubicBezTo>
                    <a:cubicBezTo>
                      <a:pt x="136207" y="92102"/>
                      <a:pt x="111633" y="78553"/>
                      <a:pt x="96570" y="72068"/>
                    </a:cubicBezTo>
                    <a:cubicBezTo>
                      <a:pt x="92751" y="70410"/>
                      <a:pt x="89436" y="75166"/>
                      <a:pt x="92246" y="78194"/>
                    </a:cubicBezTo>
                    <a:cubicBezTo>
                      <a:pt x="108173" y="95130"/>
                      <a:pt x="136856" y="125758"/>
                      <a:pt x="145937" y="135992"/>
                    </a:cubicBezTo>
                    <a:cubicBezTo>
                      <a:pt x="155666" y="146946"/>
                      <a:pt x="186078" y="181682"/>
                      <a:pt x="199843" y="197465"/>
                    </a:cubicBezTo>
                    <a:lnTo>
                      <a:pt x="122154" y="197465"/>
                    </a:lnTo>
                    <a:cubicBezTo>
                      <a:pt x="95273" y="197465"/>
                      <a:pt x="70050" y="186943"/>
                      <a:pt x="51096" y="167989"/>
                    </a:cubicBez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IN" sz="20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66" name="Freeform: Shape 65">
                <a:extLst>
                  <a:ext uri="{FF2B5EF4-FFF2-40B4-BE49-F238E27FC236}">
                    <a16:creationId xmlns:a16="http://schemas.microsoft.com/office/drawing/2014/main" id="{8AD20038-7CE9-4D43-AF8A-C1E90F192C22}"/>
                  </a:ext>
                </a:extLst>
              </p:cNvPr>
              <p:cNvSpPr/>
              <p:nvPr/>
            </p:nvSpPr>
            <p:spPr>
              <a:xfrm>
                <a:off x="9080392" y="3281197"/>
                <a:ext cx="1061523" cy="1463154"/>
              </a:xfrm>
              <a:custGeom>
                <a:avLst/>
                <a:gdLst>
                  <a:gd name="connsiteX0" fmla="*/ 69761 w 155809"/>
                  <a:gd name="connsiteY0" fmla="*/ 0 h 214760"/>
                  <a:gd name="connsiteX1" fmla="*/ 0 w 155809"/>
                  <a:gd name="connsiteY1" fmla="*/ 69761 h 214760"/>
                  <a:gd name="connsiteX2" fmla="*/ 0 w 155809"/>
                  <a:gd name="connsiteY2" fmla="*/ 128136 h 214760"/>
                  <a:gd name="connsiteX3" fmla="*/ 0 w 155809"/>
                  <a:gd name="connsiteY3" fmla="*/ 214761 h 214760"/>
                  <a:gd name="connsiteX4" fmla="*/ 21620 w 155809"/>
                  <a:gd name="connsiteY4" fmla="*/ 214761 h 214760"/>
                  <a:gd name="connsiteX5" fmla="*/ 21620 w 155809"/>
                  <a:gd name="connsiteY5" fmla="*/ 143630 h 214760"/>
                  <a:gd name="connsiteX6" fmla="*/ 86049 w 155809"/>
                  <a:gd name="connsiteY6" fmla="*/ 143630 h 214760"/>
                  <a:gd name="connsiteX7" fmla="*/ 155810 w 155809"/>
                  <a:gd name="connsiteY7" fmla="*/ 73869 h 214760"/>
                  <a:gd name="connsiteX8" fmla="*/ 155810 w 155809"/>
                  <a:gd name="connsiteY8" fmla="*/ 0 h 214760"/>
                  <a:gd name="connsiteX9" fmla="*/ 69761 w 155809"/>
                  <a:gd name="connsiteY9" fmla="*/ 0 h 214760"/>
                  <a:gd name="connsiteX10" fmla="*/ 134189 w 155809"/>
                  <a:gd name="connsiteY10" fmla="*/ 73797 h 214760"/>
                  <a:gd name="connsiteX11" fmla="*/ 86049 w 155809"/>
                  <a:gd name="connsiteY11" fmla="*/ 121938 h 214760"/>
                  <a:gd name="connsiteX12" fmla="*/ 28755 w 155809"/>
                  <a:gd name="connsiteY12" fmla="*/ 121938 h 214760"/>
                  <a:gd name="connsiteX13" fmla="*/ 58519 w 155809"/>
                  <a:gd name="connsiteY13" fmla="*/ 84103 h 214760"/>
                  <a:gd name="connsiteX14" fmla="*/ 86193 w 155809"/>
                  <a:gd name="connsiteY14" fmla="*/ 54267 h 214760"/>
                  <a:gd name="connsiteX15" fmla="*/ 80644 w 155809"/>
                  <a:gd name="connsiteY15" fmla="*/ 47204 h 214760"/>
                  <a:gd name="connsiteX16" fmla="*/ 46988 w 155809"/>
                  <a:gd name="connsiteY16" fmla="*/ 72572 h 214760"/>
                  <a:gd name="connsiteX17" fmla="*/ 21620 w 155809"/>
                  <a:gd name="connsiteY17" fmla="*/ 100030 h 214760"/>
                  <a:gd name="connsiteX18" fmla="*/ 21620 w 155809"/>
                  <a:gd name="connsiteY18" fmla="*/ 69761 h 214760"/>
                  <a:gd name="connsiteX19" fmla="*/ 69761 w 155809"/>
                  <a:gd name="connsiteY19" fmla="*/ 21620 h 214760"/>
                  <a:gd name="connsiteX20" fmla="*/ 134189 w 155809"/>
                  <a:gd name="connsiteY20" fmla="*/ 21620 h 214760"/>
                  <a:gd name="connsiteX21" fmla="*/ 134189 w 155809"/>
                  <a:gd name="connsiteY21" fmla="*/ 73797 h 21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809" h="214760">
                    <a:moveTo>
                      <a:pt x="69761" y="0"/>
                    </a:moveTo>
                    <a:cubicBezTo>
                      <a:pt x="31206" y="0"/>
                      <a:pt x="0" y="31206"/>
                      <a:pt x="0" y="69761"/>
                    </a:cubicBezTo>
                    <a:lnTo>
                      <a:pt x="0" y="128136"/>
                    </a:lnTo>
                    <a:lnTo>
                      <a:pt x="0" y="214761"/>
                    </a:lnTo>
                    <a:lnTo>
                      <a:pt x="21620" y="214761"/>
                    </a:lnTo>
                    <a:lnTo>
                      <a:pt x="21620" y="143630"/>
                    </a:lnTo>
                    <a:lnTo>
                      <a:pt x="86049" y="143630"/>
                    </a:lnTo>
                    <a:cubicBezTo>
                      <a:pt x="124605" y="143630"/>
                      <a:pt x="155810" y="112426"/>
                      <a:pt x="155810" y="73869"/>
                    </a:cubicBezTo>
                    <a:lnTo>
                      <a:pt x="155810" y="0"/>
                    </a:lnTo>
                    <a:lnTo>
                      <a:pt x="69761" y="0"/>
                    </a:lnTo>
                    <a:close/>
                    <a:moveTo>
                      <a:pt x="134189" y="73797"/>
                    </a:moveTo>
                    <a:cubicBezTo>
                      <a:pt x="134189" y="100318"/>
                      <a:pt x="112570" y="121938"/>
                      <a:pt x="86049" y="121938"/>
                    </a:cubicBezTo>
                    <a:lnTo>
                      <a:pt x="28755" y="121938"/>
                    </a:lnTo>
                    <a:cubicBezTo>
                      <a:pt x="37259" y="110768"/>
                      <a:pt x="52610" y="90733"/>
                      <a:pt x="58519" y="84103"/>
                    </a:cubicBezTo>
                    <a:cubicBezTo>
                      <a:pt x="63203" y="78842"/>
                      <a:pt x="75887" y="65293"/>
                      <a:pt x="86193" y="54267"/>
                    </a:cubicBezTo>
                    <a:cubicBezTo>
                      <a:pt x="89724" y="50519"/>
                      <a:pt x="85184" y="44681"/>
                      <a:pt x="80644" y="47204"/>
                    </a:cubicBezTo>
                    <a:cubicBezTo>
                      <a:pt x="71347" y="52393"/>
                      <a:pt x="59600" y="60392"/>
                      <a:pt x="46988" y="72572"/>
                    </a:cubicBezTo>
                    <a:cubicBezTo>
                      <a:pt x="35386" y="83742"/>
                      <a:pt x="27242" y="92967"/>
                      <a:pt x="21620" y="100030"/>
                    </a:cubicBezTo>
                    <a:lnTo>
                      <a:pt x="21620" y="69761"/>
                    </a:lnTo>
                    <a:cubicBezTo>
                      <a:pt x="21620" y="43241"/>
                      <a:pt x="43241" y="21620"/>
                      <a:pt x="69761" y="21620"/>
                    </a:cubicBezTo>
                    <a:lnTo>
                      <a:pt x="134189" y="21620"/>
                    </a:lnTo>
                    <a:lnTo>
                      <a:pt x="134189" y="73797"/>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IN" sz="20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grpSp>
      </p:grpSp>
      <p:sp>
        <p:nvSpPr>
          <p:cNvPr id="44" name="Title 1">
            <a:extLst>
              <a:ext uri="{FF2B5EF4-FFF2-40B4-BE49-F238E27FC236}">
                <a16:creationId xmlns:a16="http://schemas.microsoft.com/office/drawing/2014/main" id="{BBB3A75C-6D5D-49C1-B62B-59E04AB3F8D3}"/>
              </a:ext>
            </a:extLst>
          </p:cNvPr>
          <p:cNvSpPr>
            <a:spLocks noGrp="1"/>
          </p:cNvSpPr>
          <p:nvPr>
            <p:ph type="title" hasCustomPrompt="1"/>
          </p:nvPr>
        </p:nvSpPr>
        <p:spPr>
          <a:xfrm>
            <a:off x="588263" y="2940307"/>
            <a:ext cx="4167887" cy="553998"/>
          </a:xfrm>
        </p:spPr>
        <p:txBody>
          <a:bodyPr anchor="t" anchorCtr="0">
            <a:spAutoFit/>
          </a:bodyPr>
          <a:lstStyle>
            <a:lvl1pPr>
              <a:defRPr>
                <a:solidFill>
                  <a:schemeClr val="accent3"/>
                </a:solidFill>
              </a:defRPr>
            </a:lvl1pPr>
          </a:lstStyle>
          <a:p>
            <a:r>
              <a:rPr lang="en-US" sz="3600"/>
              <a:t>Click to add title</a:t>
            </a:r>
          </a:p>
        </p:txBody>
      </p:sp>
      <p:pic>
        <p:nvPicPr>
          <p:cNvPr id="19" name="Picture 18">
            <a:extLst>
              <a:ext uri="{FF2B5EF4-FFF2-40B4-BE49-F238E27FC236}">
                <a16:creationId xmlns:a16="http://schemas.microsoft.com/office/drawing/2014/main" id="{5B49B1AD-BE67-4B08-8911-94BA9DC70F4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122258" y="0"/>
            <a:ext cx="7069741" cy="6858000"/>
          </a:xfrm>
          <a:prstGeom prst="rect">
            <a:avLst/>
          </a:prstGeom>
        </p:spPr>
      </p:pic>
    </p:spTree>
    <p:extLst>
      <p:ext uri="{BB962C8B-B14F-4D97-AF65-F5344CB8AC3E}">
        <p14:creationId xmlns:p14="http://schemas.microsoft.com/office/powerpoint/2010/main" val="948861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image layou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1EAD72-937F-4BB4-A7B7-BBD312910F4C}"/>
              </a:ext>
              <a:ext uri="{C183D7F6-B498-43B3-948B-1728B52AA6E4}">
                <adec:decorative xmlns:adec="http://schemas.microsoft.com/office/drawing/2017/decorative" val="1"/>
              </a:ext>
            </a:extLst>
          </p:cNvPr>
          <p:cNvSpPr/>
          <p:nvPr userDrawn="1"/>
        </p:nvSpPr>
        <p:spPr bwMode="auto">
          <a:xfrm>
            <a:off x="0" y="0"/>
            <a:ext cx="12192000" cy="2286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385064" y="457201"/>
            <a:ext cx="3386836" cy="1562100"/>
          </a:xfrm>
        </p:spPr>
        <p:txBody>
          <a:bodyPr/>
          <a:lstStyle>
            <a:lvl1pPr algn="r">
              <a:defRPr/>
            </a:lvl1pPr>
          </a:lstStyle>
          <a:p>
            <a:r>
              <a:rPr lang="en-US"/>
              <a:t>Click to edit Master title style</a:t>
            </a:r>
          </a:p>
        </p:txBody>
      </p:sp>
      <p:cxnSp>
        <p:nvCxnSpPr>
          <p:cNvPr id="8" name="Straight Connector 7">
            <a:extLst>
              <a:ext uri="{FF2B5EF4-FFF2-40B4-BE49-F238E27FC236}">
                <a16:creationId xmlns:a16="http://schemas.microsoft.com/office/drawing/2014/main" id="{F968E8FA-1D02-4504-B877-3D958D76C3E7}"/>
              </a:ext>
              <a:ext uri="{C183D7F6-B498-43B3-948B-1728B52AA6E4}">
                <adec:decorative xmlns:adec="http://schemas.microsoft.com/office/drawing/2017/decorative" val="1"/>
              </a:ext>
            </a:extLst>
          </p:cNvPr>
          <p:cNvCxnSpPr>
            <a:cxnSpLocks/>
          </p:cNvCxnSpPr>
          <p:nvPr userDrawn="1"/>
        </p:nvCxnSpPr>
        <p:spPr>
          <a:xfrm>
            <a:off x="4305300" y="457201"/>
            <a:ext cx="0" cy="1562099"/>
          </a:xfrm>
          <a:prstGeom prst="line">
            <a:avLst/>
          </a:prstGeom>
          <a:ln w="25400" cap="sq">
            <a:gradFill flip="none" rotWithShape="1">
              <a:gsLst>
                <a:gs pos="60000">
                  <a:srgbClr val="61C5BE"/>
                </a:gs>
                <a:gs pos="29000">
                  <a:srgbClr val="FFF200"/>
                </a:gs>
                <a:gs pos="100000">
                  <a:schemeClr val="accent5"/>
                </a:gs>
              </a:gsLst>
              <a:lin ang="540000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0"/>
          </p:nvPr>
        </p:nvSpPr>
        <p:spPr>
          <a:xfrm>
            <a:off x="4838700" y="457200"/>
            <a:ext cx="6971600" cy="1562100"/>
          </a:xfrm>
        </p:spPr>
        <p:txBody>
          <a:bodyPr wrap="square">
            <a:no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p:txBody>
      </p:sp>
      <p:sp>
        <p:nvSpPr>
          <p:cNvPr id="3" name="Picture Placeholder 2" descr="A &quot;placeholder&quot; for a picture. Drag or drop your photo here, or click and tap the center to insert a photo">
            <a:extLst>
              <a:ext uri="{FF2B5EF4-FFF2-40B4-BE49-F238E27FC236}">
                <a16:creationId xmlns:a16="http://schemas.microsoft.com/office/drawing/2014/main" id="{4CC3B8FF-BB2D-4B81-B0D3-824E6FD7A046}"/>
              </a:ext>
            </a:extLst>
          </p:cNvPr>
          <p:cNvSpPr>
            <a:spLocks noGrp="1"/>
          </p:cNvSpPr>
          <p:nvPr>
            <p:ph type="pic" sz="quarter" idx="11"/>
          </p:nvPr>
        </p:nvSpPr>
        <p:spPr>
          <a:xfrm>
            <a:off x="0" y="2501900"/>
            <a:ext cx="12188825" cy="4127499"/>
          </a:xfrm>
        </p:spPr>
        <p:txBody>
          <a:bodyPr anchor="ctr">
            <a:noAutofit/>
          </a:bodyPr>
          <a:lstStyle>
            <a:lvl1pPr marL="0" indent="0" algn="ctr">
              <a:buNone/>
              <a:defRPr/>
            </a:lvl1pPr>
          </a:lstStyle>
          <a:p>
            <a:r>
              <a:rPr lang="en-US"/>
              <a:t>Click icon to add picture</a:t>
            </a:r>
          </a:p>
        </p:txBody>
      </p:sp>
      <p:sp>
        <p:nvSpPr>
          <p:cNvPr id="9" name="Freeform: Shape 8" descr="Yellow-Blue MIS Identity bar">
            <a:extLst>
              <a:ext uri="{FF2B5EF4-FFF2-40B4-BE49-F238E27FC236}">
                <a16:creationId xmlns:a16="http://schemas.microsoft.com/office/drawing/2014/main" id="{AFAFECC9-6252-422F-B98C-A85C20BACD7A}"/>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9128646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Title Slide 1">
    <p:bg>
      <p:bgPr>
        <a:solidFill>
          <a:schemeClr val="tx2"/>
        </a:solidFill>
        <a:effectLst/>
      </p:bgPr>
    </p:bg>
    <p:spTree>
      <p:nvGrpSpPr>
        <p:cNvPr id="1" name=""/>
        <p:cNvGrpSpPr/>
        <p:nvPr/>
      </p:nvGrpSpPr>
      <p:grpSpPr>
        <a:xfrm>
          <a:off x="0" y="0"/>
          <a:ext cx="0" cy="0"/>
          <a:chOff x="0" y="0"/>
          <a:chExt cx="0" cy="0"/>
        </a:xfrm>
      </p:grpSpPr>
      <p:pic>
        <p:nvPicPr>
          <p:cNvPr id="12" name="Picture 11" descr="Full Frame Shot Of Green Leaf.">
            <a:extLst>
              <a:ext uri="{FF2B5EF4-FFF2-40B4-BE49-F238E27FC236}">
                <a16:creationId xmlns:a16="http://schemas.microsoft.com/office/drawing/2014/main" id="{E154D156-7A1F-4A36-BEBD-8D1B08899D78}"/>
              </a:ext>
            </a:extLst>
          </p:cNvPr>
          <p:cNvPicPr>
            <a:picLocks noChangeAspect="1"/>
          </p:cNvPicPr>
          <p:nvPr userDrawn="1"/>
        </p:nvPicPr>
        <p:blipFill>
          <a:blip r:embed="rId2" cstate="email">
            <a:extLst>
              <a:ext uri="{28A0092B-C50C-407E-A947-70E740481C1C}">
                <a14:useLocalDpi xmlns:a14="http://schemas.microsoft.com/office/drawing/2010/main"/>
              </a:ext>
            </a:extLst>
          </a:blip>
          <a:srcRect t="16667"/>
          <a:stretch>
            <a:fillRect/>
          </a:stretch>
        </p:blipFill>
        <p:spPr>
          <a:xfrm>
            <a:off x="0" y="0"/>
            <a:ext cx="12192000" cy="6858000"/>
          </a:xfrm>
          <a:custGeom>
            <a:avLst/>
            <a:gdLst>
              <a:gd name="connsiteX0" fmla="*/ 0 w 12192000"/>
              <a:gd name="connsiteY0" fmla="*/ 0 h 5715000"/>
              <a:gd name="connsiteX1" fmla="*/ 12192000 w 12192000"/>
              <a:gd name="connsiteY1" fmla="*/ 0 h 5715000"/>
              <a:gd name="connsiteX2" fmla="*/ 12192000 w 12192000"/>
              <a:gd name="connsiteY2" fmla="*/ 5715000 h 5715000"/>
              <a:gd name="connsiteX3" fmla="*/ 0 w 12192000"/>
              <a:gd name="connsiteY3" fmla="*/ 5715000 h 5715000"/>
            </a:gdLst>
            <a:ahLst/>
            <a:cxnLst>
              <a:cxn ang="0">
                <a:pos x="connsiteX0" y="connsiteY0"/>
              </a:cxn>
              <a:cxn ang="0">
                <a:pos x="connsiteX1" y="connsiteY1"/>
              </a:cxn>
              <a:cxn ang="0">
                <a:pos x="connsiteX2" y="connsiteY2"/>
              </a:cxn>
              <a:cxn ang="0">
                <a:pos x="connsiteX3" y="connsiteY3"/>
              </a:cxn>
            </a:cxnLst>
            <a:rect l="l" t="t" r="r" b="b"/>
            <a:pathLst>
              <a:path w="12192000" h="5715000">
                <a:moveTo>
                  <a:pt x="0" y="0"/>
                </a:moveTo>
                <a:lnTo>
                  <a:pt x="12192000" y="0"/>
                </a:lnTo>
                <a:lnTo>
                  <a:pt x="12192000" y="5715000"/>
                </a:lnTo>
                <a:lnTo>
                  <a:pt x="0" y="5715000"/>
                </a:lnTo>
                <a:close/>
              </a:path>
            </a:pathLst>
          </a:custGeom>
        </p:spPr>
      </p:pic>
      <p:sp>
        <p:nvSpPr>
          <p:cNvPr id="10" name="Rectangle 9">
            <a:extLst>
              <a:ext uri="{FF2B5EF4-FFF2-40B4-BE49-F238E27FC236}">
                <a16:creationId xmlns:a16="http://schemas.microsoft.com/office/drawing/2014/main" id="{A9CEB608-0900-4220-A4A5-6730BBDCE2F2}"/>
              </a:ext>
              <a:ext uri="{C183D7F6-B498-43B3-948B-1728B52AA6E4}">
                <adec:decorative xmlns:adec="http://schemas.microsoft.com/office/drawing/2017/decorative" val="1"/>
              </a:ext>
            </a:extLst>
          </p:cNvPr>
          <p:cNvSpPr/>
          <p:nvPr userDrawn="1"/>
        </p:nvSpPr>
        <p:spPr bwMode="auto">
          <a:xfrm>
            <a:off x="1676400" y="1143001"/>
            <a:ext cx="10515599" cy="5715418"/>
          </a:xfrm>
          <a:prstGeom prst="rect">
            <a:avLst/>
          </a:prstGeom>
          <a:gradFill>
            <a:gsLst>
              <a:gs pos="41000">
                <a:srgbClr val="000000">
                  <a:alpha val="22000"/>
                </a:srgbClr>
              </a:gs>
              <a:gs pos="0">
                <a:schemeClr val="bg1">
                  <a:alpha val="0"/>
                </a:schemeClr>
              </a:gs>
              <a:gs pos="100000">
                <a:schemeClr val="bg1">
                  <a:alpha val="68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18" name="MS logo gray - EMF" descr="Microsoft logo, gray text version">
            <a:extLst>
              <a:ext uri="{FF2B5EF4-FFF2-40B4-BE49-F238E27FC236}">
                <a16:creationId xmlns:a16="http://schemas.microsoft.com/office/drawing/2014/main" id="{45C74178-03AD-44E1-AC92-E569C4A8621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425196"/>
            <a:ext cx="1366440" cy="292608"/>
          </a:xfrm>
          <a:prstGeom prst="rect">
            <a:avLst/>
          </a:prstGeom>
        </p:spPr>
      </p:pic>
      <p:sp>
        <p:nvSpPr>
          <p:cNvPr id="11" name="Title 2">
            <a:extLst>
              <a:ext uri="{FF2B5EF4-FFF2-40B4-BE49-F238E27FC236}">
                <a16:creationId xmlns:a16="http://schemas.microsoft.com/office/drawing/2014/main" id="{548B61F6-0EFD-42E1-BE95-F220AAB66D5E}"/>
              </a:ext>
            </a:extLst>
          </p:cNvPr>
          <p:cNvSpPr>
            <a:spLocks noGrp="1"/>
          </p:cNvSpPr>
          <p:nvPr>
            <p:ph type="title"/>
          </p:nvPr>
        </p:nvSpPr>
        <p:spPr>
          <a:xfrm>
            <a:off x="6096001" y="3685032"/>
            <a:ext cx="4648200" cy="2279835"/>
          </a:xfrm>
        </p:spPr>
        <p:txBody>
          <a:bodyPr>
            <a:noAutofit/>
          </a:bodyPr>
          <a:lstStyle>
            <a:lvl1pPr>
              <a:defRPr sz="3600"/>
            </a:lvl1pPr>
          </a:lstStyle>
          <a:p>
            <a:r>
              <a:rPr lang="en-US"/>
              <a:t>Click to edit Master title style</a:t>
            </a:r>
          </a:p>
        </p:txBody>
      </p:sp>
      <p:sp>
        <p:nvSpPr>
          <p:cNvPr id="13" name="Rectangle 12" descr="Yellow-Teal MIS Identity bar">
            <a:extLst>
              <a:ext uri="{FF2B5EF4-FFF2-40B4-BE49-F238E27FC236}">
                <a16:creationId xmlns:a16="http://schemas.microsoft.com/office/drawing/2014/main" id="{7F0F9881-D395-4A12-A83B-BA6B42D0F9DB}"/>
              </a:ext>
              <a:ext uri="{C183D7F6-B498-43B3-948B-1728B52AA6E4}">
                <adec:decorative xmlns:adec="http://schemas.microsoft.com/office/drawing/2017/decorative" val="0"/>
              </a:ext>
            </a:extLst>
          </p:cNvPr>
          <p:cNvSpPr/>
          <p:nvPr userDrawn="1"/>
        </p:nvSpPr>
        <p:spPr bwMode="auto">
          <a:xfrm>
            <a:off x="6096000" y="3318235"/>
            <a:ext cx="6096000" cy="226243"/>
          </a:xfrm>
          <a:prstGeom prst="rect">
            <a:avLst/>
          </a:pr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
        <p:nvSpPr>
          <p:cNvPr id="14" name="Text Placeholder 2">
            <a:extLst>
              <a:ext uri="{FF2B5EF4-FFF2-40B4-BE49-F238E27FC236}">
                <a16:creationId xmlns:a16="http://schemas.microsoft.com/office/drawing/2014/main" id="{E6F7304A-17CE-4A81-83CE-B143FDB434C8}"/>
              </a:ext>
            </a:extLst>
          </p:cNvPr>
          <p:cNvSpPr>
            <a:spLocks noGrp="1"/>
          </p:cNvSpPr>
          <p:nvPr>
            <p:ph type="body" sz="quarter" idx="12" hasCustomPrompt="1"/>
          </p:nvPr>
        </p:nvSpPr>
        <p:spPr>
          <a:xfrm>
            <a:off x="6096000" y="2698034"/>
            <a:ext cx="4648200" cy="276999"/>
          </a:xfrm>
        </p:spPr>
        <p:txBody>
          <a:bodyPr/>
          <a:lstStyle>
            <a:lvl1pPr marL="0" indent="0">
              <a:buFontTx/>
              <a:buNone/>
              <a:defRPr sz="1800"/>
            </a:lvl1pPr>
          </a:lstStyle>
          <a:p>
            <a:r>
              <a:rPr lang="en-US"/>
              <a:t>Click to add industry vertical</a:t>
            </a:r>
          </a:p>
        </p:txBody>
      </p:sp>
      <p:sp>
        <p:nvSpPr>
          <p:cNvPr id="15" name="Picture Placeholder 5" descr="Company logo placeholder">
            <a:extLst>
              <a:ext uri="{FF2B5EF4-FFF2-40B4-BE49-F238E27FC236}">
                <a16:creationId xmlns:a16="http://schemas.microsoft.com/office/drawing/2014/main" id="{A15CB0D1-F43B-43C8-B45F-6970B04276EA}"/>
              </a:ext>
            </a:extLst>
          </p:cNvPr>
          <p:cNvSpPr>
            <a:spLocks noGrp="1"/>
          </p:cNvSpPr>
          <p:nvPr>
            <p:ph type="pic" sz="quarter" idx="13" hasCustomPrompt="1"/>
          </p:nvPr>
        </p:nvSpPr>
        <p:spPr>
          <a:xfrm>
            <a:off x="9970764" y="201439"/>
            <a:ext cx="1649736" cy="740122"/>
          </a:xfrm>
        </p:spPr>
        <p:txBody>
          <a:bodyPr wrap="none" anchor="ctr">
            <a:normAutofit/>
          </a:bodyPr>
          <a:lstStyle>
            <a:lvl1pPr marL="0" indent="0" algn="ctr">
              <a:buNone/>
              <a:defRPr lang="en-US" sz="1800">
                <a:solidFill>
                  <a:schemeClr val="bg1"/>
                </a:solidFill>
              </a:defRPr>
            </a:lvl1pPr>
          </a:lstStyle>
          <a:p>
            <a:r>
              <a:rPr lang="en-US"/>
              <a:t>Customer Logo</a:t>
            </a:r>
          </a:p>
        </p:txBody>
      </p:sp>
    </p:spTree>
    <p:extLst>
      <p:ext uri="{BB962C8B-B14F-4D97-AF65-F5344CB8AC3E}">
        <p14:creationId xmlns:p14="http://schemas.microsoft.com/office/powerpoint/2010/main" val="40175617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2"/>
        </a:solidFill>
        <a:effectLst/>
      </p:bgPr>
    </p:bg>
    <p:spTree>
      <p:nvGrpSpPr>
        <p:cNvPr id="1" name=""/>
        <p:cNvGrpSpPr/>
        <p:nvPr/>
      </p:nvGrpSpPr>
      <p:grpSpPr>
        <a:xfrm>
          <a:off x="0" y="0"/>
          <a:ext cx="0" cy="0"/>
          <a:chOff x="0" y="0"/>
          <a:chExt cx="0" cy="0"/>
        </a:xfrm>
      </p:grpSpPr>
      <p:pic>
        <p:nvPicPr>
          <p:cNvPr id="4" name="Picture 3" descr="A top down drone shot of a beautiful and big Humpback Whale family migrating off the coast of south east Queensland.">
            <a:extLst>
              <a:ext uri="{FF2B5EF4-FFF2-40B4-BE49-F238E27FC236}">
                <a16:creationId xmlns:a16="http://schemas.microsoft.com/office/drawing/2014/main" id="{F08378D6-6FC9-44A4-88EA-A90DC99526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810"/>
            <a:ext cx="12192000" cy="6850380"/>
          </a:xfrm>
          <a:prstGeom prst="rect">
            <a:avLst/>
          </a:prstGeom>
        </p:spPr>
      </p:pic>
      <p:sp>
        <p:nvSpPr>
          <p:cNvPr id="10" name="Rectangle 9">
            <a:extLst>
              <a:ext uri="{FF2B5EF4-FFF2-40B4-BE49-F238E27FC236}">
                <a16:creationId xmlns:a16="http://schemas.microsoft.com/office/drawing/2014/main" id="{1E0466DD-5304-420C-8CBA-9B5C39EF77CF}"/>
              </a:ext>
              <a:ext uri="{C183D7F6-B498-43B3-948B-1728B52AA6E4}">
                <adec:decorative xmlns:adec="http://schemas.microsoft.com/office/drawing/2017/decorative" val="1"/>
              </a:ext>
            </a:extLst>
          </p:cNvPr>
          <p:cNvSpPr/>
          <p:nvPr userDrawn="1"/>
        </p:nvSpPr>
        <p:spPr bwMode="auto">
          <a:xfrm>
            <a:off x="5394960" y="3318235"/>
            <a:ext cx="6797040" cy="3539765"/>
          </a:xfrm>
          <a:prstGeom prst="rect">
            <a:avLst/>
          </a:prstGeom>
          <a:gradFill>
            <a:gsLst>
              <a:gs pos="41000">
                <a:srgbClr val="000000">
                  <a:alpha val="22000"/>
                </a:srgbClr>
              </a:gs>
              <a:gs pos="0">
                <a:schemeClr val="bg1">
                  <a:alpha val="0"/>
                </a:schemeClr>
              </a:gs>
              <a:gs pos="100000">
                <a:schemeClr val="bg1">
                  <a:alpha val="85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D731BA64-FD0A-4997-8667-C86009C2384C}"/>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gradFill>
            <a:gsLst>
              <a:gs pos="100000">
                <a:schemeClr val="tx1">
                  <a:alpha val="9000"/>
                </a:schemeClr>
              </a:gs>
              <a:gs pos="60000">
                <a:srgbClr val="212121">
                  <a:alpha val="49000"/>
                </a:srgbClr>
              </a:gs>
              <a:gs pos="46000">
                <a:schemeClr val="bg1">
                  <a:alpha val="45000"/>
                </a:schemeClr>
              </a:gs>
              <a:gs pos="0">
                <a:schemeClr val="bg1">
                  <a:alpha val="17344"/>
                </a:schemeClr>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IN" sz="2000">
                <a:solidFill>
                  <a:srgbClr val="FFFFFF"/>
                </a:solidFill>
                <a:ea typeface="Segoe UI" pitchFamily="34" charset="0"/>
                <a:cs typeface="Segoe UI" pitchFamily="34" charset="0"/>
              </a:rPr>
              <a:t> </a:t>
            </a:r>
            <a:endParaRPr lang="en-US" sz="2000">
              <a:solidFill>
                <a:srgbClr val="FFFFFF"/>
              </a:solidFill>
              <a:ea typeface="Segoe UI" pitchFamily="34" charset="0"/>
              <a:cs typeface="Segoe UI" pitchFamily="34" charset="0"/>
            </a:endParaRPr>
          </a:p>
        </p:txBody>
      </p:sp>
      <p:sp>
        <p:nvSpPr>
          <p:cNvPr id="8" name="Title 2">
            <a:extLst>
              <a:ext uri="{FF2B5EF4-FFF2-40B4-BE49-F238E27FC236}">
                <a16:creationId xmlns:a16="http://schemas.microsoft.com/office/drawing/2014/main" id="{84B6163F-F990-D34B-9E2A-FDA8A16714C0}"/>
              </a:ext>
            </a:extLst>
          </p:cNvPr>
          <p:cNvSpPr>
            <a:spLocks noGrp="1"/>
          </p:cNvSpPr>
          <p:nvPr>
            <p:ph type="title"/>
          </p:nvPr>
        </p:nvSpPr>
        <p:spPr>
          <a:xfrm>
            <a:off x="6096001" y="3685032"/>
            <a:ext cx="4648200" cy="2279835"/>
          </a:xfrm>
        </p:spPr>
        <p:txBody>
          <a:bodyPr>
            <a:noAutofit/>
          </a:bodyPr>
          <a:lstStyle>
            <a:lvl1pPr>
              <a:defRPr sz="3600"/>
            </a:lvl1pPr>
          </a:lstStyle>
          <a:p>
            <a:r>
              <a:rPr lang="en-US"/>
              <a:t>Click to edit Master title style</a:t>
            </a:r>
          </a:p>
        </p:txBody>
      </p:sp>
      <p:sp>
        <p:nvSpPr>
          <p:cNvPr id="2" name="Rectangle 1" descr="Yellow-Blue MIS Identity bar">
            <a:extLst>
              <a:ext uri="{FF2B5EF4-FFF2-40B4-BE49-F238E27FC236}">
                <a16:creationId xmlns:a16="http://schemas.microsoft.com/office/drawing/2014/main" id="{4C5C4687-7859-D044-817A-4562925B6B94}"/>
              </a:ext>
              <a:ext uri="{C183D7F6-B498-43B3-948B-1728B52AA6E4}">
                <adec:decorative xmlns:adec="http://schemas.microsoft.com/office/drawing/2017/decorative" val="0"/>
              </a:ext>
            </a:extLst>
          </p:cNvPr>
          <p:cNvSpPr/>
          <p:nvPr userDrawn="1"/>
        </p:nvSpPr>
        <p:spPr bwMode="auto">
          <a:xfrm>
            <a:off x="6096000" y="3318235"/>
            <a:ext cx="6096000" cy="226243"/>
          </a:xfrm>
          <a:prstGeom prst="rect">
            <a:avLst/>
          </a:pr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
        <p:nvSpPr>
          <p:cNvPr id="9" name="Text Placeholder 2">
            <a:extLst>
              <a:ext uri="{FF2B5EF4-FFF2-40B4-BE49-F238E27FC236}">
                <a16:creationId xmlns:a16="http://schemas.microsoft.com/office/drawing/2014/main" id="{C76A859C-B570-764B-AFE5-06D2C1FE23E1}"/>
              </a:ext>
            </a:extLst>
          </p:cNvPr>
          <p:cNvSpPr>
            <a:spLocks noGrp="1"/>
          </p:cNvSpPr>
          <p:nvPr>
            <p:ph type="body" sz="quarter" idx="12" hasCustomPrompt="1"/>
          </p:nvPr>
        </p:nvSpPr>
        <p:spPr>
          <a:xfrm>
            <a:off x="6096000" y="547683"/>
            <a:ext cx="4648200" cy="276999"/>
          </a:xfrm>
        </p:spPr>
        <p:txBody>
          <a:bodyPr/>
          <a:lstStyle>
            <a:lvl1pPr marL="0" indent="0">
              <a:buFontTx/>
              <a:buNone/>
              <a:defRPr sz="1800"/>
            </a:lvl1pPr>
          </a:lstStyle>
          <a:p>
            <a:r>
              <a:rPr lang="en-US"/>
              <a:t>Click to add industry vertical</a:t>
            </a:r>
          </a:p>
        </p:txBody>
      </p:sp>
      <p:pic>
        <p:nvPicPr>
          <p:cNvPr id="7" name="Picture 6" descr="Microsoft logo white text version">
            <a:extLst>
              <a:ext uri="{FF2B5EF4-FFF2-40B4-BE49-F238E27FC236}">
                <a16:creationId xmlns:a16="http://schemas.microsoft.com/office/drawing/2014/main" id="{F47C80E3-9EE8-474B-B460-8FCB659F5E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6243" y="2759700"/>
            <a:ext cx="2979002" cy="1337764"/>
          </a:xfrm>
          <a:prstGeom prst="rect">
            <a:avLst/>
          </a:prstGeom>
        </p:spPr>
      </p:pic>
    </p:spTree>
    <p:extLst>
      <p:ext uri="{BB962C8B-B14F-4D97-AF65-F5344CB8AC3E}">
        <p14:creationId xmlns:p14="http://schemas.microsoft.com/office/powerpoint/2010/main" val="35591206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2"/>
        </a:solidFill>
        <a:effectLst/>
      </p:bgPr>
    </p:bg>
    <p:spTree>
      <p:nvGrpSpPr>
        <p:cNvPr id="1" name=""/>
        <p:cNvGrpSpPr/>
        <p:nvPr/>
      </p:nvGrpSpPr>
      <p:grpSpPr>
        <a:xfrm>
          <a:off x="0" y="0"/>
          <a:ext cx="0" cy="0"/>
          <a:chOff x="0" y="0"/>
          <a:chExt cx="0" cy="0"/>
        </a:xfrm>
      </p:grpSpPr>
      <p:pic>
        <p:nvPicPr>
          <p:cNvPr id="4" name="Picture 3" descr="White ice floes with seal.">
            <a:extLst>
              <a:ext uri="{FF2B5EF4-FFF2-40B4-BE49-F238E27FC236}">
                <a16:creationId xmlns:a16="http://schemas.microsoft.com/office/drawing/2014/main" id="{62049FAB-659C-4F11-BDC7-64095B65FB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20167C13-D800-40CA-AFB8-A2CA37770715}"/>
              </a:ext>
              <a:ext uri="{C183D7F6-B498-43B3-948B-1728B52AA6E4}">
                <adec:decorative xmlns:adec="http://schemas.microsoft.com/office/drawing/2017/decorative" val="1"/>
              </a:ext>
            </a:extLst>
          </p:cNvPr>
          <p:cNvGrpSpPr/>
          <p:nvPr userDrawn="1"/>
        </p:nvGrpSpPr>
        <p:grpSpPr>
          <a:xfrm>
            <a:off x="0" y="0"/>
            <a:ext cx="12192000" cy="6858419"/>
            <a:chOff x="1" y="-418"/>
            <a:chExt cx="12192000" cy="6858419"/>
          </a:xfrm>
        </p:grpSpPr>
        <p:sp>
          <p:nvSpPr>
            <p:cNvPr id="8" name="Rectangle 7">
              <a:extLst>
                <a:ext uri="{FF2B5EF4-FFF2-40B4-BE49-F238E27FC236}">
                  <a16:creationId xmlns:a16="http://schemas.microsoft.com/office/drawing/2014/main" id="{C28A8F6F-89B4-8A4B-8B7E-A99F037DFD87}"/>
                </a:ext>
                <a:ext uri="{C183D7F6-B498-43B3-948B-1728B52AA6E4}">
                  <adec:decorative xmlns:adec="http://schemas.microsoft.com/office/drawing/2017/decorative" val="1"/>
                </a:ext>
              </a:extLst>
            </p:cNvPr>
            <p:cNvSpPr/>
            <p:nvPr userDrawn="1"/>
          </p:nvSpPr>
          <p:spPr bwMode="auto">
            <a:xfrm>
              <a:off x="1" y="-418"/>
              <a:ext cx="12192000" cy="6858000"/>
            </a:xfrm>
            <a:prstGeom prst="rect">
              <a:avLst/>
            </a:prstGeom>
            <a:gradFill>
              <a:gsLst>
                <a:gs pos="0">
                  <a:schemeClr val="bg1">
                    <a:alpha val="36120"/>
                  </a:schemeClr>
                </a:gs>
                <a:gs pos="100000">
                  <a:schemeClr val="bg1">
                    <a:alpha val="0"/>
                  </a:schemeClr>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3FC2B9B6-CB47-45A9-8B9D-A701C3330B25}"/>
                </a:ext>
                <a:ext uri="{C183D7F6-B498-43B3-948B-1728B52AA6E4}">
                  <adec:decorative xmlns:adec="http://schemas.microsoft.com/office/drawing/2017/decorative" val="1"/>
                </a:ext>
              </a:extLst>
            </p:cNvPr>
            <p:cNvSpPr/>
            <p:nvPr userDrawn="1"/>
          </p:nvSpPr>
          <p:spPr bwMode="auto">
            <a:xfrm>
              <a:off x="4286251" y="-417"/>
              <a:ext cx="7905749" cy="6858418"/>
            </a:xfrm>
            <a:prstGeom prst="rect">
              <a:avLst/>
            </a:prstGeom>
            <a:gradFill>
              <a:gsLst>
                <a:gs pos="41000">
                  <a:srgbClr val="000000">
                    <a:alpha val="22000"/>
                  </a:srgbClr>
                </a:gs>
                <a:gs pos="0">
                  <a:schemeClr val="bg1">
                    <a:alpha val="0"/>
                  </a:schemeClr>
                </a:gs>
                <a:gs pos="100000">
                  <a:schemeClr val="bg1">
                    <a:alpha val="63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grpSp>
      <p:sp>
        <p:nvSpPr>
          <p:cNvPr id="10" name="Title 2">
            <a:extLst>
              <a:ext uri="{FF2B5EF4-FFF2-40B4-BE49-F238E27FC236}">
                <a16:creationId xmlns:a16="http://schemas.microsoft.com/office/drawing/2014/main" id="{03F30E87-9329-6D48-B437-4E93FC2DEF39}"/>
              </a:ext>
            </a:extLst>
          </p:cNvPr>
          <p:cNvSpPr>
            <a:spLocks noGrp="1"/>
          </p:cNvSpPr>
          <p:nvPr>
            <p:ph type="title"/>
          </p:nvPr>
        </p:nvSpPr>
        <p:spPr>
          <a:xfrm>
            <a:off x="6096001" y="3685032"/>
            <a:ext cx="4648200" cy="2279835"/>
          </a:xfrm>
        </p:spPr>
        <p:txBody>
          <a:bodyPr>
            <a:noAutofit/>
          </a:bodyPr>
          <a:lstStyle>
            <a:lvl1pPr>
              <a:defRPr sz="3600"/>
            </a:lvl1pPr>
          </a:lstStyle>
          <a:p>
            <a:r>
              <a:rPr lang="en-US"/>
              <a:t>Click to edit Master title style</a:t>
            </a:r>
          </a:p>
        </p:txBody>
      </p:sp>
      <p:sp>
        <p:nvSpPr>
          <p:cNvPr id="2" name="Rectangle 1" descr="Yellow-Blue MIS Identity bar">
            <a:extLst>
              <a:ext uri="{FF2B5EF4-FFF2-40B4-BE49-F238E27FC236}">
                <a16:creationId xmlns:a16="http://schemas.microsoft.com/office/drawing/2014/main" id="{4C5C4687-7859-D044-817A-4562925B6B94}"/>
              </a:ext>
              <a:ext uri="{C183D7F6-B498-43B3-948B-1728B52AA6E4}">
                <adec:decorative xmlns:adec="http://schemas.microsoft.com/office/drawing/2017/decorative" val="0"/>
              </a:ext>
            </a:extLst>
          </p:cNvPr>
          <p:cNvSpPr/>
          <p:nvPr userDrawn="1"/>
        </p:nvSpPr>
        <p:spPr bwMode="auto">
          <a:xfrm>
            <a:off x="6096000" y="3318235"/>
            <a:ext cx="6096000" cy="226243"/>
          </a:xfrm>
          <a:prstGeom prst="rect">
            <a:avLst/>
          </a:pr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
        <p:nvSpPr>
          <p:cNvPr id="9" name="Text Placeholder 2">
            <a:extLst>
              <a:ext uri="{FF2B5EF4-FFF2-40B4-BE49-F238E27FC236}">
                <a16:creationId xmlns:a16="http://schemas.microsoft.com/office/drawing/2014/main" id="{C76A859C-B570-764B-AFE5-06D2C1FE23E1}"/>
              </a:ext>
            </a:extLst>
          </p:cNvPr>
          <p:cNvSpPr>
            <a:spLocks noGrp="1"/>
          </p:cNvSpPr>
          <p:nvPr>
            <p:ph type="body" sz="quarter" idx="12" hasCustomPrompt="1"/>
          </p:nvPr>
        </p:nvSpPr>
        <p:spPr>
          <a:xfrm>
            <a:off x="6096000" y="547683"/>
            <a:ext cx="4648200" cy="276999"/>
          </a:xfrm>
        </p:spPr>
        <p:txBody>
          <a:bodyPr/>
          <a:lstStyle>
            <a:lvl1pPr marL="0" indent="0">
              <a:buFontTx/>
              <a:buNone/>
              <a:defRPr sz="1800"/>
            </a:lvl1pPr>
          </a:lstStyle>
          <a:p>
            <a:r>
              <a:rPr lang="en-US"/>
              <a:t>Click to add industry vertical</a:t>
            </a:r>
          </a:p>
        </p:txBody>
      </p:sp>
      <p:pic>
        <p:nvPicPr>
          <p:cNvPr id="7" name="Picture 6" descr="Microsoft logo white text version">
            <a:extLst>
              <a:ext uri="{FF2B5EF4-FFF2-40B4-BE49-F238E27FC236}">
                <a16:creationId xmlns:a16="http://schemas.microsoft.com/office/drawing/2014/main" id="{F47C80E3-9EE8-474B-B460-8FCB659F5E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6243" y="2759700"/>
            <a:ext cx="2979002" cy="1337764"/>
          </a:xfrm>
          <a:prstGeom prst="rect">
            <a:avLst/>
          </a:prstGeom>
        </p:spPr>
      </p:pic>
    </p:spTree>
    <p:extLst>
      <p:ext uri="{BB962C8B-B14F-4D97-AF65-F5344CB8AC3E}">
        <p14:creationId xmlns:p14="http://schemas.microsoft.com/office/powerpoint/2010/main" val="10446238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Slide Custom Photo">
    <p:bg>
      <p:bgPr>
        <a:gradFill>
          <a:gsLst>
            <a:gs pos="30000">
              <a:srgbClr val="FFF200"/>
            </a:gs>
            <a:gs pos="60000">
              <a:srgbClr val="61C5BE"/>
            </a:gs>
            <a:gs pos="100000">
              <a:srgbClr val="138DE7"/>
            </a:gs>
          </a:gsLst>
          <a:lin ang="0" scaled="0"/>
        </a:gradFill>
        <a:effectLst/>
      </p:bgPr>
    </p:bg>
    <p:spTree>
      <p:nvGrpSpPr>
        <p:cNvPr id="1" name=""/>
        <p:cNvGrpSpPr/>
        <p:nvPr/>
      </p:nvGrpSpPr>
      <p:grpSpPr>
        <a:xfrm>
          <a:off x="0" y="0"/>
          <a:ext cx="0" cy="0"/>
          <a:chOff x="0" y="0"/>
          <a:chExt cx="0" cy="0"/>
        </a:xfrm>
      </p:grpSpPr>
      <p:sp>
        <p:nvSpPr>
          <p:cNvPr id="12" name="Picture Placeholder 11" descr="A &quot;placeholder&quot; for a picture. Drag or drop your photo here, or click and tap the center to insert a photo">
            <a:extLst>
              <a:ext uri="{FF2B5EF4-FFF2-40B4-BE49-F238E27FC236}">
                <a16:creationId xmlns:a16="http://schemas.microsoft.com/office/drawing/2014/main" id="{D93DA0CF-7C94-974B-B534-D5950EAA6B11}"/>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312227 h 6858000"/>
              <a:gd name="connsiteX3" fmla="*/ 6096001 w 12192000"/>
              <a:gd name="connsiteY3" fmla="*/ 3312227 h 6858000"/>
              <a:gd name="connsiteX4" fmla="*/ 6096001 w 12192000"/>
              <a:gd name="connsiteY4" fmla="*/ 3540827 h 6858000"/>
              <a:gd name="connsiteX5" fmla="*/ 12192000 w 12192000"/>
              <a:gd name="connsiteY5" fmla="*/ 3540827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3312227"/>
                </a:lnTo>
                <a:lnTo>
                  <a:pt x="6096001" y="3312227"/>
                </a:lnTo>
                <a:lnTo>
                  <a:pt x="6096001" y="3540827"/>
                </a:lnTo>
                <a:lnTo>
                  <a:pt x="12192000" y="3540827"/>
                </a:lnTo>
                <a:lnTo>
                  <a:pt x="12192000" y="6858000"/>
                </a:lnTo>
                <a:lnTo>
                  <a:pt x="0" y="6858000"/>
                </a:lnTo>
                <a:close/>
              </a:path>
            </a:pathLst>
          </a:custGeom>
          <a:solidFill>
            <a:schemeClr val="tx1">
              <a:lumMod val="85000"/>
            </a:schemeClr>
          </a:solidFill>
        </p:spPr>
        <p:txBody>
          <a:bodyPr wrap="square" lIns="0" tIns="0" bIns="914400" anchor="b">
            <a:noAutofit/>
          </a:bodyPr>
          <a:lstStyle>
            <a:lvl1pPr marL="0" indent="0" algn="ctr">
              <a:buNone/>
              <a:defRPr>
                <a:solidFill>
                  <a:schemeClr val="bg1"/>
                </a:solidFill>
              </a:defRPr>
            </a:lvl1pPr>
          </a:lstStyle>
          <a:p>
            <a:r>
              <a:rPr lang="en-US"/>
              <a:t>Click or drag title image photo here,</a:t>
            </a:r>
            <a:br>
              <a:rPr lang="en-US"/>
            </a:br>
            <a:r>
              <a:rPr lang="en-US"/>
              <a:t>then send to back</a:t>
            </a:r>
          </a:p>
        </p:txBody>
      </p:sp>
      <p:sp>
        <p:nvSpPr>
          <p:cNvPr id="26" name="object 7">
            <a:extLst>
              <a:ext uri="{FF2B5EF4-FFF2-40B4-BE49-F238E27FC236}">
                <a16:creationId xmlns:a16="http://schemas.microsoft.com/office/drawing/2014/main" id="{5C377DE8-25C3-2A44-BE5D-8E3D6DDD3E0D}"/>
              </a:ext>
            </a:extLst>
          </p:cNvPr>
          <p:cNvSpPr txBox="1">
            <a:spLocks noGrp="1"/>
          </p:cNvSpPr>
          <p:nvPr>
            <p:ph type="title"/>
          </p:nvPr>
        </p:nvSpPr>
        <p:spPr>
          <a:xfrm>
            <a:off x="6096000" y="3687055"/>
            <a:ext cx="4648200" cy="2027945"/>
          </a:xfrm>
          <a:prstGeom prst="rect">
            <a:avLst/>
          </a:prstGeom>
        </p:spPr>
        <p:txBody>
          <a:bodyPr vert="horz" wrap="square" lIns="0" tIns="12700" rIns="0" bIns="0" rtlCol="0">
            <a:noAutofit/>
          </a:bodyPr>
          <a:lstStyle>
            <a:lvl1pPr marL="0" algn="l">
              <a:spcBef>
                <a:spcPts val="0"/>
              </a:spcBef>
              <a:defRPr sz="2400" b="1" i="0">
                <a:latin typeface="Segoe UI Semibold" panose="020B0502040204020203" pitchFamily="34" charset="0"/>
                <a:cs typeface="Segoe UI Semibold" panose="020B0502040204020203" pitchFamily="34" charset="0"/>
              </a:defRPr>
            </a:lvl1pPr>
          </a:lstStyle>
          <a:p>
            <a:pPr marL="12700">
              <a:lnSpc>
                <a:spcPct val="100000"/>
              </a:lnSpc>
              <a:spcBef>
                <a:spcPts val="100"/>
              </a:spcBef>
            </a:pPr>
            <a:r>
              <a:rPr lang="en-US" sz="2500">
                <a:latin typeface="SegoePro-Semibold"/>
              </a:rPr>
              <a:t>Click to edit Master title style</a:t>
            </a:r>
            <a:endParaRPr sz="2500">
              <a:latin typeface="SegoePro-Semibold"/>
              <a:cs typeface="SegoePro-Semibold"/>
            </a:endParaRPr>
          </a:p>
        </p:txBody>
      </p:sp>
      <p:sp>
        <p:nvSpPr>
          <p:cNvPr id="9" name="Text Placeholder 2">
            <a:extLst>
              <a:ext uri="{FF2B5EF4-FFF2-40B4-BE49-F238E27FC236}">
                <a16:creationId xmlns:a16="http://schemas.microsoft.com/office/drawing/2014/main" id="{C76A859C-B570-764B-AFE5-06D2C1FE23E1}"/>
              </a:ext>
            </a:extLst>
          </p:cNvPr>
          <p:cNvSpPr>
            <a:spLocks noGrp="1"/>
          </p:cNvSpPr>
          <p:nvPr>
            <p:ph type="body" sz="quarter" idx="12" hasCustomPrompt="1"/>
          </p:nvPr>
        </p:nvSpPr>
        <p:spPr>
          <a:xfrm>
            <a:off x="6096000" y="547683"/>
            <a:ext cx="4648200" cy="276999"/>
          </a:xfrm>
        </p:spPr>
        <p:txBody>
          <a:bodyPr/>
          <a:lstStyle>
            <a:lvl1pPr marL="0" indent="0">
              <a:buFontTx/>
              <a:buNone/>
              <a:defRPr sz="1800"/>
            </a:lvl1pPr>
          </a:lstStyle>
          <a:p>
            <a:r>
              <a:rPr lang="en-US"/>
              <a:t>Click to add industry vertical</a:t>
            </a:r>
          </a:p>
        </p:txBody>
      </p:sp>
      <p:sp>
        <p:nvSpPr>
          <p:cNvPr id="4" name="Picture Placeholder 3" descr="Placeholder for Microsoft Logo">
            <a:extLst>
              <a:ext uri="{FF2B5EF4-FFF2-40B4-BE49-F238E27FC236}">
                <a16:creationId xmlns:a16="http://schemas.microsoft.com/office/drawing/2014/main" id="{04E0CD73-8A4B-D34F-9430-FDE7EE4AAD29}"/>
              </a:ext>
            </a:extLst>
          </p:cNvPr>
          <p:cNvSpPr>
            <a:spLocks noGrp="1"/>
          </p:cNvSpPr>
          <p:nvPr>
            <p:ph type="pic" sz="quarter" idx="10" hasCustomPrompt="1"/>
          </p:nvPr>
        </p:nvSpPr>
        <p:spPr>
          <a:xfrm>
            <a:off x="126243" y="2711658"/>
            <a:ext cx="2979002" cy="1439781"/>
          </a:xfrm>
        </p:spPr>
        <p:txBody>
          <a:bodyPr bIns="640080" anchor="ctr">
            <a:noAutofit/>
          </a:bodyPr>
          <a:lstStyle>
            <a:lvl1pPr marL="0" indent="0" algn="ctr">
              <a:buNone/>
              <a:defRPr sz="1600"/>
            </a:lvl1pPr>
          </a:lstStyle>
          <a:p>
            <a:r>
              <a:rPr lang="en-US"/>
              <a:t>Insert Microsoft logo here</a:t>
            </a:r>
          </a:p>
        </p:txBody>
      </p:sp>
    </p:spTree>
    <p:extLst>
      <p:ext uri="{BB962C8B-B14F-4D97-AF65-F5344CB8AC3E}">
        <p14:creationId xmlns:p14="http://schemas.microsoft.com/office/powerpoint/2010/main" val="9451458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Agenda / TOC 1">
    <p:bg>
      <p:bgPr>
        <a:gradFill>
          <a:gsLst>
            <a:gs pos="30000">
              <a:srgbClr val="FFF200"/>
            </a:gs>
            <a:gs pos="60000">
              <a:srgbClr val="61C5BE"/>
            </a:gs>
            <a:gs pos="100000">
              <a:srgbClr val="138DE7"/>
            </a:gs>
          </a:gsLst>
          <a:lin ang="0" scaled="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2F3FA3EA-F1BD-43CD-A5BE-1E3BDE32C0A7}"/>
              </a:ext>
              <a:ext uri="{C183D7F6-B498-43B3-948B-1728B52AA6E4}">
                <adec:decorative xmlns:adec="http://schemas.microsoft.com/office/drawing/2017/decorative" val="1"/>
              </a:ext>
            </a:extLst>
          </p:cNvPr>
          <p:cNvSpPr/>
          <p:nvPr userDrawn="1"/>
        </p:nvSpPr>
        <p:spPr bwMode="auto">
          <a:xfrm>
            <a:off x="114301" y="110883"/>
            <a:ext cx="11963399" cy="6636234"/>
          </a:xfrm>
          <a:custGeom>
            <a:avLst/>
            <a:gdLst>
              <a:gd name="connsiteX0" fmla="*/ 0 w 11963399"/>
              <a:gd name="connsiteY0" fmla="*/ 0 h 6636234"/>
              <a:gd name="connsiteX1" fmla="*/ 11963399 w 11963399"/>
              <a:gd name="connsiteY1" fmla="*/ 0 h 6636234"/>
              <a:gd name="connsiteX2" fmla="*/ 11963399 w 11963399"/>
              <a:gd name="connsiteY2" fmla="*/ 6636234 h 6636234"/>
              <a:gd name="connsiteX3" fmla="*/ 0 w 11963399"/>
              <a:gd name="connsiteY3" fmla="*/ 6636234 h 6636234"/>
            </a:gdLst>
            <a:ahLst/>
            <a:cxnLst>
              <a:cxn ang="0">
                <a:pos x="connsiteX0" y="connsiteY0"/>
              </a:cxn>
              <a:cxn ang="0">
                <a:pos x="connsiteX1" y="connsiteY1"/>
              </a:cxn>
              <a:cxn ang="0">
                <a:pos x="connsiteX2" y="connsiteY2"/>
              </a:cxn>
              <a:cxn ang="0">
                <a:pos x="connsiteX3" y="connsiteY3"/>
              </a:cxn>
            </a:cxnLst>
            <a:rect l="l" t="t" r="r" b="b"/>
            <a:pathLst>
              <a:path w="11963399" h="6636234">
                <a:moveTo>
                  <a:pt x="0" y="0"/>
                </a:moveTo>
                <a:lnTo>
                  <a:pt x="11963399" y="0"/>
                </a:lnTo>
                <a:lnTo>
                  <a:pt x="11963399" y="6636234"/>
                </a:lnTo>
                <a:lnTo>
                  <a:pt x="0" y="6636234"/>
                </a:lnTo>
                <a:close/>
              </a:path>
            </a:pathLst>
          </a:custGeom>
          <a:solidFill>
            <a:schemeClr val="bg1"/>
          </a:solidFill>
        </p:spPr>
        <p:txBody>
          <a:bodyPr wrap="square" lIns="0" tIns="0" rIns="0" bIns="0" rtlCol="0"/>
          <a:lstStyle/>
          <a:p>
            <a:pPr lvl="0"/>
            <a:endParaRPr lang="en-US">
              <a:solidFill>
                <a:schemeClr val="tx1"/>
              </a:solidFill>
            </a:endParaRPr>
          </a:p>
        </p:txBody>
      </p:sp>
      <p:sp>
        <p:nvSpPr>
          <p:cNvPr id="7" name="object 3">
            <a:extLst>
              <a:ext uri="{FF2B5EF4-FFF2-40B4-BE49-F238E27FC236}">
                <a16:creationId xmlns:a16="http://schemas.microsoft.com/office/drawing/2014/main" id="{C3CF180B-5A62-4265-B3EF-1A8A4659C8DB}"/>
              </a:ext>
              <a:ext uri="{C183D7F6-B498-43B3-948B-1728B52AA6E4}">
                <adec:decorative xmlns:adec="http://schemas.microsoft.com/office/drawing/2017/decorative" val="1"/>
              </a:ext>
            </a:extLst>
          </p:cNvPr>
          <p:cNvSpPr/>
          <p:nvPr userDrawn="1"/>
        </p:nvSpPr>
        <p:spPr>
          <a:xfrm>
            <a:off x="114300" y="110883"/>
            <a:ext cx="3657595" cy="6629400"/>
          </a:xfrm>
          <a:custGeom>
            <a:avLst/>
            <a:gdLst/>
            <a:ahLst/>
            <a:cxnLst/>
            <a:rect l="l" t="t" r="r" b="b"/>
            <a:pathLst>
              <a:path w="11734800" h="6400800">
                <a:moveTo>
                  <a:pt x="11734800" y="0"/>
                </a:moveTo>
                <a:lnTo>
                  <a:pt x="0" y="0"/>
                </a:lnTo>
                <a:lnTo>
                  <a:pt x="0" y="6400800"/>
                </a:lnTo>
                <a:lnTo>
                  <a:pt x="11734800" y="6400800"/>
                </a:lnTo>
                <a:lnTo>
                  <a:pt x="11734800" y="0"/>
                </a:lnTo>
                <a:close/>
              </a:path>
            </a:pathLst>
          </a:custGeom>
          <a:solidFill>
            <a:schemeClr val="bg1">
              <a:lumMod val="95000"/>
            </a:schemeClr>
          </a:solidFill>
        </p:spPr>
        <p:txBody>
          <a:bodyPr wrap="square" lIns="0" tIns="0" rIns="0" bIns="0" rtlCol="0"/>
          <a:lstStyle/>
          <a:p>
            <a:endParaRPr/>
          </a:p>
        </p:txBody>
      </p:sp>
      <p:sp>
        <p:nvSpPr>
          <p:cNvPr id="2" name="Title 1">
            <a:extLst>
              <a:ext uri="{FF2B5EF4-FFF2-40B4-BE49-F238E27FC236}">
                <a16:creationId xmlns:a16="http://schemas.microsoft.com/office/drawing/2014/main" id="{A35F15E4-EAF0-1442-8BC9-542BB45A77DE}"/>
              </a:ext>
            </a:extLst>
          </p:cNvPr>
          <p:cNvSpPr>
            <a:spLocks noGrp="1"/>
          </p:cNvSpPr>
          <p:nvPr>
            <p:ph type="title"/>
          </p:nvPr>
        </p:nvSpPr>
        <p:spPr>
          <a:xfrm>
            <a:off x="381000" y="2846000"/>
            <a:ext cx="3390897" cy="1143635"/>
          </a:xfrm>
        </p:spPr>
        <p:txBody>
          <a:bodyPr lIns="91440" rIns="91440" anchor="ctr">
            <a:noAutofit/>
          </a:bodyPr>
          <a:lstStyle>
            <a:lvl1pPr algn="ctr" defTabSz="932742" rtl="0" eaLnBrk="1" latinLnBrk="0" hangingPunct="1">
              <a:lnSpc>
                <a:spcPct val="100000"/>
              </a:lnSpc>
              <a:spcBef>
                <a:spcPts val="100"/>
              </a:spcBef>
              <a:buNone/>
              <a:defRPr lang="en-US" sz="3600" b="0" i="0" kern="1200" spc="-70" dirty="0">
                <a:solidFill>
                  <a:schemeClr val="tx1"/>
                </a:solidFill>
                <a:latin typeface="+mj-lt"/>
                <a:ea typeface="+mn-ea"/>
                <a:cs typeface="Segoe UI" panose="020B0502040204020203" pitchFamily="34" charset="0"/>
              </a:defRPr>
            </a:lvl1pPr>
          </a:lstStyle>
          <a:p>
            <a:r>
              <a:rPr lang="en-US"/>
              <a:t>Click to edit Master title style</a:t>
            </a:r>
          </a:p>
        </p:txBody>
      </p:sp>
      <p:cxnSp>
        <p:nvCxnSpPr>
          <p:cNvPr id="14" name="Straight Connector 13">
            <a:extLst>
              <a:ext uri="{FF2B5EF4-FFF2-40B4-BE49-F238E27FC236}">
                <a16:creationId xmlns:a16="http://schemas.microsoft.com/office/drawing/2014/main" id="{464F312F-8D1B-264A-8F1B-55AEF5DF9923}"/>
              </a:ext>
              <a:ext uri="{C183D7F6-B498-43B3-948B-1728B52AA6E4}">
                <adec:decorative xmlns:adec="http://schemas.microsoft.com/office/drawing/2017/decorative" val="1"/>
              </a:ext>
            </a:extLst>
          </p:cNvPr>
          <p:cNvCxnSpPr/>
          <p:nvPr userDrawn="1"/>
        </p:nvCxnSpPr>
        <p:spPr>
          <a:xfrm>
            <a:off x="4305298" y="1623515"/>
            <a:ext cx="0" cy="3583304"/>
          </a:xfrm>
          <a:prstGeom prst="line">
            <a:avLst/>
          </a:prstGeom>
          <a:ln w="25400" cap="sq">
            <a:gradFill flip="none" rotWithShape="1">
              <a:gsLst>
                <a:gs pos="60000">
                  <a:srgbClr val="61C5BE"/>
                </a:gs>
                <a:gs pos="29000">
                  <a:srgbClr val="FFF200"/>
                </a:gs>
                <a:gs pos="100000">
                  <a:schemeClr val="accent5"/>
                </a:gs>
              </a:gsLst>
              <a:lin ang="540000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2D441864-0043-CE41-A59F-708B3BC04D02}"/>
              </a:ext>
            </a:extLst>
          </p:cNvPr>
          <p:cNvSpPr>
            <a:spLocks noGrp="1"/>
          </p:cNvSpPr>
          <p:nvPr>
            <p:ph type="body" sz="quarter" idx="11"/>
          </p:nvPr>
        </p:nvSpPr>
        <p:spPr>
          <a:xfrm>
            <a:off x="4838700" y="2286000"/>
            <a:ext cx="6473825" cy="2286000"/>
          </a:xfrm>
        </p:spPr>
        <p:txBody>
          <a:bodyPr anchor="ctr">
            <a:noAutofit/>
          </a:bodyPr>
          <a:lstStyle>
            <a:lvl1pPr marL="0" indent="0">
              <a:spcBef>
                <a:spcPts val="1200"/>
              </a:spcBef>
              <a:spcAft>
                <a:spcPts val="600"/>
              </a:spcAft>
              <a:buNone/>
              <a:tabLst>
                <a:tab pos="563563" algn="l"/>
              </a:tabLst>
              <a:defRPr lang="en-US" sz="2400" b="0" i="0" kern="1200" spc="-5" baseline="0" dirty="0" smtClean="0">
                <a:solidFill>
                  <a:srgbClr val="231F20"/>
                </a:solidFill>
                <a:latin typeface="Segoe UI" panose="020B0502040204020203" pitchFamily="34" charset="0"/>
                <a:ea typeface="+mn-ea"/>
                <a:cs typeface="Segoe UI" panose="020B0502040204020203" pitchFamily="34" charset="0"/>
              </a:defRPr>
            </a:lvl1pPr>
            <a:lvl2pPr marL="12066" indent="0">
              <a:buFontTx/>
              <a:buNone/>
              <a:tabLst>
                <a:tab pos="444500" algn="l"/>
              </a:tabLst>
              <a:defRPr lang="en-US" sz="2400" kern="1200" spc="0" baseline="0" dirty="0" smtClean="0">
                <a:solidFill>
                  <a:srgbClr val="231F20"/>
                </a:solidFill>
                <a:latin typeface="Segoe Pro"/>
                <a:ea typeface="+mn-ea"/>
                <a:cs typeface="Segoe Pro"/>
              </a:defRPr>
            </a:lvl2pPr>
          </a:lstStyle>
          <a:p>
            <a:pPr marL="342900" marR="0" lvl="0" indent="-342900" algn="l" defTabSz="932742" rtl="0" eaLnBrk="1" fontAlgn="auto" latinLnBrk="0" hangingPunct="1">
              <a:lnSpc>
                <a:spcPct val="100000"/>
              </a:lnSpc>
              <a:spcBef>
                <a:spcPct val="20000"/>
              </a:spcBef>
              <a:spcAft>
                <a:spcPts val="0"/>
              </a:spcAft>
              <a:buClrTx/>
              <a:buSzPct val="90000"/>
              <a:tabLst/>
            </a:pPr>
            <a:r>
              <a:rPr lang="en-US"/>
              <a:t>Click to edit Master text styles</a:t>
            </a:r>
          </a:p>
        </p:txBody>
      </p:sp>
    </p:spTree>
    <p:extLst>
      <p:ext uri="{BB962C8B-B14F-4D97-AF65-F5344CB8AC3E}">
        <p14:creationId xmlns:p14="http://schemas.microsoft.com/office/powerpoint/2010/main" val="1715012426"/>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Agenda / TOC 2">
    <p:bg>
      <p:bgPr>
        <a:gradFill>
          <a:gsLst>
            <a:gs pos="30000">
              <a:srgbClr val="FFF200"/>
            </a:gs>
            <a:gs pos="60000">
              <a:srgbClr val="61C5BE"/>
            </a:gs>
            <a:gs pos="100000">
              <a:srgbClr val="138DE7"/>
            </a:gs>
          </a:gsLst>
          <a:lin ang="0" scaled="0"/>
        </a:gra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337E9A7E-E949-4BDF-9F8E-19AAE85E3649}"/>
              </a:ext>
              <a:ext uri="{C183D7F6-B498-43B3-948B-1728B52AA6E4}">
                <adec:decorative xmlns:adec="http://schemas.microsoft.com/office/drawing/2017/decorative" val="1"/>
              </a:ext>
            </a:extLst>
          </p:cNvPr>
          <p:cNvSpPr/>
          <p:nvPr userDrawn="1"/>
        </p:nvSpPr>
        <p:spPr bwMode="auto">
          <a:xfrm>
            <a:off x="114301" y="110883"/>
            <a:ext cx="11963399" cy="6636234"/>
          </a:xfrm>
          <a:custGeom>
            <a:avLst/>
            <a:gdLst>
              <a:gd name="connsiteX0" fmla="*/ 0 w 11963399"/>
              <a:gd name="connsiteY0" fmla="*/ 0 h 6636234"/>
              <a:gd name="connsiteX1" fmla="*/ 11963399 w 11963399"/>
              <a:gd name="connsiteY1" fmla="*/ 0 h 6636234"/>
              <a:gd name="connsiteX2" fmla="*/ 11963399 w 11963399"/>
              <a:gd name="connsiteY2" fmla="*/ 6636234 h 6636234"/>
              <a:gd name="connsiteX3" fmla="*/ 0 w 11963399"/>
              <a:gd name="connsiteY3" fmla="*/ 6636234 h 6636234"/>
            </a:gdLst>
            <a:ahLst/>
            <a:cxnLst>
              <a:cxn ang="0">
                <a:pos x="connsiteX0" y="connsiteY0"/>
              </a:cxn>
              <a:cxn ang="0">
                <a:pos x="connsiteX1" y="connsiteY1"/>
              </a:cxn>
              <a:cxn ang="0">
                <a:pos x="connsiteX2" y="connsiteY2"/>
              </a:cxn>
              <a:cxn ang="0">
                <a:pos x="connsiteX3" y="connsiteY3"/>
              </a:cxn>
            </a:cxnLst>
            <a:rect l="l" t="t" r="r" b="b"/>
            <a:pathLst>
              <a:path w="11963399" h="6636234">
                <a:moveTo>
                  <a:pt x="0" y="0"/>
                </a:moveTo>
                <a:lnTo>
                  <a:pt x="11963399" y="0"/>
                </a:lnTo>
                <a:lnTo>
                  <a:pt x="11963399" y="6636234"/>
                </a:lnTo>
                <a:lnTo>
                  <a:pt x="0" y="6636234"/>
                </a:lnTo>
                <a:close/>
              </a:path>
            </a:pathLst>
          </a:custGeom>
          <a:solidFill>
            <a:schemeClr val="bg1"/>
          </a:solidFill>
        </p:spPr>
        <p:txBody>
          <a:bodyPr wrap="square" lIns="0" tIns="0" rIns="0" bIns="0" rtlCol="0"/>
          <a:lstStyle/>
          <a:p>
            <a:pPr lvl="0"/>
            <a:endParaRPr lang="en-US">
              <a:solidFill>
                <a:schemeClr val="tx1"/>
              </a:solidFill>
            </a:endParaRPr>
          </a:p>
        </p:txBody>
      </p:sp>
      <p:sp>
        <p:nvSpPr>
          <p:cNvPr id="6" name="object 3">
            <a:extLst>
              <a:ext uri="{FF2B5EF4-FFF2-40B4-BE49-F238E27FC236}">
                <a16:creationId xmlns:a16="http://schemas.microsoft.com/office/drawing/2014/main" id="{C4791C8D-0604-4426-BFFB-594625EA22E2}"/>
              </a:ext>
              <a:ext uri="{C183D7F6-B498-43B3-948B-1728B52AA6E4}">
                <adec:decorative xmlns:adec="http://schemas.microsoft.com/office/drawing/2017/decorative" val="1"/>
              </a:ext>
            </a:extLst>
          </p:cNvPr>
          <p:cNvSpPr/>
          <p:nvPr userDrawn="1"/>
        </p:nvSpPr>
        <p:spPr>
          <a:xfrm>
            <a:off x="114300" y="110883"/>
            <a:ext cx="3657595" cy="6629400"/>
          </a:xfrm>
          <a:custGeom>
            <a:avLst/>
            <a:gdLst/>
            <a:ahLst/>
            <a:cxnLst/>
            <a:rect l="l" t="t" r="r" b="b"/>
            <a:pathLst>
              <a:path w="11734800" h="6400800">
                <a:moveTo>
                  <a:pt x="11734800" y="0"/>
                </a:moveTo>
                <a:lnTo>
                  <a:pt x="0" y="0"/>
                </a:lnTo>
                <a:lnTo>
                  <a:pt x="0" y="6400800"/>
                </a:lnTo>
                <a:lnTo>
                  <a:pt x="11734800" y="6400800"/>
                </a:lnTo>
                <a:lnTo>
                  <a:pt x="11734800" y="0"/>
                </a:lnTo>
                <a:close/>
              </a:path>
            </a:pathLst>
          </a:custGeom>
          <a:solidFill>
            <a:schemeClr val="bg1">
              <a:lumMod val="95000"/>
            </a:schemeClr>
          </a:solidFill>
        </p:spPr>
        <p:txBody>
          <a:bodyPr wrap="square" lIns="0" tIns="0" rIns="0" bIns="0" rtlCol="0"/>
          <a:lstStyle/>
          <a:p>
            <a:endParaRPr/>
          </a:p>
        </p:txBody>
      </p:sp>
      <p:sp>
        <p:nvSpPr>
          <p:cNvPr id="2" name="Title 1">
            <a:extLst>
              <a:ext uri="{FF2B5EF4-FFF2-40B4-BE49-F238E27FC236}">
                <a16:creationId xmlns:a16="http://schemas.microsoft.com/office/drawing/2014/main" id="{A35F15E4-EAF0-1442-8BC9-542BB45A77DE}"/>
              </a:ext>
            </a:extLst>
          </p:cNvPr>
          <p:cNvSpPr>
            <a:spLocks noGrp="1"/>
          </p:cNvSpPr>
          <p:nvPr>
            <p:ph type="title"/>
          </p:nvPr>
        </p:nvSpPr>
        <p:spPr>
          <a:xfrm>
            <a:off x="381000" y="2846000"/>
            <a:ext cx="3390897" cy="1143635"/>
          </a:xfrm>
        </p:spPr>
        <p:txBody>
          <a:bodyPr lIns="91440" rIns="91440" anchor="ctr">
            <a:noAutofit/>
          </a:bodyPr>
          <a:lstStyle>
            <a:lvl1pPr algn="ctr" defTabSz="932742" rtl="0" eaLnBrk="1" latinLnBrk="0" hangingPunct="1">
              <a:lnSpc>
                <a:spcPct val="100000"/>
              </a:lnSpc>
              <a:spcBef>
                <a:spcPts val="100"/>
              </a:spcBef>
              <a:buNone/>
              <a:defRPr lang="en-US" sz="3600" b="0" i="0" kern="1200" spc="-70" dirty="0">
                <a:solidFill>
                  <a:schemeClr val="tx1"/>
                </a:solidFill>
                <a:latin typeface="+mj-lt"/>
                <a:ea typeface="+mn-ea"/>
                <a:cs typeface="Segoe UI" panose="020B0502040204020203"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2D441864-0043-CE41-A59F-708B3BC04D02}"/>
              </a:ext>
            </a:extLst>
          </p:cNvPr>
          <p:cNvSpPr>
            <a:spLocks noGrp="1"/>
          </p:cNvSpPr>
          <p:nvPr>
            <p:ph type="body" sz="quarter" idx="11"/>
          </p:nvPr>
        </p:nvSpPr>
        <p:spPr>
          <a:xfrm>
            <a:off x="4364610" y="2286000"/>
            <a:ext cx="6947915" cy="2286000"/>
          </a:xfrm>
        </p:spPr>
        <p:txBody>
          <a:bodyPr anchor="ctr">
            <a:noAutofit/>
          </a:bodyPr>
          <a:lstStyle>
            <a:lvl1pPr marL="0" indent="0">
              <a:spcBef>
                <a:spcPts val="1200"/>
              </a:spcBef>
              <a:spcAft>
                <a:spcPts val="1200"/>
              </a:spcAft>
              <a:buNone/>
              <a:tabLst>
                <a:tab pos="563563" algn="l"/>
              </a:tabLst>
              <a:defRPr lang="en-US" sz="2400" b="0" i="0" kern="1200" spc="-5" baseline="0" dirty="0" smtClean="0">
                <a:solidFill>
                  <a:srgbClr val="231F20"/>
                </a:solidFill>
                <a:latin typeface="Segoe UI" panose="020B0502040204020203" pitchFamily="34" charset="0"/>
                <a:ea typeface="+mn-ea"/>
                <a:cs typeface="Segoe UI" panose="020B0502040204020203" pitchFamily="34" charset="0"/>
              </a:defRPr>
            </a:lvl1pPr>
            <a:lvl2pPr marL="12066" indent="0">
              <a:buFontTx/>
              <a:buNone/>
              <a:tabLst>
                <a:tab pos="444500" algn="l"/>
              </a:tabLst>
              <a:defRPr lang="en-US" sz="2400" kern="1200" spc="0" baseline="0" dirty="0" smtClean="0">
                <a:solidFill>
                  <a:srgbClr val="231F20"/>
                </a:solidFill>
                <a:latin typeface="Segoe Pro"/>
                <a:ea typeface="+mn-ea"/>
                <a:cs typeface="Segoe Pro"/>
              </a:defRPr>
            </a:lvl2pPr>
          </a:lstStyle>
          <a:p>
            <a:pPr marL="342900" marR="0" lvl="0" indent="-342900" algn="l" defTabSz="932742" rtl="0" eaLnBrk="1" fontAlgn="auto" latinLnBrk="0" hangingPunct="1">
              <a:lnSpc>
                <a:spcPct val="100000"/>
              </a:lnSpc>
              <a:spcBef>
                <a:spcPct val="20000"/>
              </a:spcBef>
              <a:spcAft>
                <a:spcPts val="0"/>
              </a:spcAft>
              <a:buClrTx/>
              <a:buSzPct val="90000"/>
              <a:tabLst/>
            </a:pPr>
            <a:r>
              <a:rPr lang="en-US"/>
              <a:t>Click to edit Master text styles</a:t>
            </a:r>
          </a:p>
        </p:txBody>
      </p:sp>
    </p:spTree>
    <p:extLst>
      <p:ext uri="{BB962C8B-B14F-4D97-AF65-F5344CB8AC3E}">
        <p14:creationId xmlns:p14="http://schemas.microsoft.com/office/powerpoint/2010/main" val="173753496"/>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ection Intro">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1B9F9133-F527-AE49-A65B-D6088874CB9C}"/>
              </a:ext>
            </a:extLst>
          </p:cNvPr>
          <p:cNvSpPr>
            <a:spLocks noGrp="1"/>
          </p:cNvSpPr>
          <p:nvPr>
            <p:ph type="title"/>
          </p:nvPr>
        </p:nvSpPr>
        <p:spPr>
          <a:xfrm>
            <a:off x="1447800" y="2589750"/>
            <a:ext cx="2922312" cy="1678499"/>
          </a:xfrm>
        </p:spPr>
        <p:txBody>
          <a:bodyPr anchor="ctr">
            <a:noAutofit/>
          </a:bodyPr>
          <a:lstStyle>
            <a:lvl1pPr algn="l" defTabSz="932742" rtl="0" eaLnBrk="1" latinLnBrk="0" hangingPunct="1">
              <a:lnSpc>
                <a:spcPct val="100000"/>
              </a:lnSpc>
              <a:spcBef>
                <a:spcPts val="100"/>
              </a:spcBef>
              <a:buNone/>
              <a:defRPr lang="en-US" sz="3650" b="0" i="0" kern="1200" spc="-70" dirty="0">
                <a:solidFill>
                  <a:schemeClr val="tx1"/>
                </a:solidFill>
                <a:latin typeface="Segoe UI" panose="020B0502040204020203" pitchFamily="34" charset="0"/>
                <a:ea typeface="+mn-ea"/>
                <a:cs typeface="Segoe UI" panose="020B0502040204020203" pitchFamily="34" charset="0"/>
              </a:defRPr>
            </a:lvl1pPr>
          </a:lstStyle>
          <a:p>
            <a:r>
              <a:rPr lang="en-US"/>
              <a:t>Click to edit Master title style</a:t>
            </a:r>
          </a:p>
        </p:txBody>
      </p:sp>
      <p:cxnSp>
        <p:nvCxnSpPr>
          <p:cNvPr id="22" name="Straight Connector 21">
            <a:extLst>
              <a:ext uri="{FF2B5EF4-FFF2-40B4-BE49-F238E27FC236}">
                <a16:creationId xmlns:a16="http://schemas.microsoft.com/office/drawing/2014/main" id="{2C99CFEC-FA41-4E48-B62D-DF7F3F5EDD93}"/>
              </a:ext>
              <a:ext uri="{C183D7F6-B498-43B3-948B-1728B52AA6E4}">
                <adec:decorative xmlns:adec="http://schemas.microsoft.com/office/drawing/2017/decorative" val="1"/>
              </a:ext>
            </a:extLst>
          </p:cNvPr>
          <p:cNvCxnSpPr/>
          <p:nvPr userDrawn="1"/>
        </p:nvCxnSpPr>
        <p:spPr>
          <a:xfrm>
            <a:off x="4935980" y="1623515"/>
            <a:ext cx="0" cy="3583304"/>
          </a:xfrm>
          <a:prstGeom prst="line">
            <a:avLst/>
          </a:prstGeom>
          <a:ln w="25400" cap="sq">
            <a:gradFill flip="none" rotWithShape="1">
              <a:gsLst>
                <a:gs pos="60000">
                  <a:srgbClr val="61C5BE"/>
                </a:gs>
                <a:gs pos="29000">
                  <a:srgbClr val="FFF200"/>
                </a:gs>
                <a:gs pos="100000">
                  <a:schemeClr val="accent5"/>
                </a:gs>
              </a:gsLst>
              <a:lin ang="540000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 Placeholder 11">
            <a:extLst>
              <a:ext uri="{FF2B5EF4-FFF2-40B4-BE49-F238E27FC236}">
                <a16:creationId xmlns:a16="http://schemas.microsoft.com/office/drawing/2014/main" id="{E976667D-1E79-2347-B1F1-AA5C0C400A79}"/>
              </a:ext>
            </a:extLst>
          </p:cNvPr>
          <p:cNvSpPr>
            <a:spLocks noGrp="1"/>
          </p:cNvSpPr>
          <p:nvPr>
            <p:ph type="body" sz="quarter" idx="11"/>
          </p:nvPr>
        </p:nvSpPr>
        <p:spPr>
          <a:xfrm>
            <a:off x="6096000" y="2255380"/>
            <a:ext cx="5216525" cy="2347240"/>
          </a:xfrm>
        </p:spPr>
        <p:txBody>
          <a:bodyPr anchor="ctr">
            <a:noAutofit/>
          </a:bodyPr>
          <a:lstStyle>
            <a:lvl1pPr>
              <a:lnSpc>
                <a:spcPct val="100000"/>
              </a:lnSpc>
              <a:spcBef>
                <a:spcPts val="600"/>
              </a:spcBef>
              <a:defRPr lang="en-US" sz="2400" b="0" i="0" kern="1200" spc="-5" baseline="0" dirty="0" smtClean="0">
                <a:solidFill>
                  <a:schemeClr val="tx1"/>
                </a:solidFill>
                <a:latin typeface="Segoe UI" panose="020B0502040204020203" pitchFamily="34" charset="0"/>
                <a:ea typeface="+mn-ea"/>
                <a:cs typeface="Segoe UI" panose="020B0502040204020203" pitchFamily="34" charset="0"/>
              </a:defRPr>
            </a:lvl1pPr>
            <a:lvl2pPr marL="469266" indent="-457200">
              <a:lnSpc>
                <a:spcPct val="100000"/>
              </a:lnSpc>
              <a:spcBef>
                <a:spcPts val="100"/>
              </a:spcBef>
              <a:buFont typeface="+mj-lt"/>
              <a:buAutoNum type="arabicPeriod"/>
              <a:tabLst>
                <a:tab pos="444500" algn="l"/>
              </a:tabLst>
              <a:defRPr lang="en-US" sz="2400" kern="1200" spc="0" baseline="0" dirty="0" smtClean="0">
                <a:solidFill>
                  <a:schemeClr val="bg1"/>
                </a:solidFill>
                <a:latin typeface="Segoe Pro"/>
                <a:ea typeface="+mn-ea"/>
                <a:cs typeface="Segoe Pro"/>
              </a:defRPr>
            </a:lvl2pPr>
          </a:lstStyle>
          <a:p>
            <a:pPr marL="0" marR="0" lvl="0" indent="0" algn="l" defTabSz="932742" rtl="0" eaLnBrk="1" fontAlgn="auto" latinLnBrk="0" hangingPunct="1">
              <a:lnSpc>
                <a:spcPct val="100000"/>
              </a:lnSpc>
              <a:spcBef>
                <a:spcPct val="20000"/>
              </a:spcBef>
              <a:spcAft>
                <a:spcPts val="0"/>
              </a:spcAft>
              <a:buClrTx/>
              <a:buSzPct val="90000"/>
              <a:buFontTx/>
              <a:buNone/>
              <a:tabLst/>
            </a:pPr>
            <a:r>
              <a:rPr lang="en-US"/>
              <a:t>Click to edit Master text styles</a:t>
            </a:r>
          </a:p>
        </p:txBody>
      </p:sp>
      <p:sp>
        <p:nvSpPr>
          <p:cNvPr id="7" name="Freeform: Shape 6" descr="Yellow-Blue MIS Identity bar">
            <a:extLst>
              <a:ext uri="{FF2B5EF4-FFF2-40B4-BE49-F238E27FC236}">
                <a16:creationId xmlns:a16="http://schemas.microsoft.com/office/drawing/2014/main" id="{B8658CF5-90F1-4665-8473-DEFA04041CE2}"/>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94684702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381000" y="1435100"/>
            <a:ext cx="11425238" cy="1664045"/>
          </a:xfrm>
        </p:spPr>
        <p:txBody>
          <a:bodyPr/>
          <a:lstStyle>
            <a:lvl1pPr>
              <a:spcBef>
                <a:spcPts val="12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reeform: Shape 11" descr="Yellow-Blue MIS Identity bar">
            <a:extLst>
              <a:ext uri="{FF2B5EF4-FFF2-40B4-BE49-F238E27FC236}">
                <a16:creationId xmlns:a16="http://schemas.microsoft.com/office/drawing/2014/main" id="{7C73A5B4-C208-4BD9-9155-E6BA0BE91059}"/>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384765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381000" y="1434370"/>
            <a:ext cx="11429300" cy="1612749"/>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reeform: Shape 5" descr="Yellow-Blue MIS Identity bar">
            <a:extLst>
              <a:ext uri="{FF2B5EF4-FFF2-40B4-BE49-F238E27FC236}">
                <a16:creationId xmlns:a16="http://schemas.microsoft.com/office/drawing/2014/main" id="{96106BD7-CFFB-4D82-AC7B-1F642E1BEF06}"/>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15681105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ext and image layou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1EAD72-937F-4BB4-A7B7-BBD312910F4C}"/>
              </a:ext>
              <a:ext uri="{C183D7F6-B498-43B3-948B-1728B52AA6E4}">
                <adec:decorative xmlns:adec="http://schemas.microsoft.com/office/drawing/2017/decorative" val="1"/>
              </a:ext>
            </a:extLst>
          </p:cNvPr>
          <p:cNvSpPr/>
          <p:nvPr userDrawn="1"/>
        </p:nvSpPr>
        <p:spPr bwMode="auto">
          <a:xfrm>
            <a:off x="0" y="0"/>
            <a:ext cx="12192000" cy="2286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385064" y="457201"/>
            <a:ext cx="3386836" cy="1562100"/>
          </a:xfrm>
        </p:spPr>
        <p:txBody>
          <a:bodyPr/>
          <a:lstStyle>
            <a:lvl1pPr algn="r">
              <a:defRPr/>
            </a:lvl1pPr>
          </a:lstStyle>
          <a:p>
            <a:r>
              <a:rPr lang="en-US"/>
              <a:t>Click to edit Master title style</a:t>
            </a:r>
          </a:p>
        </p:txBody>
      </p:sp>
      <p:cxnSp>
        <p:nvCxnSpPr>
          <p:cNvPr id="8" name="Straight Connector 7">
            <a:extLst>
              <a:ext uri="{FF2B5EF4-FFF2-40B4-BE49-F238E27FC236}">
                <a16:creationId xmlns:a16="http://schemas.microsoft.com/office/drawing/2014/main" id="{F968E8FA-1D02-4504-B877-3D958D76C3E7}"/>
              </a:ext>
              <a:ext uri="{C183D7F6-B498-43B3-948B-1728B52AA6E4}">
                <adec:decorative xmlns:adec="http://schemas.microsoft.com/office/drawing/2017/decorative" val="1"/>
              </a:ext>
            </a:extLst>
          </p:cNvPr>
          <p:cNvCxnSpPr>
            <a:cxnSpLocks/>
          </p:cNvCxnSpPr>
          <p:nvPr userDrawn="1"/>
        </p:nvCxnSpPr>
        <p:spPr>
          <a:xfrm>
            <a:off x="4305300" y="457201"/>
            <a:ext cx="0" cy="1562099"/>
          </a:xfrm>
          <a:prstGeom prst="line">
            <a:avLst/>
          </a:prstGeom>
          <a:ln w="25400" cap="sq">
            <a:gradFill flip="none" rotWithShape="1">
              <a:gsLst>
                <a:gs pos="60000">
                  <a:srgbClr val="61C5BE"/>
                </a:gs>
                <a:gs pos="29000">
                  <a:srgbClr val="FFF200"/>
                </a:gs>
                <a:gs pos="100000">
                  <a:schemeClr val="accent5"/>
                </a:gs>
              </a:gsLst>
              <a:lin ang="540000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0"/>
          </p:nvPr>
        </p:nvSpPr>
        <p:spPr>
          <a:xfrm>
            <a:off x="4838700" y="457200"/>
            <a:ext cx="6971600" cy="1562100"/>
          </a:xfrm>
        </p:spPr>
        <p:txBody>
          <a:bodyPr wrap="square">
            <a:no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p:txBody>
      </p:sp>
      <p:sp>
        <p:nvSpPr>
          <p:cNvPr id="3" name="Picture Placeholder 2" descr="A &quot;placeholder&quot; for a picture. Drag or drop your photo here, or click and tap the center to insert a photo">
            <a:extLst>
              <a:ext uri="{FF2B5EF4-FFF2-40B4-BE49-F238E27FC236}">
                <a16:creationId xmlns:a16="http://schemas.microsoft.com/office/drawing/2014/main" id="{4CC3B8FF-BB2D-4B81-B0D3-824E6FD7A046}"/>
              </a:ext>
            </a:extLst>
          </p:cNvPr>
          <p:cNvSpPr>
            <a:spLocks noGrp="1"/>
          </p:cNvSpPr>
          <p:nvPr>
            <p:ph type="pic" sz="quarter" idx="11"/>
          </p:nvPr>
        </p:nvSpPr>
        <p:spPr>
          <a:xfrm>
            <a:off x="0" y="2501900"/>
            <a:ext cx="12188825" cy="4127499"/>
          </a:xfrm>
        </p:spPr>
        <p:txBody>
          <a:bodyPr anchor="ctr">
            <a:noAutofit/>
          </a:bodyPr>
          <a:lstStyle>
            <a:lvl1pPr marL="0" indent="0" algn="ctr">
              <a:buNone/>
              <a:defRPr/>
            </a:lvl1pPr>
          </a:lstStyle>
          <a:p>
            <a:r>
              <a:rPr lang="en-US"/>
              <a:t>Click icon to add picture</a:t>
            </a:r>
          </a:p>
        </p:txBody>
      </p:sp>
      <p:sp>
        <p:nvSpPr>
          <p:cNvPr id="9" name="Freeform: Shape 8" descr="Yellow-Blue MIS Identity bar">
            <a:extLst>
              <a:ext uri="{FF2B5EF4-FFF2-40B4-BE49-F238E27FC236}">
                <a16:creationId xmlns:a16="http://schemas.microsoft.com/office/drawing/2014/main" id="{AFAFECC9-6252-422F-B98C-A85C20BACD7A}"/>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9172079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385064" y="1435100"/>
            <a:ext cx="5410899"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421312"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8" name="Freeform: Shape 7" descr="Yellow-Blue MIS Identity bar">
            <a:extLst>
              <a:ext uri="{FF2B5EF4-FFF2-40B4-BE49-F238E27FC236}">
                <a16:creationId xmlns:a16="http://schemas.microsoft.com/office/drawing/2014/main" id="{DDACAC82-6986-4D06-8C20-B1D15761066E}"/>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30803067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385064" y="1435100"/>
            <a:ext cx="5410899"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421312"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8" name="Freeform: Shape 7" descr="Yellow-Blue MIS Identity bar">
            <a:extLst>
              <a:ext uri="{FF2B5EF4-FFF2-40B4-BE49-F238E27FC236}">
                <a16:creationId xmlns:a16="http://schemas.microsoft.com/office/drawing/2014/main" id="{DDACAC82-6986-4D06-8C20-B1D15761066E}"/>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71008187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CDC93F-412D-4876-AC0E-5898FA0C8312}"/>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381000" y="1435100"/>
            <a:ext cx="54152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0" y="1435100"/>
            <a:ext cx="5413829"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Shape 6" descr="Yellow-Blue MIS Identity bar">
            <a:extLst>
              <a:ext uri="{FF2B5EF4-FFF2-40B4-BE49-F238E27FC236}">
                <a16:creationId xmlns:a16="http://schemas.microsoft.com/office/drawing/2014/main" id="{33928AA7-F1BC-4367-836C-B225A598F920}"/>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33063620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D6E059-33E3-4B03-8575-56C009906C6D}"/>
              </a:ext>
            </a:extLst>
          </p:cNvPr>
          <p:cNvSpPr>
            <a:spLocks noGrp="1"/>
          </p:cNvSpPr>
          <p:nvPr>
            <p:ph type="title"/>
          </p:nvPr>
        </p:nvSpPr>
        <p:spPr/>
        <p:txBody>
          <a:body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381000" y="1436688"/>
            <a:ext cx="54229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381000" y="2084388"/>
            <a:ext cx="5422900" cy="1612749"/>
          </a:xfrm>
        </p:spPr>
        <p:txBody>
          <a:bodyPr wrap="square">
            <a:spAutoFit/>
          </a:bodyPr>
          <a:lstStyle>
            <a:lvl1pPr marL="0" indent="0">
              <a:buNone/>
              <a:defRPr lang="en-US" sz="2400" dirty="0"/>
            </a:lvl1pPr>
            <a:lvl2pPr marL="457200" indent="-231775">
              <a:defRPr lang="en-US" dirty="0"/>
            </a:lvl2pPr>
            <a:lvl3pPr marL="685800" indent="-171450">
              <a:defRPr lang="en-US" dirty="0"/>
            </a:lvl3pPr>
            <a:lvl4pPr marL="914400" indent="-152400">
              <a:defRPr lang="en-US" dirty="0"/>
            </a:lvl4pPr>
            <a:lvl5pPr marL="114300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4" y="1436688"/>
            <a:ext cx="5413375"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4" y="2084388"/>
            <a:ext cx="5413375" cy="1612749"/>
          </a:xfrm>
        </p:spPr>
        <p:txBody>
          <a:bodyPr wrap="square">
            <a:spAutoFit/>
          </a:bodyPr>
          <a:lstStyle>
            <a:lvl1pPr marL="0" indent="0">
              <a:buNone/>
              <a:defRPr lang="en-US" sz="2400" dirty="0"/>
            </a:lvl1pPr>
            <a:lvl2pPr marL="457200" indent="-231775">
              <a:defRPr lang="en-US" dirty="0"/>
            </a:lvl2pPr>
            <a:lvl3pPr marL="685800" indent="-171450">
              <a:defRPr lang="en-US" dirty="0"/>
            </a:lvl3pPr>
            <a:lvl4pPr marL="914400" indent="-136525">
              <a:defRPr lang="en-US" dirty="0"/>
            </a:lvl4pPr>
            <a:lvl5pPr marL="114300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Shape 8" descr="Yellow-Blue MIS Identity bar">
            <a:extLst>
              <a:ext uri="{FF2B5EF4-FFF2-40B4-BE49-F238E27FC236}">
                <a16:creationId xmlns:a16="http://schemas.microsoft.com/office/drawing/2014/main" id="{2426AA03-1CE7-45A5-AB08-1ECAD2B1B978}"/>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11041598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1DE634-32A6-4BCD-892F-42024AF35590}"/>
              </a:ext>
            </a:extLst>
          </p:cNvPr>
          <p:cNvSpPr>
            <a:spLocks noGrp="1"/>
          </p:cNvSpPr>
          <p:nvPr>
            <p:ph type="title"/>
          </p:nvPr>
        </p:nvSpPr>
        <p:spPr/>
        <p:txBody>
          <a:body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376046" y="1436688"/>
            <a:ext cx="5427854"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380999" y="2081212"/>
            <a:ext cx="5422901"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421496"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416549"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Shape 7" descr="Yellow-Blue MIS Identity bar">
            <a:extLst>
              <a:ext uri="{FF2B5EF4-FFF2-40B4-BE49-F238E27FC236}">
                <a16:creationId xmlns:a16="http://schemas.microsoft.com/office/drawing/2014/main" id="{42CB2ACC-6EB6-47D4-A892-9194C80887B7}"/>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36229329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B1D17-D92B-421F-BDE7-5E748C25696F}"/>
              </a:ext>
            </a:extLst>
          </p:cNvPr>
          <p:cNvSpPr>
            <a:spLocks noGrp="1"/>
          </p:cNvSpPr>
          <p:nvPr>
            <p:ph type="title"/>
          </p:nvPr>
        </p:nvSpPr>
        <p:spPr/>
        <p:txBody>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381001" y="1438275"/>
            <a:ext cx="3390900"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381001" y="2390775"/>
            <a:ext cx="3390900" cy="1760482"/>
          </a:xfrm>
        </p:spPr>
        <p:txBody>
          <a:bodyPr wrap="square">
            <a:spAutoFit/>
          </a:bodyPr>
          <a:lstStyle>
            <a:lvl1pPr marL="176213" indent="-176213">
              <a:defRPr lang="en-US" sz="2000" dirty="0"/>
            </a:lvl1pPr>
            <a:lvl2pPr marL="571500" indent="-265113">
              <a:defRPr lang="en-US" sz="1800" dirty="0"/>
            </a:lvl2pPr>
            <a:lvl3pPr marL="800100" indent="-138113">
              <a:defRPr lang="en-US" dirty="0"/>
            </a:lvl3pPr>
            <a:lvl4pPr marL="914400" indent="-128588">
              <a:defRPr lang="en-US" dirty="0"/>
            </a:lvl4pPr>
            <a:lvl5pPr marL="1143000"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00551" y="1438275"/>
            <a:ext cx="3390900"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00551" y="2384135"/>
            <a:ext cx="3390900" cy="1760482"/>
          </a:xfrm>
        </p:spPr>
        <p:txBody>
          <a:bodyPr wrap="square">
            <a:spAutoFit/>
          </a:bodyPr>
          <a:lstStyle>
            <a:lvl1pPr marL="176213" indent="-176213">
              <a:defRPr lang="en-US" sz="2000" dirty="0"/>
            </a:lvl1pPr>
            <a:lvl2pPr marL="571500" indent="-265113">
              <a:defRPr lang="en-US" sz="1800" dirty="0"/>
            </a:lvl2pPr>
            <a:lvl3pPr marL="800100" indent="-138113">
              <a:defRPr lang="en-US" dirty="0"/>
            </a:lvl3pPr>
            <a:lvl4pPr marL="914400" indent="-128588">
              <a:defRPr lang="en-US" dirty="0"/>
            </a:lvl4pPr>
            <a:lvl5pPr marL="1143000"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420101" y="1438275"/>
            <a:ext cx="3390900"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420101" y="2390775"/>
            <a:ext cx="3390900" cy="1760482"/>
          </a:xfrm>
        </p:spPr>
        <p:txBody>
          <a:bodyPr wrap="square">
            <a:spAutoFit/>
          </a:bodyPr>
          <a:lstStyle>
            <a:lvl1pPr marL="176213" indent="-176213">
              <a:defRPr lang="en-US" sz="2000" dirty="0"/>
            </a:lvl1pPr>
            <a:lvl2pPr marL="571500" indent="-265113">
              <a:defRPr lang="en-US" sz="1800" dirty="0"/>
            </a:lvl2pPr>
            <a:lvl3pPr marL="800100" indent="-138113">
              <a:defRPr lang="en-US" dirty="0"/>
            </a:lvl3pPr>
            <a:lvl4pPr marL="914400" indent="-128588">
              <a:defRPr lang="en-US" dirty="0"/>
            </a:lvl4pPr>
            <a:lvl5pPr marL="1143000"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reeform: Shape 9" descr="Yellow-Blue MIS Identity bar">
            <a:extLst>
              <a:ext uri="{FF2B5EF4-FFF2-40B4-BE49-F238E27FC236}">
                <a16:creationId xmlns:a16="http://schemas.microsoft.com/office/drawing/2014/main" id="{3799F765-F478-4A54-A095-E014182732C1}"/>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05482917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38DE4-BAE7-4915-9E11-FB061A6C1E5B}"/>
              </a:ext>
            </a:extLst>
          </p:cNvPr>
          <p:cNvSpPr>
            <a:spLocks noGrp="1"/>
          </p:cNvSpPr>
          <p:nvPr>
            <p:ph type="title"/>
          </p:nvPr>
        </p:nvSpPr>
        <p:spPr/>
        <p:txBody>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381000" y="1438275"/>
            <a:ext cx="2623795"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381000" y="2283115"/>
            <a:ext cx="2623795" cy="1969770"/>
          </a:xfrm>
        </p:spPr>
        <p:txBody>
          <a:bodyPr wrap="square">
            <a:spAutoFit/>
          </a:bodyPr>
          <a:lstStyle>
            <a:lvl1pPr marL="141288" indent="-141288">
              <a:spcAft>
                <a:spcPts val="600"/>
              </a:spcAft>
              <a:defRPr lang="en-US" sz="1800" dirty="0"/>
            </a:lvl1pPr>
            <a:lvl2pPr marL="457200" indent="-179388">
              <a:spcAft>
                <a:spcPts val="600"/>
              </a:spcAft>
              <a:defRPr lang="en-US" sz="1600" dirty="0"/>
            </a:lvl2pPr>
            <a:lvl3pPr marL="438150" indent="-133350">
              <a:spcAft>
                <a:spcPts val="600"/>
              </a:spcAft>
              <a:defRPr lang="en-US" dirty="0"/>
            </a:lvl3pPr>
            <a:lvl4pPr marL="566738" indent="-114300">
              <a:spcAft>
                <a:spcPts val="600"/>
              </a:spcAft>
              <a:defRPr lang="en-US" dirty="0"/>
            </a:lvl4pPr>
            <a:lvl5pPr marL="685800" indent="-109538">
              <a:spcAft>
                <a:spcPts val="600"/>
              </a:spcAf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314966" y="1438275"/>
            <a:ext cx="2625439"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315557" y="2276475"/>
            <a:ext cx="2623795" cy="1969770"/>
          </a:xfrm>
        </p:spPr>
        <p:txBody>
          <a:bodyPr wrap="square">
            <a:spAutoFit/>
          </a:bodyPr>
          <a:lstStyle>
            <a:lvl1pPr marL="141288" indent="-141288">
              <a:spcAft>
                <a:spcPts val="600"/>
              </a:spcAft>
              <a:defRPr lang="en-US" sz="1800" dirty="0"/>
            </a:lvl1pPr>
            <a:lvl2pPr marL="457200" indent="-179388">
              <a:spcAft>
                <a:spcPts val="600"/>
              </a:spcAft>
              <a:defRPr lang="en-US" sz="1600" dirty="0"/>
            </a:lvl2pPr>
            <a:lvl3pPr marL="438150" indent="-133350">
              <a:spcAft>
                <a:spcPts val="600"/>
              </a:spcAft>
              <a:defRPr lang="en-US" dirty="0"/>
            </a:lvl3pPr>
            <a:lvl4pPr marL="566738" indent="-114300">
              <a:spcAft>
                <a:spcPts val="600"/>
              </a:spcAft>
              <a:defRPr lang="en-US" dirty="0"/>
            </a:lvl4pPr>
            <a:lvl5pPr marL="685800" indent="-109538">
              <a:spcAft>
                <a:spcPts val="600"/>
              </a:spcAf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50576" y="1438275"/>
            <a:ext cx="2623795"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50114" y="2283115"/>
            <a:ext cx="2623795" cy="1969770"/>
          </a:xfrm>
        </p:spPr>
        <p:txBody>
          <a:bodyPr wrap="square">
            <a:spAutoFit/>
          </a:bodyPr>
          <a:lstStyle>
            <a:lvl1pPr marL="141288" indent="-141288">
              <a:spcAft>
                <a:spcPts val="600"/>
              </a:spcAft>
              <a:defRPr lang="en-US" sz="1800" dirty="0"/>
            </a:lvl1pPr>
            <a:lvl2pPr marL="457200" indent="-179388">
              <a:spcAft>
                <a:spcPts val="600"/>
              </a:spcAft>
              <a:defRPr lang="en-US" sz="1600" dirty="0"/>
            </a:lvl2pPr>
            <a:lvl3pPr marL="438150" indent="-133350">
              <a:spcAft>
                <a:spcPts val="600"/>
              </a:spcAft>
              <a:defRPr lang="en-US" dirty="0"/>
            </a:lvl3pPr>
            <a:lvl4pPr marL="566738" indent="-114300">
              <a:spcAft>
                <a:spcPts val="600"/>
              </a:spcAft>
              <a:defRPr lang="en-US" dirty="0"/>
            </a:lvl4pPr>
            <a:lvl5pPr marL="685800" indent="-109538">
              <a:spcAft>
                <a:spcPts val="600"/>
              </a:spcAf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184543" y="1438275"/>
            <a:ext cx="2625439"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184670" y="2276475"/>
            <a:ext cx="2623795" cy="1969770"/>
          </a:xfrm>
        </p:spPr>
        <p:txBody>
          <a:bodyPr wrap="square">
            <a:spAutoFit/>
          </a:bodyPr>
          <a:lstStyle>
            <a:lvl1pPr marL="141288" indent="-141288">
              <a:spcAft>
                <a:spcPts val="600"/>
              </a:spcAft>
              <a:defRPr lang="en-US" sz="1800" dirty="0"/>
            </a:lvl1pPr>
            <a:lvl2pPr marL="457200" indent="-179388">
              <a:spcAft>
                <a:spcPts val="600"/>
              </a:spcAft>
              <a:defRPr lang="en-US" sz="1600" dirty="0"/>
            </a:lvl2pPr>
            <a:lvl3pPr marL="438150" indent="-133350">
              <a:spcAft>
                <a:spcPts val="600"/>
              </a:spcAft>
              <a:defRPr lang="en-US" dirty="0"/>
            </a:lvl3pPr>
            <a:lvl4pPr marL="566738" indent="-114300">
              <a:spcAft>
                <a:spcPts val="600"/>
              </a:spcAft>
              <a:defRPr lang="en-US" dirty="0"/>
            </a:lvl4pPr>
            <a:lvl5pPr marL="685800" indent="-109538">
              <a:spcAft>
                <a:spcPts val="600"/>
              </a:spcAf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reeform: Shape 11" descr="Yellow-Blue MIS Identity bar">
            <a:extLst>
              <a:ext uri="{FF2B5EF4-FFF2-40B4-BE49-F238E27FC236}">
                <a16:creationId xmlns:a16="http://schemas.microsoft.com/office/drawing/2014/main" id="{CFF548A1-8A7A-4AA3-8C23-66218ADDF76A}"/>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64411523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9D673A-4744-4DAB-AB5F-F22118903A50}"/>
              </a:ext>
            </a:extLst>
          </p:cNvPr>
          <p:cNvSpPr>
            <a:spLocks noGrp="1"/>
          </p:cNvSpPr>
          <p:nvPr>
            <p:ph type="title"/>
          </p:nvPr>
        </p:nvSpPr>
        <p:spPr/>
        <p:txBody>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385064" y="1438275"/>
            <a:ext cx="2129536"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385064" y="2283115"/>
            <a:ext cx="2129536"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711776" y="1438275"/>
            <a:ext cx="2129536"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711776" y="2276475"/>
            <a:ext cx="2129536"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038488" y="1438275"/>
            <a:ext cx="2129536"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038488" y="2283115"/>
            <a:ext cx="2129536"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65200" y="1438275"/>
            <a:ext cx="2129536"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65200" y="2276475"/>
            <a:ext cx="2129536"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91914" y="1438275"/>
            <a:ext cx="2129536"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91914" y="2276475"/>
            <a:ext cx="2129536"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reeform: Shape 13" descr="Yellow-Blue MIS Identity bar">
            <a:extLst>
              <a:ext uri="{FF2B5EF4-FFF2-40B4-BE49-F238E27FC236}">
                <a16:creationId xmlns:a16="http://schemas.microsoft.com/office/drawing/2014/main" id="{6B36E625-6998-434B-BFB4-CCE9F34ED158}"/>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153390074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04912E-16B1-4EEE-8AD9-8E714D6338D6}"/>
              </a:ext>
            </a:extLst>
          </p:cNvPr>
          <p:cNvSpPr>
            <a:spLocks noGrp="1"/>
          </p:cNvSpPr>
          <p:nvPr>
            <p:ph type="title"/>
          </p:nvPr>
        </p:nvSpPr>
        <p:spPr/>
        <p:txBody>
          <a:bodyPr/>
          <a:lstStyle/>
          <a:p>
            <a:r>
              <a:rPr lang="en-US"/>
              <a:t>Click to edit Master title style</a:t>
            </a:r>
          </a:p>
        </p:txBody>
      </p: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381000" y="1437065"/>
            <a:ext cx="1595439"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16" name="Straight Connector 15">
            <a:extLst>
              <a:ext uri="{FF2B5EF4-FFF2-40B4-BE49-F238E27FC236}">
                <a16:creationId xmlns:a16="http://schemas.microsoft.com/office/drawing/2014/main" id="{1EA3253A-CBC3-A644-9057-A616EFD62183}"/>
              </a:ext>
              <a:ext uri="{C183D7F6-B498-43B3-948B-1728B52AA6E4}">
                <adec:decorative xmlns:adec="http://schemas.microsoft.com/office/drawing/2017/decorative" val="1"/>
              </a:ext>
            </a:extLst>
          </p:cNvPr>
          <p:cNvCxnSpPr>
            <a:cxnSpLocks/>
          </p:cNvCxnSpPr>
          <p:nvPr userDrawn="1"/>
        </p:nvCxnSpPr>
        <p:spPr>
          <a:xfrm>
            <a:off x="381000"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381000" y="2137143"/>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347913"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0" name="Straight Connector 29">
            <a:extLst>
              <a:ext uri="{FF2B5EF4-FFF2-40B4-BE49-F238E27FC236}">
                <a16:creationId xmlns:a16="http://schemas.microsoft.com/office/drawing/2014/main" id="{53FA9607-273B-BF42-A068-8D930E44C050}"/>
              </a:ext>
              <a:ext uri="{C183D7F6-B498-43B3-948B-1728B52AA6E4}">
                <adec:decorative xmlns:adec="http://schemas.microsoft.com/office/drawing/2017/decorative" val="1"/>
              </a:ext>
            </a:extLst>
          </p:cNvPr>
          <p:cNvCxnSpPr>
            <a:cxnSpLocks/>
          </p:cNvCxnSpPr>
          <p:nvPr userDrawn="1"/>
        </p:nvCxnSpPr>
        <p:spPr>
          <a:xfrm>
            <a:off x="2347913"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347913" y="2137143"/>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14825"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1" name="Straight Connector 30">
            <a:extLst>
              <a:ext uri="{FF2B5EF4-FFF2-40B4-BE49-F238E27FC236}">
                <a16:creationId xmlns:a16="http://schemas.microsoft.com/office/drawing/2014/main" id="{85FB5306-5527-0B40-80C7-DB5C8423B952}"/>
              </a:ext>
              <a:ext uri="{C183D7F6-B498-43B3-948B-1728B52AA6E4}">
                <adec:decorative xmlns:adec="http://schemas.microsoft.com/office/drawing/2017/decorative" val="1"/>
              </a:ext>
            </a:extLst>
          </p:cNvPr>
          <p:cNvCxnSpPr>
            <a:cxnSpLocks/>
          </p:cNvCxnSpPr>
          <p:nvPr userDrawn="1"/>
        </p:nvCxnSpPr>
        <p:spPr>
          <a:xfrm>
            <a:off x="4314825" y="2015240"/>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14825" y="2137143"/>
            <a:ext cx="1603375"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81737"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2" name="Straight Connector 31">
            <a:extLst>
              <a:ext uri="{FF2B5EF4-FFF2-40B4-BE49-F238E27FC236}">
                <a16:creationId xmlns:a16="http://schemas.microsoft.com/office/drawing/2014/main" id="{93971A8C-E65D-6B49-ADA2-293469DDD7BC}"/>
              </a:ext>
              <a:ext uri="{C183D7F6-B498-43B3-948B-1728B52AA6E4}">
                <adec:decorative xmlns:adec="http://schemas.microsoft.com/office/drawing/2017/decorative" val="1"/>
              </a:ext>
            </a:extLst>
          </p:cNvPr>
          <p:cNvCxnSpPr>
            <a:cxnSpLocks/>
          </p:cNvCxnSpPr>
          <p:nvPr userDrawn="1"/>
        </p:nvCxnSpPr>
        <p:spPr>
          <a:xfrm>
            <a:off x="6281737"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80150" y="2137143"/>
            <a:ext cx="1597025"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248649"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3" name="Straight Connector 32">
            <a:extLst>
              <a:ext uri="{FF2B5EF4-FFF2-40B4-BE49-F238E27FC236}">
                <a16:creationId xmlns:a16="http://schemas.microsoft.com/office/drawing/2014/main" id="{291A700F-7F45-F94C-A435-F7EE30C70A7E}"/>
              </a:ext>
              <a:ext uri="{C183D7F6-B498-43B3-948B-1728B52AA6E4}">
                <adec:decorative xmlns:adec="http://schemas.microsoft.com/office/drawing/2017/decorative" val="1"/>
              </a:ext>
            </a:extLst>
          </p:cNvPr>
          <p:cNvCxnSpPr>
            <a:cxnSpLocks/>
          </p:cNvCxnSpPr>
          <p:nvPr userDrawn="1"/>
        </p:nvCxnSpPr>
        <p:spPr>
          <a:xfrm>
            <a:off x="8248649"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251824" y="2137143"/>
            <a:ext cx="1592263"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215562"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4" name="Straight Connector 33">
            <a:extLst>
              <a:ext uri="{FF2B5EF4-FFF2-40B4-BE49-F238E27FC236}">
                <a16:creationId xmlns:a16="http://schemas.microsoft.com/office/drawing/2014/main" id="{18EA0204-C4C9-6644-861D-6EB50FE04062}"/>
              </a:ext>
              <a:ext uri="{C183D7F6-B498-43B3-948B-1728B52AA6E4}">
                <adec:decorative xmlns:adec="http://schemas.microsoft.com/office/drawing/2017/decorative" val="1"/>
              </a:ext>
            </a:extLst>
          </p:cNvPr>
          <p:cNvCxnSpPr>
            <a:cxnSpLocks/>
          </p:cNvCxnSpPr>
          <p:nvPr userDrawn="1"/>
        </p:nvCxnSpPr>
        <p:spPr>
          <a:xfrm>
            <a:off x="10215562"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215562" y="2137143"/>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381000" y="3789040"/>
            <a:ext cx="1595439"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5" name="Straight Connector 34">
            <a:extLst>
              <a:ext uri="{FF2B5EF4-FFF2-40B4-BE49-F238E27FC236}">
                <a16:creationId xmlns:a16="http://schemas.microsoft.com/office/drawing/2014/main" id="{C21346A5-A33F-5946-9543-99C299D786AC}"/>
              </a:ext>
              <a:ext uri="{C183D7F6-B498-43B3-948B-1728B52AA6E4}">
                <adec:decorative xmlns:adec="http://schemas.microsoft.com/office/drawing/2017/decorative" val="1"/>
              </a:ext>
            </a:extLst>
          </p:cNvPr>
          <p:cNvCxnSpPr>
            <a:cxnSpLocks/>
          </p:cNvCxnSpPr>
          <p:nvPr userDrawn="1"/>
        </p:nvCxnSpPr>
        <p:spPr>
          <a:xfrm>
            <a:off x="381000"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381000" y="4509120"/>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347913"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6" name="Straight Connector 35">
            <a:extLst>
              <a:ext uri="{FF2B5EF4-FFF2-40B4-BE49-F238E27FC236}">
                <a16:creationId xmlns:a16="http://schemas.microsoft.com/office/drawing/2014/main" id="{524EA3CD-0BD7-E747-A4EB-45424A3C1987}"/>
              </a:ext>
              <a:ext uri="{C183D7F6-B498-43B3-948B-1728B52AA6E4}">
                <adec:decorative xmlns:adec="http://schemas.microsoft.com/office/drawing/2017/decorative" val="1"/>
              </a:ext>
            </a:extLst>
          </p:cNvPr>
          <p:cNvCxnSpPr>
            <a:cxnSpLocks/>
          </p:cNvCxnSpPr>
          <p:nvPr userDrawn="1"/>
        </p:nvCxnSpPr>
        <p:spPr>
          <a:xfrm>
            <a:off x="2347913"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347913" y="4509120"/>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14825"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7" name="Straight Connector 36">
            <a:extLst>
              <a:ext uri="{FF2B5EF4-FFF2-40B4-BE49-F238E27FC236}">
                <a16:creationId xmlns:a16="http://schemas.microsoft.com/office/drawing/2014/main" id="{DB66C269-8DE0-714D-AB7A-BA133A81E3C7}"/>
              </a:ext>
              <a:ext uri="{C183D7F6-B498-43B3-948B-1728B52AA6E4}">
                <adec:decorative xmlns:adec="http://schemas.microsoft.com/office/drawing/2017/decorative" val="1"/>
              </a:ext>
            </a:extLst>
          </p:cNvPr>
          <p:cNvCxnSpPr>
            <a:cxnSpLocks/>
          </p:cNvCxnSpPr>
          <p:nvPr userDrawn="1"/>
        </p:nvCxnSpPr>
        <p:spPr>
          <a:xfrm>
            <a:off x="4314825" y="4362631"/>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14825" y="4509120"/>
            <a:ext cx="1603375"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81737"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8" name="Straight Connector 37">
            <a:extLst>
              <a:ext uri="{FF2B5EF4-FFF2-40B4-BE49-F238E27FC236}">
                <a16:creationId xmlns:a16="http://schemas.microsoft.com/office/drawing/2014/main" id="{C3539B16-CE2C-3A4D-B528-4C530EFD148D}"/>
              </a:ext>
              <a:ext uri="{C183D7F6-B498-43B3-948B-1728B52AA6E4}">
                <adec:decorative xmlns:adec="http://schemas.microsoft.com/office/drawing/2017/decorative" val="1"/>
              </a:ext>
            </a:extLst>
          </p:cNvPr>
          <p:cNvCxnSpPr>
            <a:cxnSpLocks/>
          </p:cNvCxnSpPr>
          <p:nvPr userDrawn="1"/>
        </p:nvCxnSpPr>
        <p:spPr>
          <a:xfrm>
            <a:off x="6281737"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80150" y="4509120"/>
            <a:ext cx="1597025"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248649"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9" name="Straight Connector 38">
            <a:extLst>
              <a:ext uri="{FF2B5EF4-FFF2-40B4-BE49-F238E27FC236}">
                <a16:creationId xmlns:a16="http://schemas.microsoft.com/office/drawing/2014/main" id="{CA683FC3-D470-6642-8CD2-833A816B7C06}"/>
              </a:ext>
              <a:ext uri="{C183D7F6-B498-43B3-948B-1728B52AA6E4}">
                <adec:decorative xmlns:adec="http://schemas.microsoft.com/office/drawing/2017/decorative" val="1"/>
              </a:ext>
            </a:extLst>
          </p:cNvPr>
          <p:cNvCxnSpPr>
            <a:cxnSpLocks/>
          </p:cNvCxnSpPr>
          <p:nvPr userDrawn="1"/>
        </p:nvCxnSpPr>
        <p:spPr>
          <a:xfrm>
            <a:off x="8248649"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251824" y="4509120"/>
            <a:ext cx="1592263"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215562"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40" name="Straight Connector 39">
            <a:extLst>
              <a:ext uri="{FF2B5EF4-FFF2-40B4-BE49-F238E27FC236}">
                <a16:creationId xmlns:a16="http://schemas.microsoft.com/office/drawing/2014/main" id="{F13A02AF-593E-A740-8AA5-3E98EC7712B3}"/>
              </a:ext>
              <a:ext uri="{C183D7F6-B498-43B3-948B-1728B52AA6E4}">
                <adec:decorative xmlns:adec="http://schemas.microsoft.com/office/drawing/2017/decorative" val="1"/>
              </a:ext>
            </a:extLst>
          </p:cNvPr>
          <p:cNvCxnSpPr>
            <a:cxnSpLocks/>
          </p:cNvCxnSpPr>
          <p:nvPr userDrawn="1"/>
        </p:nvCxnSpPr>
        <p:spPr>
          <a:xfrm>
            <a:off x="10215562"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215562" y="4509120"/>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3" name="Freeform: Shape 52" descr="Yellow-Blue MIS Identity bar">
            <a:extLst>
              <a:ext uri="{FF2B5EF4-FFF2-40B4-BE49-F238E27FC236}">
                <a16:creationId xmlns:a16="http://schemas.microsoft.com/office/drawing/2014/main" id="{3A685D72-8339-4A8F-97FC-A3C40FBBDF53}"/>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384687680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04912E-16B1-4EEE-8AD9-8E714D6338D6}"/>
              </a:ext>
            </a:extLst>
          </p:cNvPr>
          <p:cNvSpPr>
            <a:spLocks noGrp="1"/>
          </p:cNvSpPr>
          <p:nvPr>
            <p:ph type="title"/>
          </p:nvPr>
        </p:nvSpPr>
        <p:spPr/>
        <p:txBody>
          <a:bodyPr/>
          <a:lstStyle/>
          <a:p>
            <a:r>
              <a:rPr lang="en-US"/>
              <a:t>Click to edit Master title style</a:t>
            </a:r>
          </a:p>
        </p:txBody>
      </p: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381000" y="1437065"/>
            <a:ext cx="1595439"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16" name="Straight Connector 15">
            <a:extLst>
              <a:ext uri="{FF2B5EF4-FFF2-40B4-BE49-F238E27FC236}">
                <a16:creationId xmlns:a16="http://schemas.microsoft.com/office/drawing/2014/main" id="{1EA3253A-CBC3-A644-9057-A616EFD62183}"/>
              </a:ext>
              <a:ext uri="{C183D7F6-B498-43B3-948B-1728B52AA6E4}">
                <adec:decorative xmlns:adec="http://schemas.microsoft.com/office/drawing/2017/decorative" val="1"/>
              </a:ext>
            </a:extLst>
          </p:cNvPr>
          <p:cNvCxnSpPr>
            <a:cxnSpLocks/>
          </p:cNvCxnSpPr>
          <p:nvPr userDrawn="1"/>
        </p:nvCxnSpPr>
        <p:spPr>
          <a:xfrm>
            <a:off x="381000"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381000" y="2137143"/>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347913"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0" name="Straight Connector 29">
            <a:extLst>
              <a:ext uri="{FF2B5EF4-FFF2-40B4-BE49-F238E27FC236}">
                <a16:creationId xmlns:a16="http://schemas.microsoft.com/office/drawing/2014/main" id="{53FA9607-273B-BF42-A068-8D930E44C050}"/>
              </a:ext>
              <a:ext uri="{C183D7F6-B498-43B3-948B-1728B52AA6E4}">
                <adec:decorative xmlns:adec="http://schemas.microsoft.com/office/drawing/2017/decorative" val="1"/>
              </a:ext>
            </a:extLst>
          </p:cNvPr>
          <p:cNvCxnSpPr>
            <a:cxnSpLocks/>
          </p:cNvCxnSpPr>
          <p:nvPr userDrawn="1"/>
        </p:nvCxnSpPr>
        <p:spPr>
          <a:xfrm>
            <a:off x="2347913"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347913" y="2137143"/>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14825"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1" name="Straight Connector 30">
            <a:extLst>
              <a:ext uri="{FF2B5EF4-FFF2-40B4-BE49-F238E27FC236}">
                <a16:creationId xmlns:a16="http://schemas.microsoft.com/office/drawing/2014/main" id="{85FB5306-5527-0B40-80C7-DB5C8423B952}"/>
              </a:ext>
              <a:ext uri="{C183D7F6-B498-43B3-948B-1728B52AA6E4}">
                <adec:decorative xmlns:adec="http://schemas.microsoft.com/office/drawing/2017/decorative" val="1"/>
              </a:ext>
            </a:extLst>
          </p:cNvPr>
          <p:cNvCxnSpPr>
            <a:cxnSpLocks/>
          </p:cNvCxnSpPr>
          <p:nvPr userDrawn="1"/>
        </p:nvCxnSpPr>
        <p:spPr>
          <a:xfrm>
            <a:off x="4314825" y="2015240"/>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14825" y="2137143"/>
            <a:ext cx="1603375"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81737"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2" name="Straight Connector 31">
            <a:extLst>
              <a:ext uri="{FF2B5EF4-FFF2-40B4-BE49-F238E27FC236}">
                <a16:creationId xmlns:a16="http://schemas.microsoft.com/office/drawing/2014/main" id="{93971A8C-E65D-6B49-ADA2-293469DDD7BC}"/>
              </a:ext>
              <a:ext uri="{C183D7F6-B498-43B3-948B-1728B52AA6E4}">
                <adec:decorative xmlns:adec="http://schemas.microsoft.com/office/drawing/2017/decorative" val="1"/>
              </a:ext>
            </a:extLst>
          </p:cNvPr>
          <p:cNvCxnSpPr>
            <a:cxnSpLocks/>
          </p:cNvCxnSpPr>
          <p:nvPr userDrawn="1"/>
        </p:nvCxnSpPr>
        <p:spPr>
          <a:xfrm>
            <a:off x="6281737"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80150" y="2137143"/>
            <a:ext cx="1597025"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248649"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3" name="Straight Connector 32">
            <a:extLst>
              <a:ext uri="{FF2B5EF4-FFF2-40B4-BE49-F238E27FC236}">
                <a16:creationId xmlns:a16="http://schemas.microsoft.com/office/drawing/2014/main" id="{291A700F-7F45-F94C-A435-F7EE30C70A7E}"/>
              </a:ext>
              <a:ext uri="{C183D7F6-B498-43B3-948B-1728B52AA6E4}">
                <adec:decorative xmlns:adec="http://schemas.microsoft.com/office/drawing/2017/decorative" val="1"/>
              </a:ext>
            </a:extLst>
          </p:cNvPr>
          <p:cNvCxnSpPr>
            <a:cxnSpLocks/>
          </p:cNvCxnSpPr>
          <p:nvPr userDrawn="1"/>
        </p:nvCxnSpPr>
        <p:spPr>
          <a:xfrm>
            <a:off x="8248649"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251824" y="2137143"/>
            <a:ext cx="1592263"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215562"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4" name="Straight Connector 33">
            <a:extLst>
              <a:ext uri="{FF2B5EF4-FFF2-40B4-BE49-F238E27FC236}">
                <a16:creationId xmlns:a16="http://schemas.microsoft.com/office/drawing/2014/main" id="{18EA0204-C4C9-6644-861D-6EB50FE04062}"/>
              </a:ext>
              <a:ext uri="{C183D7F6-B498-43B3-948B-1728B52AA6E4}">
                <adec:decorative xmlns:adec="http://schemas.microsoft.com/office/drawing/2017/decorative" val="1"/>
              </a:ext>
            </a:extLst>
          </p:cNvPr>
          <p:cNvCxnSpPr>
            <a:cxnSpLocks/>
          </p:cNvCxnSpPr>
          <p:nvPr userDrawn="1"/>
        </p:nvCxnSpPr>
        <p:spPr>
          <a:xfrm>
            <a:off x="10215562"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215562" y="2137143"/>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381000" y="3789040"/>
            <a:ext cx="1595439"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5" name="Straight Connector 34">
            <a:extLst>
              <a:ext uri="{FF2B5EF4-FFF2-40B4-BE49-F238E27FC236}">
                <a16:creationId xmlns:a16="http://schemas.microsoft.com/office/drawing/2014/main" id="{C21346A5-A33F-5946-9543-99C299D786AC}"/>
              </a:ext>
              <a:ext uri="{C183D7F6-B498-43B3-948B-1728B52AA6E4}">
                <adec:decorative xmlns:adec="http://schemas.microsoft.com/office/drawing/2017/decorative" val="1"/>
              </a:ext>
            </a:extLst>
          </p:cNvPr>
          <p:cNvCxnSpPr>
            <a:cxnSpLocks/>
          </p:cNvCxnSpPr>
          <p:nvPr userDrawn="1"/>
        </p:nvCxnSpPr>
        <p:spPr>
          <a:xfrm>
            <a:off x="381000"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381000" y="4509120"/>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347913"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6" name="Straight Connector 35">
            <a:extLst>
              <a:ext uri="{FF2B5EF4-FFF2-40B4-BE49-F238E27FC236}">
                <a16:creationId xmlns:a16="http://schemas.microsoft.com/office/drawing/2014/main" id="{524EA3CD-0BD7-E747-A4EB-45424A3C1987}"/>
              </a:ext>
              <a:ext uri="{C183D7F6-B498-43B3-948B-1728B52AA6E4}">
                <adec:decorative xmlns:adec="http://schemas.microsoft.com/office/drawing/2017/decorative" val="1"/>
              </a:ext>
            </a:extLst>
          </p:cNvPr>
          <p:cNvCxnSpPr>
            <a:cxnSpLocks/>
          </p:cNvCxnSpPr>
          <p:nvPr userDrawn="1"/>
        </p:nvCxnSpPr>
        <p:spPr>
          <a:xfrm>
            <a:off x="2347913"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347913" y="4509120"/>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14825"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7" name="Straight Connector 36">
            <a:extLst>
              <a:ext uri="{FF2B5EF4-FFF2-40B4-BE49-F238E27FC236}">
                <a16:creationId xmlns:a16="http://schemas.microsoft.com/office/drawing/2014/main" id="{DB66C269-8DE0-714D-AB7A-BA133A81E3C7}"/>
              </a:ext>
              <a:ext uri="{C183D7F6-B498-43B3-948B-1728B52AA6E4}">
                <adec:decorative xmlns:adec="http://schemas.microsoft.com/office/drawing/2017/decorative" val="1"/>
              </a:ext>
            </a:extLst>
          </p:cNvPr>
          <p:cNvCxnSpPr>
            <a:cxnSpLocks/>
          </p:cNvCxnSpPr>
          <p:nvPr userDrawn="1"/>
        </p:nvCxnSpPr>
        <p:spPr>
          <a:xfrm>
            <a:off x="4314825" y="4362631"/>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14825" y="4509120"/>
            <a:ext cx="1603375"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81737"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8" name="Straight Connector 37">
            <a:extLst>
              <a:ext uri="{FF2B5EF4-FFF2-40B4-BE49-F238E27FC236}">
                <a16:creationId xmlns:a16="http://schemas.microsoft.com/office/drawing/2014/main" id="{C3539B16-CE2C-3A4D-B528-4C530EFD148D}"/>
              </a:ext>
              <a:ext uri="{C183D7F6-B498-43B3-948B-1728B52AA6E4}">
                <adec:decorative xmlns:adec="http://schemas.microsoft.com/office/drawing/2017/decorative" val="1"/>
              </a:ext>
            </a:extLst>
          </p:cNvPr>
          <p:cNvCxnSpPr>
            <a:cxnSpLocks/>
          </p:cNvCxnSpPr>
          <p:nvPr userDrawn="1"/>
        </p:nvCxnSpPr>
        <p:spPr>
          <a:xfrm>
            <a:off x="6281737"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80150" y="4509120"/>
            <a:ext cx="1597025"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248649"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9" name="Straight Connector 38">
            <a:extLst>
              <a:ext uri="{FF2B5EF4-FFF2-40B4-BE49-F238E27FC236}">
                <a16:creationId xmlns:a16="http://schemas.microsoft.com/office/drawing/2014/main" id="{CA683FC3-D470-6642-8CD2-833A816B7C06}"/>
              </a:ext>
              <a:ext uri="{C183D7F6-B498-43B3-948B-1728B52AA6E4}">
                <adec:decorative xmlns:adec="http://schemas.microsoft.com/office/drawing/2017/decorative" val="1"/>
              </a:ext>
            </a:extLst>
          </p:cNvPr>
          <p:cNvCxnSpPr>
            <a:cxnSpLocks/>
          </p:cNvCxnSpPr>
          <p:nvPr userDrawn="1"/>
        </p:nvCxnSpPr>
        <p:spPr>
          <a:xfrm>
            <a:off x="8248649"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251824" y="4509120"/>
            <a:ext cx="1592263"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215562"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40" name="Straight Connector 39">
            <a:extLst>
              <a:ext uri="{FF2B5EF4-FFF2-40B4-BE49-F238E27FC236}">
                <a16:creationId xmlns:a16="http://schemas.microsoft.com/office/drawing/2014/main" id="{F13A02AF-593E-A740-8AA5-3E98EC7712B3}"/>
              </a:ext>
              <a:ext uri="{C183D7F6-B498-43B3-948B-1728B52AA6E4}">
                <adec:decorative xmlns:adec="http://schemas.microsoft.com/office/drawing/2017/decorative" val="1"/>
              </a:ext>
            </a:extLst>
          </p:cNvPr>
          <p:cNvCxnSpPr>
            <a:cxnSpLocks/>
          </p:cNvCxnSpPr>
          <p:nvPr userDrawn="1"/>
        </p:nvCxnSpPr>
        <p:spPr>
          <a:xfrm>
            <a:off x="10215562"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215562" y="4509120"/>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512151581"/>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and text side by s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385064" y="457200"/>
            <a:ext cx="8035036" cy="553998"/>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385064" y="1435100"/>
            <a:ext cx="7793736"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C22E1CE8-0AE1-4726-A416-7E1886CC5A8D}"/>
              </a:ext>
              <a:ext uri="{C183D7F6-B498-43B3-948B-1728B52AA6E4}">
                <adec:decorative xmlns:adec="http://schemas.microsoft.com/office/drawing/2017/decorative" val="1"/>
              </a:ext>
            </a:extLst>
          </p:cNvPr>
          <p:cNvSpPr/>
          <p:nvPr userDrawn="1"/>
        </p:nvSpPr>
        <p:spPr bwMode="auto">
          <a:xfrm>
            <a:off x="8420100" y="0"/>
            <a:ext cx="3768852"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7">
            <a:extLst>
              <a:ext uri="{FF2B5EF4-FFF2-40B4-BE49-F238E27FC236}">
                <a16:creationId xmlns:a16="http://schemas.microsoft.com/office/drawing/2014/main" id="{52D327ED-207A-4BFE-9FDF-80D0A0DDD110}"/>
              </a:ext>
            </a:extLst>
          </p:cNvPr>
          <p:cNvSpPr>
            <a:spLocks noGrp="1"/>
          </p:cNvSpPr>
          <p:nvPr>
            <p:ph type="body" sz="quarter" idx="13"/>
          </p:nvPr>
        </p:nvSpPr>
        <p:spPr>
          <a:xfrm>
            <a:off x="8802116" y="585788"/>
            <a:ext cx="3004820" cy="615553"/>
          </a:xfrm>
        </p:spPr>
        <p:txBody>
          <a:bodyPr/>
          <a:lstStyle>
            <a:lvl1pPr marL="0" indent="0">
              <a:buNone/>
              <a:defRPr sz="2000">
                <a:solidFill>
                  <a:schemeClr val="tx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Freeform: Shape 8" descr="Yellow-Blue MIS Identity bar">
            <a:extLst>
              <a:ext uri="{FF2B5EF4-FFF2-40B4-BE49-F238E27FC236}">
                <a16:creationId xmlns:a16="http://schemas.microsoft.com/office/drawing/2014/main" id="{BBF49FA3-5D64-4746-A4FF-6D813B07814F}"/>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6699488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CDC93F-412D-4876-AC0E-5898FA0C8312}"/>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381000" y="1435100"/>
            <a:ext cx="54152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0" y="1435100"/>
            <a:ext cx="5413829"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Shape 6" descr="Yellow-Blue MIS Identity bar">
            <a:extLst>
              <a:ext uri="{FF2B5EF4-FFF2-40B4-BE49-F238E27FC236}">
                <a16:creationId xmlns:a16="http://schemas.microsoft.com/office/drawing/2014/main" id="{33928AA7-F1BC-4367-836C-B225A598F920}"/>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8628359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Title and text side by s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385064" y="457200"/>
            <a:ext cx="8035036" cy="553998"/>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385064" y="1435100"/>
            <a:ext cx="7793736"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C22E1CE8-0AE1-4726-A416-7E1886CC5A8D}"/>
              </a:ext>
              <a:ext uri="{C183D7F6-B498-43B3-948B-1728B52AA6E4}">
                <adec:decorative xmlns:adec="http://schemas.microsoft.com/office/drawing/2017/decorative" val="1"/>
              </a:ext>
            </a:extLst>
          </p:cNvPr>
          <p:cNvSpPr/>
          <p:nvPr userDrawn="1"/>
        </p:nvSpPr>
        <p:spPr bwMode="auto">
          <a:xfrm>
            <a:off x="8420100" y="0"/>
            <a:ext cx="3768852"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7">
            <a:extLst>
              <a:ext uri="{FF2B5EF4-FFF2-40B4-BE49-F238E27FC236}">
                <a16:creationId xmlns:a16="http://schemas.microsoft.com/office/drawing/2014/main" id="{52D327ED-207A-4BFE-9FDF-80D0A0DDD110}"/>
              </a:ext>
            </a:extLst>
          </p:cNvPr>
          <p:cNvSpPr>
            <a:spLocks noGrp="1"/>
          </p:cNvSpPr>
          <p:nvPr>
            <p:ph type="body" sz="quarter" idx="13"/>
          </p:nvPr>
        </p:nvSpPr>
        <p:spPr>
          <a:xfrm>
            <a:off x="8802116" y="585788"/>
            <a:ext cx="3004820" cy="615553"/>
          </a:xfrm>
        </p:spPr>
        <p:txBody>
          <a:bodyPr/>
          <a:lstStyle>
            <a:lvl1pPr marL="0" indent="0">
              <a:buNone/>
              <a:defRPr sz="2000">
                <a:solidFill>
                  <a:schemeClr val="tx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8322848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only 1">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1000" y="457200"/>
            <a:ext cx="11430000" cy="553998"/>
          </a:xfrm>
        </p:spPr>
        <p:txBody>
          <a:bodyPr anchor="t"/>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Freeform: Shape 6" descr="Yellow-Blue MIS Identity bar">
            <a:extLst>
              <a:ext uri="{FF2B5EF4-FFF2-40B4-BE49-F238E27FC236}">
                <a16:creationId xmlns:a16="http://schemas.microsoft.com/office/drawing/2014/main" id="{12459C84-37BE-4847-8FEC-294FA2757DD2}"/>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354812177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Title only 1">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1000" y="457200"/>
            <a:ext cx="11430000" cy="553998"/>
          </a:xfrm>
        </p:spPr>
        <p:txBody>
          <a:bodyPr anchor="t"/>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372404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Blank with bar">
    <p:bg>
      <p:bgPr>
        <a:solidFill>
          <a:srgbClr val="FFFFF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Freeform: Shape 4" descr="Yellow-Blue MIS Identity bar">
            <a:extLst>
              <a:ext uri="{FF2B5EF4-FFF2-40B4-BE49-F238E27FC236}">
                <a16:creationId xmlns:a16="http://schemas.microsoft.com/office/drawing/2014/main" id="{FC30CBAD-253B-4DF8-885E-7BE04C575633}"/>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10415444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Header Line 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1000" y="457200"/>
            <a:ext cx="11430000" cy="553998"/>
          </a:xfrm>
        </p:spPr>
        <p:txBody>
          <a:bodyPr anchor="t"/>
          <a:lstStyle>
            <a:lvl1pPr>
              <a:defRPr>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8EDAE969-6DFB-AD4B-A4BB-4C9D04F1489D}"/>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381000" y="1435100"/>
            <a:ext cx="114300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Freeform: Shape 8" descr="Yellow-Blue MIS Identity bar">
            <a:extLst>
              <a:ext uri="{FF2B5EF4-FFF2-40B4-BE49-F238E27FC236}">
                <a16:creationId xmlns:a16="http://schemas.microsoft.com/office/drawing/2014/main" id="{42998CE9-F833-44B6-B17D-26B5AA2294C3}"/>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31333260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381000" y="457200"/>
            <a:ext cx="11430000" cy="553998"/>
          </a:xfrm>
        </p:spPr>
        <p:txBody>
          <a:bodyPr wrap="square" anchor="t">
            <a:spAutoFit/>
          </a:bodyPr>
          <a:lstStyle>
            <a:lvl1pPr>
              <a:defRPr>
                <a:solidFill>
                  <a:schemeClr val="tx1"/>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43F0B6A1-89DB-BD4F-90AE-D2A420FCD36E}"/>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376236" y="1443174"/>
            <a:ext cx="5421497"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381000" y="2087699"/>
            <a:ext cx="5416550" cy="1034129"/>
          </a:xfrm>
        </p:spPr>
        <p:txBody>
          <a:bodyPr/>
          <a:lstStyle>
            <a:lvl1pPr marL="228600" indent="-228600">
              <a:buFont typeface="Arial" panose="020B0604020202020204" pitchFamily="34" charset="0"/>
              <a:buChar char="•"/>
              <a:defRPr sz="2400"/>
            </a:lvl1pPr>
            <a:lvl2pPr marL="571500" indent="-228600">
              <a:buSzPct val="100000"/>
              <a:buFont typeface="Arial" panose="020B0604020202020204" pitchFamily="34" charset="0"/>
              <a:buChar char="‒"/>
              <a:defRPr/>
            </a:lvl2pPr>
            <a:lvl3pPr marL="800100" indent="-200025">
              <a:buFont typeface="Wingdings" panose="05000000000000000000" pitchFamily="2" charset="2"/>
              <a:buChar char="§"/>
              <a:defRPr/>
            </a:lvl3pPr>
          </a:lstStyle>
          <a:p>
            <a:pPr lvl="0"/>
            <a:r>
              <a:rPr lang="en-US"/>
              <a:t>Click to edit Master text styles</a:t>
            </a:r>
          </a:p>
          <a:p>
            <a:pPr lvl="1"/>
            <a:r>
              <a:rPr lang="en-US"/>
              <a:t>Second level</a:t>
            </a:r>
          </a:p>
          <a:p>
            <a:pPr lvl="2"/>
            <a:r>
              <a:rPr lang="en-US"/>
              <a:t>Third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440" y="1436688"/>
            <a:ext cx="5421497"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416550" cy="1034129"/>
          </a:xfrm>
        </p:spPr>
        <p:txBody>
          <a:bodyPr/>
          <a:lstStyle>
            <a:lvl1pPr marL="228600" indent="-228600">
              <a:buSzPct val="100000"/>
              <a:buFont typeface="Arial" panose="020B0604020202020204" pitchFamily="34" charset="0"/>
              <a:buChar char="•"/>
              <a:defRPr sz="2400"/>
            </a:lvl1pPr>
            <a:lvl2pPr marL="571500" indent="-228600">
              <a:buSzPct val="100000"/>
              <a:buFont typeface="Arial" panose="020B0604020202020204" pitchFamily="34" charset="0"/>
              <a:buChar char="‒"/>
              <a:tabLst>
                <a:tab pos="342900" algn="l"/>
              </a:tabLst>
              <a:defRPr/>
            </a:lvl2pPr>
            <a:lvl3pPr marL="800100" indent="-200025">
              <a:buFont typeface="Wingdings" panose="05000000000000000000" pitchFamily="2" charset="2"/>
              <a:buChar char="§"/>
              <a:defRPr/>
            </a:lvl3pPr>
          </a:lstStyle>
          <a:p>
            <a:pPr lvl="0"/>
            <a:r>
              <a:rPr lang="en-US"/>
              <a:t>Click to edit Master text styles</a:t>
            </a:r>
          </a:p>
          <a:p>
            <a:pPr lvl="1"/>
            <a:r>
              <a:rPr lang="en-US"/>
              <a:t>Second level</a:t>
            </a:r>
          </a:p>
          <a:p>
            <a:pPr lvl="2"/>
            <a:r>
              <a:rPr lang="en-US"/>
              <a:t>Third level</a:t>
            </a:r>
          </a:p>
        </p:txBody>
      </p:sp>
      <p:sp>
        <p:nvSpPr>
          <p:cNvPr id="11" name="Freeform: Shape 10" descr="Yellow-Blue MIS Identity bar">
            <a:extLst>
              <a:ext uri="{FF2B5EF4-FFF2-40B4-BE49-F238E27FC236}">
                <a16:creationId xmlns:a16="http://schemas.microsoft.com/office/drawing/2014/main" id="{D9BF4700-5BDD-41C0-8CAB-2BFC8F43CF89}"/>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33107406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5CAB6-9131-414F-AC0D-F1B415047504}"/>
              </a:ext>
            </a:extLst>
          </p:cNvPr>
          <p:cNvSpPr>
            <a:spLocks noGrp="1"/>
          </p:cNvSpPr>
          <p:nvPr>
            <p:ph type="title"/>
          </p:nvPr>
        </p:nvSpPr>
        <p:spPr/>
        <p:txBody>
          <a:bodyPr/>
          <a:lstStyle/>
          <a:p>
            <a:r>
              <a:rPr lang="en-US"/>
              <a:t>Click to edit Master title style</a:t>
            </a:r>
          </a:p>
        </p:txBody>
      </p:sp>
      <p:cxnSp>
        <p:nvCxnSpPr>
          <p:cNvPr id="13" name="Straight Connector 12">
            <a:extLst>
              <a:ext uri="{FF2B5EF4-FFF2-40B4-BE49-F238E27FC236}">
                <a16:creationId xmlns:a16="http://schemas.microsoft.com/office/drawing/2014/main" id="{6838DD66-27B4-2D4E-B5ED-029434F91980}"/>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 Placeholder 11">
            <a:extLst>
              <a:ext uri="{FF2B5EF4-FFF2-40B4-BE49-F238E27FC236}">
                <a16:creationId xmlns:a16="http://schemas.microsoft.com/office/drawing/2014/main" id="{9C1C01E9-B5DC-9348-AA0C-2FB3A6411AAF}"/>
              </a:ext>
            </a:extLst>
          </p:cNvPr>
          <p:cNvSpPr>
            <a:spLocks noGrp="1"/>
          </p:cNvSpPr>
          <p:nvPr>
            <p:ph type="body" sz="quarter" idx="22"/>
          </p:nvPr>
        </p:nvSpPr>
        <p:spPr>
          <a:xfrm>
            <a:off x="373537" y="1438275"/>
            <a:ext cx="259080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9" name="Text Placeholder 9">
            <a:extLst>
              <a:ext uri="{FF2B5EF4-FFF2-40B4-BE49-F238E27FC236}">
                <a16:creationId xmlns:a16="http://schemas.microsoft.com/office/drawing/2014/main" id="{94096232-4747-F943-95E4-42169B7FB6A2}"/>
              </a:ext>
            </a:extLst>
          </p:cNvPr>
          <p:cNvSpPr>
            <a:spLocks noGrp="1"/>
          </p:cNvSpPr>
          <p:nvPr>
            <p:ph type="body" sz="quarter" idx="23"/>
          </p:nvPr>
        </p:nvSpPr>
        <p:spPr>
          <a:xfrm>
            <a:off x="373537" y="2276475"/>
            <a:ext cx="2590799" cy="1144929"/>
          </a:xfrm>
        </p:spPr>
        <p:txBody>
          <a:bodyPr wrap="square">
            <a:spAutoFit/>
          </a:bodyPr>
          <a:lstStyle>
            <a:lvl1pPr marL="228600" indent="-228600">
              <a:buSzPct val="100000"/>
              <a:buFont typeface="Arial" panose="020B0604020202020204" pitchFamily="34" charset="0"/>
              <a:buChar char="•"/>
              <a:defRPr lang="en-US" sz="1800" dirty="0"/>
            </a:lvl1pPr>
            <a:lvl2pPr marL="403225" indent="-182563">
              <a:buSzPct val="100000"/>
              <a:buFont typeface="Arial" panose="020B0604020202020204" pitchFamily="34" charset="0"/>
              <a:buChar char="‒"/>
              <a:defRPr lang="en-US" sz="1600" dirty="0"/>
            </a:lvl2pPr>
            <a:lvl3pPr marL="631825" indent="-212725">
              <a:buSzPct val="100000"/>
              <a:buFont typeface="Wingdings" panose="05000000000000000000" pitchFamily="2" charset="2"/>
              <a:buChar char="§"/>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314700" y="1438275"/>
            <a:ext cx="259080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314700" y="2276475"/>
            <a:ext cx="2590799" cy="1144929"/>
          </a:xfrm>
        </p:spPr>
        <p:txBody>
          <a:bodyPr wrap="square">
            <a:spAutoFit/>
          </a:bodyPr>
          <a:lstStyle>
            <a:lvl1pPr marL="228600" indent="-228600">
              <a:buSzPct val="100000"/>
              <a:buFont typeface="Arial" panose="020B0604020202020204" pitchFamily="34" charset="0"/>
              <a:buChar char="•"/>
              <a:defRPr lang="en-US" sz="1800" dirty="0"/>
            </a:lvl1pPr>
            <a:lvl2pPr marL="403225" indent="-182563">
              <a:buSzPct val="100000"/>
              <a:buFont typeface="Arial" panose="020B0604020202020204" pitchFamily="34" charset="0"/>
              <a:buChar char="‒"/>
              <a:defRPr lang="en-US" sz="1600" dirty="0"/>
            </a:lvl2pPr>
            <a:lvl3pPr marL="631825" indent="-212725">
              <a:buSzPct val="100000"/>
              <a:buFont typeface="Wingdings" panose="05000000000000000000" pitchFamily="2" charset="2"/>
              <a:buChar char="§"/>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p:txBody>
      </p:sp>
      <p:sp>
        <p:nvSpPr>
          <p:cNvPr id="14" name="Text Placeholder 11">
            <a:extLst>
              <a:ext uri="{FF2B5EF4-FFF2-40B4-BE49-F238E27FC236}">
                <a16:creationId xmlns:a16="http://schemas.microsoft.com/office/drawing/2014/main" id="{ABE642A5-F1D8-D748-8919-2041A5C204FF}"/>
              </a:ext>
            </a:extLst>
          </p:cNvPr>
          <p:cNvSpPr>
            <a:spLocks noGrp="1"/>
          </p:cNvSpPr>
          <p:nvPr>
            <p:ph type="body" sz="quarter" idx="18"/>
          </p:nvPr>
        </p:nvSpPr>
        <p:spPr>
          <a:xfrm>
            <a:off x="6284143" y="1438275"/>
            <a:ext cx="259080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5" name="Text Placeholder 9">
            <a:extLst>
              <a:ext uri="{FF2B5EF4-FFF2-40B4-BE49-F238E27FC236}">
                <a16:creationId xmlns:a16="http://schemas.microsoft.com/office/drawing/2014/main" id="{578BEDC7-0D76-A84D-B083-4B82CACCDA11}"/>
              </a:ext>
            </a:extLst>
          </p:cNvPr>
          <p:cNvSpPr>
            <a:spLocks noGrp="1"/>
          </p:cNvSpPr>
          <p:nvPr>
            <p:ph type="body" sz="quarter" idx="19"/>
          </p:nvPr>
        </p:nvSpPr>
        <p:spPr>
          <a:xfrm>
            <a:off x="6284143" y="2276475"/>
            <a:ext cx="2590799" cy="1144929"/>
          </a:xfrm>
        </p:spPr>
        <p:txBody>
          <a:bodyPr wrap="square">
            <a:spAutoFit/>
          </a:bodyPr>
          <a:lstStyle>
            <a:lvl1pPr marL="228600" indent="-228600">
              <a:buSzPct val="100000"/>
              <a:buFont typeface="Arial" panose="020B0604020202020204" pitchFamily="34" charset="0"/>
              <a:buChar char="•"/>
              <a:defRPr lang="en-US" sz="1800" dirty="0"/>
            </a:lvl1pPr>
            <a:lvl2pPr marL="403225" indent="-182563">
              <a:buSzPct val="100000"/>
              <a:buFont typeface="Arial" panose="020B0604020202020204" pitchFamily="34" charset="0"/>
              <a:buChar char="‒"/>
              <a:defRPr lang="en-US" sz="1600" dirty="0"/>
            </a:lvl2pPr>
            <a:lvl3pPr marL="631825" indent="-212725">
              <a:buSzPct val="100000"/>
              <a:buFont typeface="Wingdings" panose="05000000000000000000" pitchFamily="2" charset="2"/>
              <a:buChar char="§"/>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p:txBody>
      </p:sp>
      <p:sp>
        <p:nvSpPr>
          <p:cNvPr id="16" name="Text Placeholder 11">
            <a:extLst>
              <a:ext uri="{FF2B5EF4-FFF2-40B4-BE49-F238E27FC236}">
                <a16:creationId xmlns:a16="http://schemas.microsoft.com/office/drawing/2014/main" id="{67AE659B-3FE7-5B48-AB0D-E8A1711490B4}"/>
              </a:ext>
            </a:extLst>
          </p:cNvPr>
          <p:cNvSpPr>
            <a:spLocks noGrp="1"/>
          </p:cNvSpPr>
          <p:nvPr>
            <p:ph type="body" sz="quarter" idx="20"/>
          </p:nvPr>
        </p:nvSpPr>
        <p:spPr>
          <a:xfrm>
            <a:off x="9225306" y="1438275"/>
            <a:ext cx="259080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C76058FD-31EE-934B-B410-42E670BACDAB}"/>
              </a:ext>
            </a:extLst>
          </p:cNvPr>
          <p:cNvSpPr>
            <a:spLocks noGrp="1"/>
          </p:cNvSpPr>
          <p:nvPr>
            <p:ph type="body" sz="quarter" idx="21"/>
          </p:nvPr>
        </p:nvSpPr>
        <p:spPr>
          <a:xfrm>
            <a:off x="9225306" y="2276475"/>
            <a:ext cx="2590799" cy="1144929"/>
          </a:xfrm>
        </p:spPr>
        <p:txBody>
          <a:bodyPr wrap="square">
            <a:spAutoFit/>
          </a:bodyPr>
          <a:lstStyle>
            <a:lvl1pPr marL="228600" indent="-228600">
              <a:buSzPct val="100000"/>
              <a:buFont typeface="Arial" panose="020B0604020202020204" pitchFamily="34" charset="0"/>
              <a:buChar char="•"/>
              <a:defRPr lang="en-US" sz="1800" dirty="0"/>
            </a:lvl1pPr>
            <a:lvl2pPr marL="403225" indent="-182563">
              <a:buSzPct val="100000"/>
              <a:buFont typeface="Arial" panose="020B0604020202020204" pitchFamily="34" charset="0"/>
              <a:buChar char="‒"/>
              <a:defRPr lang="en-US" sz="1600" dirty="0"/>
            </a:lvl2pPr>
            <a:lvl3pPr marL="631825" indent="-212725">
              <a:buSzPct val="100000"/>
              <a:buFont typeface="Wingdings" panose="05000000000000000000" pitchFamily="2" charset="2"/>
              <a:buChar char="§"/>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p:txBody>
      </p:sp>
      <p:sp>
        <p:nvSpPr>
          <p:cNvPr id="21" name="Freeform: Shape 20" descr="Yellow-Blue MIS Identity bar">
            <a:extLst>
              <a:ext uri="{FF2B5EF4-FFF2-40B4-BE49-F238E27FC236}">
                <a16:creationId xmlns:a16="http://schemas.microsoft.com/office/drawing/2014/main" id="{F8143447-2CEF-4443-8263-7FEB0FC87797}"/>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73248495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872">
          <p15:clr>
            <a:srgbClr val="FBAE40"/>
          </p15:clr>
        </p15:guide>
        <p15:guide id="7" pos="2088">
          <p15:clr>
            <a:srgbClr val="FBAE40"/>
          </p15:clr>
        </p15:guide>
        <p15:guide id="8" pos="5592">
          <p15:clr>
            <a:srgbClr val="FBAE40"/>
          </p15:clr>
        </p15:guide>
        <p15:guide id="9" pos="5808">
          <p15:clr>
            <a:srgbClr val="FBAE40"/>
          </p15:clr>
        </p15:guide>
        <p15:guide id="10" pos="3720">
          <p15:clr>
            <a:srgbClr val="FBAE40"/>
          </p15:clr>
        </p15:guide>
        <p15:guide id="11" pos="396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Multiple Speaker Intr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D4952-11EA-4AB8-BA59-D10AD858BA53}"/>
              </a:ext>
            </a:extLst>
          </p:cNvPr>
          <p:cNvSpPr>
            <a:spLocks noGrp="1"/>
          </p:cNvSpPr>
          <p:nvPr>
            <p:ph type="title"/>
          </p:nvPr>
        </p:nvSpPr>
        <p:spPr/>
        <p:txBody>
          <a:bodyPr/>
          <a:lstStyle/>
          <a:p>
            <a:r>
              <a:rPr lang="en-US"/>
              <a:t>Click to edit Master title style</a:t>
            </a:r>
          </a:p>
        </p:txBody>
      </p:sp>
      <p:cxnSp>
        <p:nvCxnSpPr>
          <p:cNvPr id="13" name="Straight Connector 12">
            <a:extLst>
              <a:ext uri="{FF2B5EF4-FFF2-40B4-BE49-F238E27FC236}">
                <a16:creationId xmlns:a16="http://schemas.microsoft.com/office/drawing/2014/main" id="{6838DD66-27B4-2D4E-B5ED-029434F91980}"/>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Picture Placeholder 4" descr="A &quot;placeholder&quot; for a picture. Drag or drop your photo here, or click and tap the center to insert a photo">
            <a:extLst>
              <a:ext uri="{FF2B5EF4-FFF2-40B4-BE49-F238E27FC236}">
                <a16:creationId xmlns:a16="http://schemas.microsoft.com/office/drawing/2014/main" id="{CCF6286A-858A-5D40-BA18-0CDFEBA36576}"/>
              </a:ext>
            </a:extLst>
          </p:cNvPr>
          <p:cNvSpPr>
            <a:spLocks noGrp="1"/>
          </p:cNvSpPr>
          <p:nvPr>
            <p:ph type="pic" sz="quarter" idx="24"/>
          </p:nvPr>
        </p:nvSpPr>
        <p:spPr>
          <a:xfrm>
            <a:off x="1457528" y="1438274"/>
            <a:ext cx="3398837" cy="3133726"/>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18" name="Text Placeholder 11">
            <a:extLst>
              <a:ext uri="{FF2B5EF4-FFF2-40B4-BE49-F238E27FC236}">
                <a16:creationId xmlns:a16="http://schemas.microsoft.com/office/drawing/2014/main" id="{9C1C01E9-B5DC-9348-AA0C-2FB3A6411AAF}"/>
              </a:ext>
            </a:extLst>
          </p:cNvPr>
          <p:cNvSpPr>
            <a:spLocks noGrp="1"/>
          </p:cNvSpPr>
          <p:nvPr>
            <p:ph type="body" sz="quarter" idx="22"/>
          </p:nvPr>
        </p:nvSpPr>
        <p:spPr>
          <a:xfrm>
            <a:off x="1467909" y="4843063"/>
            <a:ext cx="3388456"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9" name="Text Placeholder 9">
            <a:extLst>
              <a:ext uri="{FF2B5EF4-FFF2-40B4-BE49-F238E27FC236}">
                <a16:creationId xmlns:a16="http://schemas.microsoft.com/office/drawing/2014/main" id="{94096232-4747-F943-95E4-42169B7FB6A2}"/>
              </a:ext>
            </a:extLst>
          </p:cNvPr>
          <p:cNvSpPr>
            <a:spLocks noGrp="1"/>
          </p:cNvSpPr>
          <p:nvPr>
            <p:ph type="body" sz="quarter" idx="23"/>
          </p:nvPr>
        </p:nvSpPr>
        <p:spPr>
          <a:xfrm>
            <a:off x="1467910" y="5281226"/>
            <a:ext cx="3388455" cy="276999"/>
          </a:xfrm>
        </p:spPr>
        <p:txBody>
          <a:bodyPr wrap="square">
            <a:spAutoFit/>
          </a:bodyPr>
          <a:lstStyle>
            <a:lvl1pPr marL="0" indent="0">
              <a:buNone/>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p:txBody>
      </p:sp>
      <p:sp>
        <p:nvSpPr>
          <p:cNvPr id="20" name="Picture Placeholder 4" descr="A &quot;placeholder&quot; for a picture. Drag or drop your photo here, or click and tap the center to insert a photo">
            <a:extLst>
              <a:ext uri="{FF2B5EF4-FFF2-40B4-BE49-F238E27FC236}">
                <a16:creationId xmlns:a16="http://schemas.microsoft.com/office/drawing/2014/main" id="{E7A598BA-7426-304E-A84E-B9857279183C}"/>
              </a:ext>
            </a:extLst>
          </p:cNvPr>
          <p:cNvSpPr>
            <a:spLocks noGrp="1"/>
          </p:cNvSpPr>
          <p:nvPr>
            <p:ph type="pic" sz="quarter" idx="25"/>
          </p:nvPr>
        </p:nvSpPr>
        <p:spPr>
          <a:xfrm>
            <a:off x="7335635" y="1438274"/>
            <a:ext cx="3398837" cy="3133726"/>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7364818" y="4843063"/>
            <a:ext cx="3388456"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7364819" y="5281226"/>
            <a:ext cx="3388455" cy="276999"/>
          </a:xfrm>
        </p:spPr>
        <p:txBody>
          <a:bodyPr wrap="square">
            <a:spAutoFit/>
          </a:bodyPr>
          <a:lstStyle>
            <a:lvl1pPr marL="0" indent="0">
              <a:buNone/>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p:txBody>
      </p:sp>
      <p:sp>
        <p:nvSpPr>
          <p:cNvPr id="11" name="Freeform: Shape 10" descr="Yellow-Blue MIS Identity bar">
            <a:extLst>
              <a:ext uri="{FF2B5EF4-FFF2-40B4-BE49-F238E27FC236}">
                <a16:creationId xmlns:a16="http://schemas.microsoft.com/office/drawing/2014/main" id="{FDAF8621-2DE3-44C1-9A12-778F8D5A81E2}"/>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382385264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872">
          <p15:clr>
            <a:srgbClr val="FBAE40"/>
          </p15:clr>
        </p15:guide>
        <p15:guide id="7" pos="2088">
          <p15:clr>
            <a:srgbClr val="FBAE40"/>
          </p15:clr>
        </p15:guide>
        <p15:guide id="8" pos="5592">
          <p15:clr>
            <a:srgbClr val="FBAE40"/>
          </p15:clr>
        </p15:guide>
        <p15:guide id="9" pos="5808">
          <p15:clr>
            <a:srgbClr val="FBAE40"/>
          </p15:clr>
        </p15:guide>
        <p15:guide id="10" pos="3720">
          <p15:clr>
            <a:srgbClr val="FBAE40"/>
          </p15:clr>
        </p15:guide>
        <p15:guide id="11" pos="396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 photo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A4E7E-F65D-43D2-9F92-A3EB109BE2B2}"/>
              </a:ext>
            </a:extLst>
          </p:cNvPr>
          <p:cNvSpPr>
            <a:spLocks noGrp="1"/>
          </p:cNvSpPr>
          <p:nvPr>
            <p:ph type="title"/>
          </p:nvPr>
        </p:nvSpPr>
        <p:spPr/>
        <p:txBody>
          <a:bodyPr/>
          <a:lstStyle/>
          <a:p>
            <a:r>
              <a:rPr lang="en-US"/>
              <a:t>Click to edit Master title style</a:t>
            </a:r>
          </a:p>
        </p:txBody>
      </p:sp>
      <p:cxnSp>
        <p:nvCxnSpPr>
          <p:cNvPr id="13" name="Straight Connector 12">
            <a:extLst>
              <a:ext uri="{FF2B5EF4-FFF2-40B4-BE49-F238E27FC236}">
                <a16:creationId xmlns:a16="http://schemas.microsoft.com/office/drawing/2014/main" id="{6838DD66-27B4-2D4E-B5ED-029434F91980}"/>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Picture Placeholder 4" descr="A &quot;placeholder&quot; for a picture. Drag or drop your photo here, or click and tap the center to insert a photo">
            <a:extLst>
              <a:ext uri="{FF2B5EF4-FFF2-40B4-BE49-F238E27FC236}">
                <a16:creationId xmlns:a16="http://schemas.microsoft.com/office/drawing/2014/main" id="{CCF6286A-858A-5D40-BA18-0CDFEBA36576}"/>
              </a:ext>
            </a:extLst>
          </p:cNvPr>
          <p:cNvSpPr>
            <a:spLocks noGrp="1"/>
          </p:cNvSpPr>
          <p:nvPr>
            <p:ph type="pic" sz="quarter" idx="24"/>
          </p:nvPr>
        </p:nvSpPr>
        <p:spPr>
          <a:xfrm>
            <a:off x="381000" y="1438275"/>
            <a:ext cx="3398837" cy="1990725"/>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27" name="Text Placeholder 11">
            <a:extLst>
              <a:ext uri="{FF2B5EF4-FFF2-40B4-BE49-F238E27FC236}">
                <a16:creationId xmlns:a16="http://schemas.microsoft.com/office/drawing/2014/main" id="{4AE8ADBF-9C3D-6447-9FBD-A4AC43CD7C9B}"/>
              </a:ext>
            </a:extLst>
          </p:cNvPr>
          <p:cNvSpPr>
            <a:spLocks noGrp="1"/>
          </p:cNvSpPr>
          <p:nvPr>
            <p:ph type="body" sz="quarter" idx="22"/>
          </p:nvPr>
        </p:nvSpPr>
        <p:spPr>
          <a:xfrm>
            <a:off x="381000" y="3731911"/>
            <a:ext cx="3388456" cy="615553"/>
          </a:xfr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8" name="Text Placeholder 9">
            <a:extLst>
              <a:ext uri="{FF2B5EF4-FFF2-40B4-BE49-F238E27FC236}">
                <a16:creationId xmlns:a16="http://schemas.microsoft.com/office/drawing/2014/main" id="{82D00D07-A668-9A4B-ABD0-A159B19899ED}"/>
              </a:ext>
            </a:extLst>
          </p:cNvPr>
          <p:cNvSpPr>
            <a:spLocks noGrp="1"/>
          </p:cNvSpPr>
          <p:nvPr>
            <p:ph type="body" sz="quarter" idx="23"/>
          </p:nvPr>
        </p:nvSpPr>
        <p:spPr>
          <a:xfrm>
            <a:off x="381000" y="4570111"/>
            <a:ext cx="3388455" cy="1698927"/>
          </a:xfrm>
        </p:spPr>
        <p:txBody>
          <a:bodyPr wrap="square">
            <a:noAutofit/>
          </a:bodyPr>
          <a:lstStyle>
            <a:lvl1pPr marL="0" indent="0">
              <a:buNone/>
              <a:defRPr lang="en-US" sz="1800" dirty="0"/>
            </a:lvl1pPr>
            <a:lvl2pPr marL="285750" indent="-174625">
              <a:buSzPct val="100000"/>
              <a:buFont typeface="Arial" panose="020B0604020202020204" pitchFamily="34" charset="0"/>
              <a:buChar char="•"/>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p:txBody>
      </p:sp>
      <p:sp>
        <p:nvSpPr>
          <p:cNvPr id="20" name="Picture Placeholder 4" descr="A &quot;placeholder&quot; for a picture. Drag or drop your photo here, or click and tap the center to insert a photo">
            <a:extLst>
              <a:ext uri="{FF2B5EF4-FFF2-40B4-BE49-F238E27FC236}">
                <a16:creationId xmlns:a16="http://schemas.microsoft.com/office/drawing/2014/main" id="{E7A598BA-7426-304E-A84E-B9857279183C}"/>
              </a:ext>
            </a:extLst>
          </p:cNvPr>
          <p:cNvSpPr>
            <a:spLocks noGrp="1"/>
          </p:cNvSpPr>
          <p:nvPr>
            <p:ph type="pic" sz="quarter" idx="25"/>
          </p:nvPr>
        </p:nvSpPr>
        <p:spPr>
          <a:xfrm>
            <a:off x="4403061" y="1438275"/>
            <a:ext cx="3398837" cy="1990725"/>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17" name="Text Placeholder 11">
            <a:extLst>
              <a:ext uri="{FF2B5EF4-FFF2-40B4-BE49-F238E27FC236}">
                <a16:creationId xmlns:a16="http://schemas.microsoft.com/office/drawing/2014/main" id="{79D72AE4-C872-264B-8D2B-C5BE5F5C8F07}"/>
              </a:ext>
            </a:extLst>
          </p:cNvPr>
          <p:cNvSpPr>
            <a:spLocks noGrp="1"/>
          </p:cNvSpPr>
          <p:nvPr>
            <p:ph type="body" sz="quarter" idx="17"/>
          </p:nvPr>
        </p:nvSpPr>
        <p:spPr>
          <a:xfrm>
            <a:off x="4413442" y="3731911"/>
            <a:ext cx="3388456" cy="615553"/>
          </a:xfr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A9231E5B-AB59-004F-80F9-D0AFF871830D}"/>
              </a:ext>
            </a:extLst>
          </p:cNvPr>
          <p:cNvSpPr>
            <a:spLocks noGrp="1"/>
          </p:cNvSpPr>
          <p:nvPr>
            <p:ph type="body" sz="quarter" idx="15"/>
          </p:nvPr>
        </p:nvSpPr>
        <p:spPr>
          <a:xfrm>
            <a:off x="4413443" y="4570111"/>
            <a:ext cx="3388455" cy="1698927"/>
          </a:xfrm>
        </p:spPr>
        <p:txBody>
          <a:bodyPr wrap="square">
            <a:noAutofit/>
          </a:bodyPr>
          <a:lstStyle>
            <a:lvl1pPr marL="0" indent="0">
              <a:buNone/>
              <a:defRPr lang="en-US" sz="1800" dirty="0"/>
            </a:lvl1pPr>
            <a:lvl2pPr marL="396875" indent="-285750">
              <a:defRPr lang="en-US" sz="1600" kern="1200" spc="0" baseline="0" dirty="0" smtClean="0">
                <a:solidFill>
                  <a:schemeClr val="tx1"/>
                </a:solidFill>
                <a:latin typeface="+mn-lt"/>
                <a:ea typeface="+mn-ea"/>
                <a:cs typeface="+mn-cs"/>
              </a:defRPr>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p:txBody>
      </p:sp>
      <p:sp>
        <p:nvSpPr>
          <p:cNvPr id="21" name="Picture Placeholder 4" descr="A &quot;placeholder&quot; for a picture. Drag or drop your photo here, or click and tap the center to insert a photo">
            <a:extLst>
              <a:ext uri="{FF2B5EF4-FFF2-40B4-BE49-F238E27FC236}">
                <a16:creationId xmlns:a16="http://schemas.microsoft.com/office/drawing/2014/main" id="{0F32B2A1-5960-5A40-9394-1C7868FAE742}"/>
              </a:ext>
            </a:extLst>
          </p:cNvPr>
          <p:cNvSpPr>
            <a:spLocks noGrp="1"/>
          </p:cNvSpPr>
          <p:nvPr>
            <p:ph type="pic" sz="quarter" idx="26"/>
          </p:nvPr>
        </p:nvSpPr>
        <p:spPr>
          <a:xfrm>
            <a:off x="8413603" y="1438275"/>
            <a:ext cx="3398837" cy="1990725"/>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23" name="Text Placeholder 11">
            <a:extLst>
              <a:ext uri="{FF2B5EF4-FFF2-40B4-BE49-F238E27FC236}">
                <a16:creationId xmlns:a16="http://schemas.microsoft.com/office/drawing/2014/main" id="{C5DF5CA1-FDD3-5643-9549-FEE00AC25D6A}"/>
              </a:ext>
            </a:extLst>
          </p:cNvPr>
          <p:cNvSpPr>
            <a:spLocks noGrp="1"/>
          </p:cNvSpPr>
          <p:nvPr>
            <p:ph type="body" sz="quarter" idx="18"/>
          </p:nvPr>
        </p:nvSpPr>
        <p:spPr>
          <a:xfrm>
            <a:off x="8423984" y="3731911"/>
            <a:ext cx="3388456" cy="615553"/>
          </a:xfr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6" name="Text Placeholder 9">
            <a:extLst>
              <a:ext uri="{FF2B5EF4-FFF2-40B4-BE49-F238E27FC236}">
                <a16:creationId xmlns:a16="http://schemas.microsoft.com/office/drawing/2014/main" id="{323A1E44-7867-1449-A813-9AB8DCDE10FE}"/>
              </a:ext>
            </a:extLst>
          </p:cNvPr>
          <p:cNvSpPr>
            <a:spLocks noGrp="1"/>
          </p:cNvSpPr>
          <p:nvPr>
            <p:ph type="body" sz="quarter" idx="19"/>
          </p:nvPr>
        </p:nvSpPr>
        <p:spPr>
          <a:xfrm>
            <a:off x="8423985" y="4570111"/>
            <a:ext cx="3388455" cy="1698927"/>
          </a:xfrm>
        </p:spPr>
        <p:txBody>
          <a:bodyPr wrap="square">
            <a:noAutofit/>
          </a:bodyPr>
          <a:lstStyle>
            <a:lvl1pPr marL="0" indent="0">
              <a:buNone/>
              <a:defRPr lang="en-US" sz="1800" dirty="0"/>
            </a:lvl1pPr>
            <a:lvl2pPr marL="396875" indent="-285750">
              <a:defRPr lang="en-US" sz="1600" kern="1200" spc="0" baseline="0" dirty="0" smtClean="0">
                <a:solidFill>
                  <a:schemeClr val="tx1"/>
                </a:solidFill>
                <a:latin typeface="+mn-lt"/>
                <a:ea typeface="+mn-ea"/>
                <a:cs typeface="+mn-cs"/>
              </a:defRPr>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p:txBody>
      </p:sp>
      <p:sp>
        <p:nvSpPr>
          <p:cNvPr id="15" name="Freeform: Shape 14" descr="Yellow-Blue MIS Identity bar">
            <a:extLst>
              <a:ext uri="{FF2B5EF4-FFF2-40B4-BE49-F238E27FC236}">
                <a16:creationId xmlns:a16="http://schemas.microsoft.com/office/drawing/2014/main" id="{1B1234E8-45AC-45C6-8C31-1DC523648015}"/>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18238855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872">
          <p15:clr>
            <a:srgbClr val="FBAE40"/>
          </p15:clr>
        </p15:guide>
        <p15:guide id="7" pos="2088">
          <p15:clr>
            <a:srgbClr val="FBAE40"/>
          </p15:clr>
        </p15:guide>
        <p15:guide id="8" pos="5592">
          <p15:clr>
            <a:srgbClr val="FBAE40"/>
          </p15:clr>
        </p15:guide>
        <p15:guide id="9" pos="5808">
          <p15:clr>
            <a:srgbClr val="FBAE40"/>
          </p15:clr>
        </p15:guide>
        <p15:guide id="10" pos="3720">
          <p15:clr>
            <a:srgbClr val="FBAE40"/>
          </p15:clr>
        </p15:guide>
        <p15:guide id="11" pos="3960">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4 photo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784D0-D15B-446E-8412-75A9B35B7146}"/>
              </a:ext>
            </a:extLst>
          </p:cNvPr>
          <p:cNvSpPr>
            <a:spLocks noGrp="1"/>
          </p:cNvSpPr>
          <p:nvPr>
            <p:ph type="title"/>
          </p:nvPr>
        </p:nvSpPr>
        <p:spPr/>
        <p:txBody>
          <a:bodyPr/>
          <a:lstStyle/>
          <a:p>
            <a:r>
              <a:rPr lang="en-US"/>
              <a:t>Click to edit Master title style</a:t>
            </a:r>
          </a:p>
        </p:txBody>
      </p:sp>
      <p:cxnSp>
        <p:nvCxnSpPr>
          <p:cNvPr id="13" name="Straight Connector 12">
            <a:extLst>
              <a:ext uri="{FF2B5EF4-FFF2-40B4-BE49-F238E27FC236}">
                <a16:creationId xmlns:a16="http://schemas.microsoft.com/office/drawing/2014/main" id="{6838DD66-27B4-2D4E-B5ED-029434F91980}"/>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Picture Placeholder 4" descr="A &quot;placeholder&quot; for a picture. Drag or drop your photo here, or click and tap the center to insert a photo">
            <a:extLst>
              <a:ext uri="{FF2B5EF4-FFF2-40B4-BE49-F238E27FC236}">
                <a16:creationId xmlns:a16="http://schemas.microsoft.com/office/drawing/2014/main" id="{CCF6286A-858A-5D40-BA18-0CDFEBA36576}"/>
              </a:ext>
            </a:extLst>
          </p:cNvPr>
          <p:cNvSpPr>
            <a:spLocks noGrp="1"/>
          </p:cNvSpPr>
          <p:nvPr>
            <p:ph type="pic" sz="quarter" idx="24"/>
          </p:nvPr>
        </p:nvSpPr>
        <p:spPr>
          <a:xfrm>
            <a:off x="373063" y="1438275"/>
            <a:ext cx="2598737" cy="1990725"/>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33" name="Text Placeholder 11">
            <a:extLst>
              <a:ext uri="{FF2B5EF4-FFF2-40B4-BE49-F238E27FC236}">
                <a16:creationId xmlns:a16="http://schemas.microsoft.com/office/drawing/2014/main" id="{2E7061F9-50A7-2549-BC77-1D021E2F121E}"/>
              </a:ext>
            </a:extLst>
          </p:cNvPr>
          <p:cNvSpPr>
            <a:spLocks noGrp="1"/>
          </p:cNvSpPr>
          <p:nvPr>
            <p:ph type="body" sz="quarter" idx="22"/>
          </p:nvPr>
        </p:nvSpPr>
        <p:spPr>
          <a:xfrm>
            <a:off x="373537" y="3731911"/>
            <a:ext cx="2590800" cy="615553"/>
          </a:xfr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32" name="Text Placeholder 9">
            <a:extLst>
              <a:ext uri="{FF2B5EF4-FFF2-40B4-BE49-F238E27FC236}">
                <a16:creationId xmlns:a16="http://schemas.microsoft.com/office/drawing/2014/main" id="{BCF6660B-1F00-2842-BAC2-1E8525EF2F01}"/>
              </a:ext>
            </a:extLst>
          </p:cNvPr>
          <p:cNvSpPr>
            <a:spLocks noGrp="1"/>
          </p:cNvSpPr>
          <p:nvPr>
            <p:ph type="body" sz="quarter" idx="23"/>
          </p:nvPr>
        </p:nvSpPr>
        <p:spPr>
          <a:xfrm>
            <a:off x="373537" y="4570111"/>
            <a:ext cx="2590799" cy="1698927"/>
          </a:xfrm>
        </p:spPr>
        <p:txBody>
          <a:bodyPr wrap="square">
            <a:noAutofit/>
          </a:bodyPr>
          <a:lstStyle>
            <a:lvl1pPr marL="0" indent="0">
              <a:buNone/>
              <a:defRPr lang="en-US" sz="1800" dirty="0"/>
            </a:lvl1pPr>
            <a:lvl2pPr marL="396875" indent="-285750">
              <a:defRPr lang="en-US" sz="1600" kern="1200" spc="0" baseline="0" dirty="0">
                <a:solidFill>
                  <a:schemeClr val="tx1"/>
                </a:solidFill>
                <a:latin typeface="+mn-lt"/>
                <a:ea typeface="+mn-ea"/>
                <a:cs typeface="+mn-cs"/>
              </a:defRPr>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p:txBody>
      </p:sp>
      <p:sp>
        <p:nvSpPr>
          <p:cNvPr id="20" name="Picture Placeholder 4" descr="A &quot;placeholder&quot; for a picture. Drag or drop your photo here, or click and tap the center to insert a photo">
            <a:extLst>
              <a:ext uri="{FF2B5EF4-FFF2-40B4-BE49-F238E27FC236}">
                <a16:creationId xmlns:a16="http://schemas.microsoft.com/office/drawing/2014/main" id="{E7A598BA-7426-304E-A84E-B9857279183C}"/>
              </a:ext>
            </a:extLst>
          </p:cNvPr>
          <p:cNvSpPr>
            <a:spLocks noGrp="1"/>
          </p:cNvSpPr>
          <p:nvPr>
            <p:ph type="pic" sz="quarter" idx="25"/>
          </p:nvPr>
        </p:nvSpPr>
        <p:spPr>
          <a:xfrm>
            <a:off x="3320544" y="1438275"/>
            <a:ext cx="2598737" cy="1990725"/>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31" name="Text Placeholder 11">
            <a:extLst>
              <a:ext uri="{FF2B5EF4-FFF2-40B4-BE49-F238E27FC236}">
                <a16:creationId xmlns:a16="http://schemas.microsoft.com/office/drawing/2014/main" id="{B75DD82B-7C0A-DC4A-B950-0C8431A9338E}"/>
              </a:ext>
            </a:extLst>
          </p:cNvPr>
          <p:cNvSpPr>
            <a:spLocks noGrp="1"/>
          </p:cNvSpPr>
          <p:nvPr>
            <p:ph type="body" sz="quarter" idx="17"/>
          </p:nvPr>
        </p:nvSpPr>
        <p:spPr>
          <a:xfrm>
            <a:off x="3314700" y="3731911"/>
            <a:ext cx="2590800" cy="615553"/>
          </a:xfr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30" name="Text Placeholder 9">
            <a:extLst>
              <a:ext uri="{FF2B5EF4-FFF2-40B4-BE49-F238E27FC236}">
                <a16:creationId xmlns:a16="http://schemas.microsoft.com/office/drawing/2014/main" id="{D2971A1E-60C0-D843-B49F-880A6CCA8D87}"/>
              </a:ext>
            </a:extLst>
          </p:cNvPr>
          <p:cNvSpPr>
            <a:spLocks noGrp="1"/>
          </p:cNvSpPr>
          <p:nvPr>
            <p:ph type="body" sz="quarter" idx="15"/>
          </p:nvPr>
        </p:nvSpPr>
        <p:spPr>
          <a:xfrm>
            <a:off x="3314700" y="4570111"/>
            <a:ext cx="2590799" cy="1698927"/>
          </a:xfrm>
        </p:spPr>
        <p:txBody>
          <a:bodyPr wrap="square">
            <a:noAutofit/>
          </a:bodyPr>
          <a:lstStyle>
            <a:lvl1pPr marL="0" indent="0">
              <a:buNone/>
              <a:defRPr lang="en-US" sz="1800" dirty="0"/>
            </a:lvl1pPr>
            <a:lvl2pPr marL="396875" indent="-285750">
              <a:defRPr lang="en-US" sz="1600" kern="1200" spc="0" baseline="0" dirty="0">
                <a:solidFill>
                  <a:schemeClr val="tx1"/>
                </a:solidFill>
                <a:latin typeface="+mn-lt"/>
                <a:ea typeface="+mn-ea"/>
                <a:cs typeface="+mn-cs"/>
              </a:defRPr>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p:txBody>
      </p:sp>
      <p:sp>
        <p:nvSpPr>
          <p:cNvPr id="21" name="Picture Placeholder 4" descr="A &quot;placeholder&quot; for a picture. Drag or drop your photo here, or click and tap the center to insert a photo">
            <a:extLst>
              <a:ext uri="{FF2B5EF4-FFF2-40B4-BE49-F238E27FC236}">
                <a16:creationId xmlns:a16="http://schemas.microsoft.com/office/drawing/2014/main" id="{0F32B2A1-5960-5A40-9394-1C7868FAE742}"/>
              </a:ext>
            </a:extLst>
          </p:cNvPr>
          <p:cNvSpPr>
            <a:spLocks noGrp="1"/>
          </p:cNvSpPr>
          <p:nvPr>
            <p:ph type="pic" sz="quarter" idx="26"/>
          </p:nvPr>
        </p:nvSpPr>
        <p:spPr>
          <a:xfrm>
            <a:off x="6297208" y="1438275"/>
            <a:ext cx="2598737" cy="1990725"/>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29" name="Text Placeholder 11">
            <a:extLst>
              <a:ext uri="{FF2B5EF4-FFF2-40B4-BE49-F238E27FC236}">
                <a16:creationId xmlns:a16="http://schemas.microsoft.com/office/drawing/2014/main" id="{7700C56E-1407-F14E-9EE8-508BC51F9432}"/>
              </a:ext>
            </a:extLst>
          </p:cNvPr>
          <p:cNvSpPr>
            <a:spLocks noGrp="1"/>
          </p:cNvSpPr>
          <p:nvPr>
            <p:ph type="body" sz="quarter" idx="18"/>
          </p:nvPr>
        </p:nvSpPr>
        <p:spPr>
          <a:xfrm>
            <a:off x="6284143" y="3731911"/>
            <a:ext cx="2590800" cy="615553"/>
          </a:xfr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8" name="Text Placeholder 9">
            <a:extLst>
              <a:ext uri="{FF2B5EF4-FFF2-40B4-BE49-F238E27FC236}">
                <a16:creationId xmlns:a16="http://schemas.microsoft.com/office/drawing/2014/main" id="{F58F9834-D170-7347-BAFC-ADD6969C750F}"/>
              </a:ext>
            </a:extLst>
          </p:cNvPr>
          <p:cNvSpPr>
            <a:spLocks noGrp="1"/>
          </p:cNvSpPr>
          <p:nvPr>
            <p:ph type="body" sz="quarter" idx="19"/>
          </p:nvPr>
        </p:nvSpPr>
        <p:spPr>
          <a:xfrm>
            <a:off x="6284143" y="4570111"/>
            <a:ext cx="2590799" cy="1698927"/>
          </a:xfrm>
        </p:spPr>
        <p:txBody>
          <a:bodyPr wrap="square">
            <a:noAutofit/>
          </a:bodyPr>
          <a:lstStyle>
            <a:lvl1pPr marL="0" indent="0">
              <a:buNone/>
              <a:defRPr lang="en-US" sz="1800" dirty="0"/>
            </a:lvl1pPr>
            <a:lvl2pPr marL="396875" indent="-285750">
              <a:defRPr lang="en-US" sz="1600" kern="1200" spc="0" baseline="0" dirty="0" smtClean="0">
                <a:solidFill>
                  <a:schemeClr val="tx1"/>
                </a:solidFill>
                <a:latin typeface="+mn-lt"/>
                <a:ea typeface="+mn-ea"/>
                <a:cs typeface="+mn-cs"/>
              </a:defRPr>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p:txBody>
      </p:sp>
      <p:sp>
        <p:nvSpPr>
          <p:cNvPr id="22" name="Picture Placeholder 4" descr="A &quot;placeholder&quot; for a picture. Drag or drop your photo here, or click and tap the center to insert a photo">
            <a:extLst>
              <a:ext uri="{FF2B5EF4-FFF2-40B4-BE49-F238E27FC236}">
                <a16:creationId xmlns:a16="http://schemas.microsoft.com/office/drawing/2014/main" id="{6D5DFC62-D3C3-A848-841A-5210CB5076D2}"/>
              </a:ext>
            </a:extLst>
          </p:cNvPr>
          <p:cNvSpPr>
            <a:spLocks noGrp="1"/>
          </p:cNvSpPr>
          <p:nvPr>
            <p:ph type="pic" sz="quarter" idx="27"/>
          </p:nvPr>
        </p:nvSpPr>
        <p:spPr>
          <a:xfrm>
            <a:off x="9215506" y="1438275"/>
            <a:ext cx="2598737" cy="1990725"/>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27" name="Text Placeholder 11">
            <a:extLst>
              <a:ext uri="{FF2B5EF4-FFF2-40B4-BE49-F238E27FC236}">
                <a16:creationId xmlns:a16="http://schemas.microsoft.com/office/drawing/2014/main" id="{6B26CC6A-B33A-544B-A598-190CA494C51A}"/>
              </a:ext>
            </a:extLst>
          </p:cNvPr>
          <p:cNvSpPr>
            <a:spLocks noGrp="1"/>
          </p:cNvSpPr>
          <p:nvPr>
            <p:ph type="body" sz="quarter" idx="20"/>
          </p:nvPr>
        </p:nvSpPr>
        <p:spPr>
          <a:xfrm>
            <a:off x="9225306" y="3731911"/>
            <a:ext cx="2590800" cy="615553"/>
          </a:xfr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9">
            <a:extLst>
              <a:ext uri="{FF2B5EF4-FFF2-40B4-BE49-F238E27FC236}">
                <a16:creationId xmlns:a16="http://schemas.microsoft.com/office/drawing/2014/main" id="{30F34709-2A6D-E942-9A8C-17CF79616D0D}"/>
              </a:ext>
            </a:extLst>
          </p:cNvPr>
          <p:cNvSpPr>
            <a:spLocks noGrp="1"/>
          </p:cNvSpPr>
          <p:nvPr>
            <p:ph type="body" sz="quarter" idx="21"/>
          </p:nvPr>
        </p:nvSpPr>
        <p:spPr>
          <a:xfrm>
            <a:off x="9225306" y="4570111"/>
            <a:ext cx="2590799" cy="1698927"/>
          </a:xfrm>
        </p:spPr>
        <p:txBody>
          <a:bodyPr wrap="square">
            <a:noAutofit/>
          </a:bodyPr>
          <a:lstStyle>
            <a:lvl1pPr marL="0" indent="0">
              <a:buNone/>
              <a:defRPr lang="en-US" sz="1800" dirty="0"/>
            </a:lvl1pPr>
            <a:lvl2pPr marL="396875" indent="-285750">
              <a:defRPr lang="en-US" sz="1600" kern="1200" spc="0" baseline="0" dirty="0" smtClean="0">
                <a:solidFill>
                  <a:schemeClr val="tx1"/>
                </a:solidFill>
                <a:latin typeface="+mn-lt"/>
                <a:ea typeface="+mn-ea"/>
                <a:cs typeface="+mn-cs"/>
              </a:defRPr>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p:txBody>
      </p:sp>
      <p:sp>
        <p:nvSpPr>
          <p:cNvPr id="18" name="Freeform: Shape 17" descr="Yellow-Blue MIS Identity bar">
            <a:extLst>
              <a:ext uri="{FF2B5EF4-FFF2-40B4-BE49-F238E27FC236}">
                <a16:creationId xmlns:a16="http://schemas.microsoft.com/office/drawing/2014/main" id="{030EA36C-7AB7-42AF-8C83-64579E18AFBF}"/>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35803331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872">
          <p15:clr>
            <a:srgbClr val="FBAE40"/>
          </p15:clr>
        </p15:guide>
        <p15:guide id="7" pos="2088">
          <p15:clr>
            <a:srgbClr val="FBAE40"/>
          </p15:clr>
        </p15:guide>
        <p15:guide id="8" pos="5592">
          <p15:clr>
            <a:srgbClr val="FBAE40"/>
          </p15:clr>
        </p15:guide>
        <p15:guide id="9" pos="5808">
          <p15:clr>
            <a:srgbClr val="FBAE40"/>
          </p15:clr>
        </p15:guide>
        <p15:guide id="10" pos="3720">
          <p15:clr>
            <a:srgbClr val="FBAE40"/>
          </p15:clr>
        </p15:guide>
        <p15:guide id="11" pos="39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D6E059-33E3-4B03-8575-56C009906C6D}"/>
              </a:ext>
            </a:extLst>
          </p:cNvPr>
          <p:cNvSpPr>
            <a:spLocks noGrp="1"/>
          </p:cNvSpPr>
          <p:nvPr>
            <p:ph type="title"/>
          </p:nvPr>
        </p:nvSpPr>
        <p:spPr/>
        <p:txBody>
          <a:body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381000" y="1436688"/>
            <a:ext cx="54229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381000" y="2084388"/>
            <a:ext cx="5422900" cy="1612749"/>
          </a:xfrm>
        </p:spPr>
        <p:txBody>
          <a:bodyPr wrap="square">
            <a:spAutoFit/>
          </a:bodyPr>
          <a:lstStyle>
            <a:lvl1pPr marL="0" indent="0">
              <a:buNone/>
              <a:defRPr lang="en-US" sz="2400" dirty="0"/>
            </a:lvl1pPr>
            <a:lvl2pPr marL="457200" indent="-231775">
              <a:defRPr lang="en-US" dirty="0"/>
            </a:lvl2pPr>
            <a:lvl3pPr marL="685800" indent="-171450">
              <a:defRPr lang="en-US" dirty="0"/>
            </a:lvl3pPr>
            <a:lvl4pPr marL="914400" indent="-152400">
              <a:defRPr lang="en-US" dirty="0"/>
            </a:lvl4pPr>
            <a:lvl5pPr marL="114300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4" y="1436688"/>
            <a:ext cx="5413375"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4" y="2084388"/>
            <a:ext cx="5413375" cy="1612749"/>
          </a:xfrm>
        </p:spPr>
        <p:txBody>
          <a:bodyPr wrap="square">
            <a:spAutoFit/>
          </a:bodyPr>
          <a:lstStyle>
            <a:lvl1pPr marL="0" indent="0">
              <a:buNone/>
              <a:defRPr lang="en-US" sz="2400" dirty="0"/>
            </a:lvl1pPr>
            <a:lvl2pPr marL="457200" indent="-231775">
              <a:defRPr lang="en-US" dirty="0"/>
            </a:lvl2pPr>
            <a:lvl3pPr marL="685800" indent="-171450">
              <a:defRPr lang="en-US" dirty="0"/>
            </a:lvl3pPr>
            <a:lvl4pPr marL="914400" indent="-136525">
              <a:defRPr lang="en-US" dirty="0"/>
            </a:lvl4pPr>
            <a:lvl5pPr marL="114300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Shape 8" descr="Yellow-Blue MIS Identity bar">
            <a:extLst>
              <a:ext uri="{FF2B5EF4-FFF2-40B4-BE49-F238E27FC236}">
                <a16:creationId xmlns:a16="http://schemas.microsoft.com/office/drawing/2014/main" id="{2426AA03-1CE7-45A5-AB08-1ECAD2B1B978}"/>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35579178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Header Line Blan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1691-F7B7-4463-B935-B649E7A19B97}"/>
              </a:ext>
            </a:extLst>
          </p:cNvPr>
          <p:cNvSpPr>
            <a:spLocks noGrp="1"/>
          </p:cNvSpPr>
          <p:nvPr>
            <p:ph type="title"/>
          </p:nvPr>
        </p:nvSpPr>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43B88945-A1B8-4956-AB83-E961A2C93E98}"/>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A7149627-4344-8C48-B568-35686403307E}"/>
              </a:ext>
            </a:extLst>
          </p:cNvPr>
          <p:cNvSpPr>
            <a:spLocks noGrp="1"/>
          </p:cNvSpPr>
          <p:nvPr>
            <p:ph type="body" sz="quarter" idx="10"/>
          </p:nvPr>
        </p:nvSpPr>
        <p:spPr>
          <a:xfrm>
            <a:off x="381000"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12" name="Text Placeholder 11">
            <a:extLst>
              <a:ext uri="{FF2B5EF4-FFF2-40B4-BE49-F238E27FC236}">
                <a16:creationId xmlns:a16="http://schemas.microsoft.com/office/drawing/2014/main" id="{E22851BA-80AF-794F-B0BE-1575B984DF3F}"/>
              </a:ext>
            </a:extLst>
          </p:cNvPr>
          <p:cNvSpPr>
            <a:spLocks noGrp="1"/>
          </p:cNvSpPr>
          <p:nvPr>
            <p:ph type="body" sz="quarter" idx="11"/>
          </p:nvPr>
        </p:nvSpPr>
        <p:spPr>
          <a:xfrm>
            <a:off x="381000" y="2286000"/>
            <a:ext cx="2133600" cy="3986784"/>
          </a:xfr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spcBef>
                <a:spcPts val="600"/>
              </a:spcBef>
              <a:buFontTx/>
              <a:buNone/>
              <a:defRPr lang="en-US" sz="1200" kern="1200" dirty="0" smtClean="0">
                <a:solidFill>
                  <a:schemeClr val="tx1"/>
                </a:solidFill>
                <a:latin typeface="+mn-lt"/>
                <a:ea typeface="+mn-ea"/>
                <a:cs typeface="+mn-cs"/>
              </a:defRPr>
            </a:lvl2pPr>
            <a:lvl3pPr marL="171450" indent="-171450" algn="l" defTabSz="914367" rtl="0" eaLnBrk="1" latinLnBrk="0" hangingPunct="1">
              <a:spcBef>
                <a:spcPts val="300"/>
              </a:spcBef>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5" name="Text Placeholder 9">
            <a:extLst>
              <a:ext uri="{FF2B5EF4-FFF2-40B4-BE49-F238E27FC236}">
                <a16:creationId xmlns:a16="http://schemas.microsoft.com/office/drawing/2014/main" id="{B1A4445F-1B1A-C64D-A49F-C8C1D7FDDF98}"/>
              </a:ext>
            </a:extLst>
          </p:cNvPr>
          <p:cNvSpPr>
            <a:spLocks noGrp="1"/>
          </p:cNvSpPr>
          <p:nvPr>
            <p:ph type="body" sz="quarter" idx="12"/>
          </p:nvPr>
        </p:nvSpPr>
        <p:spPr>
          <a:xfrm>
            <a:off x="2709421"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16" name="Text Placeholder 11">
            <a:extLst>
              <a:ext uri="{FF2B5EF4-FFF2-40B4-BE49-F238E27FC236}">
                <a16:creationId xmlns:a16="http://schemas.microsoft.com/office/drawing/2014/main" id="{AC4E410E-F5E6-0440-B7BB-9149AA028BE0}"/>
              </a:ext>
            </a:extLst>
          </p:cNvPr>
          <p:cNvSpPr>
            <a:spLocks noGrp="1"/>
          </p:cNvSpPr>
          <p:nvPr>
            <p:ph type="body" sz="quarter" idx="13"/>
          </p:nvPr>
        </p:nvSpPr>
        <p:spPr>
          <a:xfrm>
            <a:off x="2709421" y="2286000"/>
            <a:ext cx="2133600" cy="3986784"/>
          </a:xfr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7" name="Text Placeholder 9">
            <a:extLst>
              <a:ext uri="{FF2B5EF4-FFF2-40B4-BE49-F238E27FC236}">
                <a16:creationId xmlns:a16="http://schemas.microsoft.com/office/drawing/2014/main" id="{3641EBFA-B27C-3946-B7B1-8F727C5049D6}"/>
              </a:ext>
            </a:extLst>
          </p:cNvPr>
          <p:cNvSpPr>
            <a:spLocks noGrp="1"/>
          </p:cNvSpPr>
          <p:nvPr>
            <p:ph type="body" sz="quarter" idx="14"/>
          </p:nvPr>
        </p:nvSpPr>
        <p:spPr>
          <a:xfrm>
            <a:off x="5047268"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18" name="Text Placeholder 11">
            <a:extLst>
              <a:ext uri="{FF2B5EF4-FFF2-40B4-BE49-F238E27FC236}">
                <a16:creationId xmlns:a16="http://schemas.microsoft.com/office/drawing/2014/main" id="{71F938E2-A8B7-944D-A6CD-CD897CEB6911}"/>
              </a:ext>
            </a:extLst>
          </p:cNvPr>
          <p:cNvSpPr>
            <a:spLocks noGrp="1"/>
          </p:cNvSpPr>
          <p:nvPr>
            <p:ph type="body" sz="quarter" idx="15"/>
          </p:nvPr>
        </p:nvSpPr>
        <p:spPr>
          <a:xfrm>
            <a:off x="5047268" y="2286000"/>
            <a:ext cx="2133600" cy="3983038"/>
          </a:xfr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9" name="Text Placeholder 9">
            <a:extLst>
              <a:ext uri="{FF2B5EF4-FFF2-40B4-BE49-F238E27FC236}">
                <a16:creationId xmlns:a16="http://schemas.microsoft.com/office/drawing/2014/main" id="{8BD6BF2D-9128-C44F-BE85-D061C7BA822C}"/>
              </a:ext>
            </a:extLst>
          </p:cNvPr>
          <p:cNvSpPr>
            <a:spLocks noGrp="1"/>
          </p:cNvSpPr>
          <p:nvPr>
            <p:ph type="body" sz="quarter" idx="16"/>
          </p:nvPr>
        </p:nvSpPr>
        <p:spPr>
          <a:xfrm>
            <a:off x="7356835"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20" name="Text Placeholder 11">
            <a:extLst>
              <a:ext uri="{FF2B5EF4-FFF2-40B4-BE49-F238E27FC236}">
                <a16:creationId xmlns:a16="http://schemas.microsoft.com/office/drawing/2014/main" id="{55B5EA8C-8960-F24A-86F4-6F1A709A100B}"/>
              </a:ext>
            </a:extLst>
          </p:cNvPr>
          <p:cNvSpPr>
            <a:spLocks noGrp="1"/>
          </p:cNvSpPr>
          <p:nvPr>
            <p:ph type="body" sz="quarter" idx="17"/>
          </p:nvPr>
        </p:nvSpPr>
        <p:spPr>
          <a:xfrm>
            <a:off x="7356835" y="2286000"/>
            <a:ext cx="2133600" cy="3983038"/>
          </a:xfr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1" name="Text Placeholder 9">
            <a:extLst>
              <a:ext uri="{FF2B5EF4-FFF2-40B4-BE49-F238E27FC236}">
                <a16:creationId xmlns:a16="http://schemas.microsoft.com/office/drawing/2014/main" id="{EB9E96FF-1743-9340-8E99-08C92FF506BC}"/>
              </a:ext>
            </a:extLst>
          </p:cNvPr>
          <p:cNvSpPr>
            <a:spLocks noGrp="1"/>
          </p:cNvSpPr>
          <p:nvPr>
            <p:ph type="body" sz="quarter" idx="18"/>
          </p:nvPr>
        </p:nvSpPr>
        <p:spPr>
          <a:xfrm>
            <a:off x="9685256"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22" name="Text Placeholder 11">
            <a:extLst>
              <a:ext uri="{FF2B5EF4-FFF2-40B4-BE49-F238E27FC236}">
                <a16:creationId xmlns:a16="http://schemas.microsoft.com/office/drawing/2014/main" id="{1183CC26-FA4E-FF4E-8EED-0F14D01769F3}"/>
              </a:ext>
            </a:extLst>
          </p:cNvPr>
          <p:cNvSpPr>
            <a:spLocks noGrp="1"/>
          </p:cNvSpPr>
          <p:nvPr>
            <p:ph type="body" sz="quarter" idx="19"/>
          </p:nvPr>
        </p:nvSpPr>
        <p:spPr>
          <a:xfrm>
            <a:off x="9685256" y="2286000"/>
            <a:ext cx="2133600" cy="3983038"/>
          </a:xfr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5" name="Freeform: Shape 24" descr="Yellow-Blue MIS Identity bar">
            <a:extLst>
              <a:ext uri="{FF2B5EF4-FFF2-40B4-BE49-F238E27FC236}">
                <a16:creationId xmlns:a16="http://schemas.microsoft.com/office/drawing/2014/main" id="{CBDC7BC2-6718-439F-9FAB-492B240221B1}"/>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3201300417"/>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28" orient="horz" pos="888">
          <p15:clr>
            <a:srgbClr val="5ACBF0"/>
          </p15:clr>
        </p15:guide>
        <p15:guide id="29" orient="horz" pos="1248">
          <p15:clr>
            <a:srgbClr val="5ACBF0"/>
          </p15:clr>
        </p15:guide>
        <p15:guide id="30" orient="horz" pos="288">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Header Line Blan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1691-F7B7-4463-B935-B649E7A19B97}"/>
              </a:ext>
            </a:extLst>
          </p:cNvPr>
          <p:cNvSpPr>
            <a:spLocks noGrp="1"/>
          </p:cNvSpPr>
          <p:nvPr>
            <p:ph type="title"/>
          </p:nvPr>
        </p:nvSpPr>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43B88945-A1B8-4956-AB83-E961A2C93E98}"/>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A7149627-4344-8C48-B568-35686403307E}"/>
              </a:ext>
            </a:extLst>
          </p:cNvPr>
          <p:cNvSpPr>
            <a:spLocks noGrp="1"/>
          </p:cNvSpPr>
          <p:nvPr>
            <p:ph type="body" sz="quarter" idx="10"/>
          </p:nvPr>
        </p:nvSpPr>
        <p:spPr>
          <a:xfrm>
            <a:off x="381000"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12" name="Text Placeholder 11">
            <a:extLst>
              <a:ext uri="{FF2B5EF4-FFF2-40B4-BE49-F238E27FC236}">
                <a16:creationId xmlns:a16="http://schemas.microsoft.com/office/drawing/2014/main" id="{E22851BA-80AF-794F-B0BE-1575B984DF3F}"/>
              </a:ext>
            </a:extLst>
          </p:cNvPr>
          <p:cNvSpPr>
            <a:spLocks noGrp="1"/>
          </p:cNvSpPr>
          <p:nvPr>
            <p:ph type="body" sz="quarter" idx="11"/>
          </p:nvPr>
        </p:nvSpPr>
        <p:spPr>
          <a:xfrm>
            <a:off x="381000" y="2286000"/>
            <a:ext cx="2133600" cy="3986784"/>
          </a:xfr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spcBef>
                <a:spcPts val="600"/>
              </a:spcBef>
              <a:buFontTx/>
              <a:buNone/>
              <a:defRPr lang="en-US" sz="1200" kern="1200" dirty="0" smtClean="0">
                <a:solidFill>
                  <a:schemeClr val="tx1"/>
                </a:solidFill>
                <a:latin typeface="+mn-lt"/>
                <a:ea typeface="+mn-ea"/>
                <a:cs typeface="+mn-cs"/>
              </a:defRPr>
            </a:lvl2pPr>
            <a:lvl3pPr marL="171450" indent="-171450" algn="l" defTabSz="914367" rtl="0" eaLnBrk="1" latinLnBrk="0" hangingPunct="1">
              <a:spcBef>
                <a:spcPts val="300"/>
              </a:spcBef>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5" name="Text Placeholder 9">
            <a:extLst>
              <a:ext uri="{FF2B5EF4-FFF2-40B4-BE49-F238E27FC236}">
                <a16:creationId xmlns:a16="http://schemas.microsoft.com/office/drawing/2014/main" id="{B1A4445F-1B1A-C64D-A49F-C8C1D7FDDF98}"/>
              </a:ext>
            </a:extLst>
          </p:cNvPr>
          <p:cNvSpPr>
            <a:spLocks noGrp="1"/>
          </p:cNvSpPr>
          <p:nvPr>
            <p:ph type="body" sz="quarter" idx="12"/>
          </p:nvPr>
        </p:nvSpPr>
        <p:spPr>
          <a:xfrm>
            <a:off x="2709421"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16" name="Text Placeholder 11">
            <a:extLst>
              <a:ext uri="{FF2B5EF4-FFF2-40B4-BE49-F238E27FC236}">
                <a16:creationId xmlns:a16="http://schemas.microsoft.com/office/drawing/2014/main" id="{AC4E410E-F5E6-0440-B7BB-9149AA028BE0}"/>
              </a:ext>
            </a:extLst>
          </p:cNvPr>
          <p:cNvSpPr>
            <a:spLocks noGrp="1"/>
          </p:cNvSpPr>
          <p:nvPr>
            <p:ph type="body" sz="quarter" idx="13"/>
          </p:nvPr>
        </p:nvSpPr>
        <p:spPr>
          <a:xfrm>
            <a:off x="2709421" y="2286000"/>
            <a:ext cx="2133600" cy="3986784"/>
          </a:xfr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7" name="Text Placeholder 9">
            <a:extLst>
              <a:ext uri="{FF2B5EF4-FFF2-40B4-BE49-F238E27FC236}">
                <a16:creationId xmlns:a16="http://schemas.microsoft.com/office/drawing/2014/main" id="{3641EBFA-B27C-3946-B7B1-8F727C5049D6}"/>
              </a:ext>
            </a:extLst>
          </p:cNvPr>
          <p:cNvSpPr>
            <a:spLocks noGrp="1"/>
          </p:cNvSpPr>
          <p:nvPr>
            <p:ph type="body" sz="quarter" idx="14"/>
          </p:nvPr>
        </p:nvSpPr>
        <p:spPr>
          <a:xfrm>
            <a:off x="5047268"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18" name="Text Placeholder 11">
            <a:extLst>
              <a:ext uri="{FF2B5EF4-FFF2-40B4-BE49-F238E27FC236}">
                <a16:creationId xmlns:a16="http://schemas.microsoft.com/office/drawing/2014/main" id="{71F938E2-A8B7-944D-A6CD-CD897CEB6911}"/>
              </a:ext>
            </a:extLst>
          </p:cNvPr>
          <p:cNvSpPr>
            <a:spLocks noGrp="1"/>
          </p:cNvSpPr>
          <p:nvPr>
            <p:ph type="body" sz="quarter" idx="15"/>
          </p:nvPr>
        </p:nvSpPr>
        <p:spPr>
          <a:xfrm>
            <a:off x="5047268" y="2286000"/>
            <a:ext cx="2133600" cy="3983038"/>
          </a:xfr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9" name="Text Placeholder 9">
            <a:extLst>
              <a:ext uri="{FF2B5EF4-FFF2-40B4-BE49-F238E27FC236}">
                <a16:creationId xmlns:a16="http://schemas.microsoft.com/office/drawing/2014/main" id="{8BD6BF2D-9128-C44F-BE85-D061C7BA822C}"/>
              </a:ext>
            </a:extLst>
          </p:cNvPr>
          <p:cNvSpPr>
            <a:spLocks noGrp="1"/>
          </p:cNvSpPr>
          <p:nvPr>
            <p:ph type="body" sz="quarter" idx="16"/>
          </p:nvPr>
        </p:nvSpPr>
        <p:spPr>
          <a:xfrm>
            <a:off x="7356835"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20" name="Text Placeholder 11">
            <a:extLst>
              <a:ext uri="{FF2B5EF4-FFF2-40B4-BE49-F238E27FC236}">
                <a16:creationId xmlns:a16="http://schemas.microsoft.com/office/drawing/2014/main" id="{55B5EA8C-8960-F24A-86F4-6F1A709A100B}"/>
              </a:ext>
            </a:extLst>
          </p:cNvPr>
          <p:cNvSpPr>
            <a:spLocks noGrp="1"/>
          </p:cNvSpPr>
          <p:nvPr>
            <p:ph type="body" sz="quarter" idx="17"/>
          </p:nvPr>
        </p:nvSpPr>
        <p:spPr>
          <a:xfrm>
            <a:off x="7356835" y="2286000"/>
            <a:ext cx="2133600" cy="3983038"/>
          </a:xfr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1" name="Text Placeholder 9">
            <a:extLst>
              <a:ext uri="{FF2B5EF4-FFF2-40B4-BE49-F238E27FC236}">
                <a16:creationId xmlns:a16="http://schemas.microsoft.com/office/drawing/2014/main" id="{EB9E96FF-1743-9340-8E99-08C92FF506BC}"/>
              </a:ext>
            </a:extLst>
          </p:cNvPr>
          <p:cNvSpPr>
            <a:spLocks noGrp="1"/>
          </p:cNvSpPr>
          <p:nvPr>
            <p:ph type="body" sz="quarter" idx="18"/>
          </p:nvPr>
        </p:nvSpPr>
        <p:spPr>
          <a:xfrm>
            <a:off x="9685256"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22" name="Text Placeholder 11">
            <a:extLst>
              <a:ext uri="{FF2B5EF4-FFF2-40B4-BE49-F238E27FC236}">
                <a16:creationId xmlns:a16="http://schemas.microsoft.com/office/drawing/2014/main" id="{1183CC26-FA4E-FF4E-8EED-0F14D01769F3}"/>
              </a:ext>
            </a:extLst>
          </p:cNvPr>
          <p:cNvSpPr>
            <a:spLocks noGrp="1"/>
          </p:cNvSpPr>
          <p:nvPr>
            <p:ph type="body" sz="quarter" idx="19"/>
          </p:nvPr>
        </p:nvSpPr>
        <p:spPr>
          <a:xfrm>
            <a:off x="9685256" y="2286000"/>
            <a:ext cx="2133600" cy="3983038"/>
          </a:xfr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62137979"/>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28" orient="horz" pos="888">
          <p15:clr>
            <a:srgbClr val="5ACBF0"/>
          </p15:clr>
        </p15:guide>
        <p15:guide id="29" orient="horz" pos="1248">
          <p15:clr>
            <a:srgbClr val="5ACBF0"/>
          </p15:clr>
        </p15:guide>
        <p15:guide id="30" orient="horz" pos="288">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only with bar">
    <p:bg>
      <p:bgPr>
        <a:solidFill>
          <a:srgbClr val="FFFFF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D6D3E5-5F4F-4FB7-8B74-E695C6636C0B}"/>
              </a:ext>
            </a:extLst>
          </p:cNvPr>
          <p:cNvSpPr>
            <a:spLocks noGrp="1"/>
          </p:cNvSpPr>
          <p:nvPr>
            <p:ph type="title"/>
          </p:nvPr>
        </p:nvSpPr>
        <p:spPr/>
        <p:txBody>
          <a:bodyPr/>
          <a:lstStyle/>
          <a:p>
            <a:r>
              <a:rPr lang="en-US"/>
              <a:t>Click to edit Master title style</a:t>
            </a:r>
          </a:p>
        </p:txBody>
      </p:sp>
      <p:cxnSp>
        <p:nvCxnSpPr>
          <p:cNvPr id="7" name="Straight Connector 6">
            <a:extLst>
              <a:ext uri="{FF2B5EF4-FFF2-40B4-BE49-F238E27FC236}">
                <a16:creationId xmlns:a16="http://schemas.microsoft.com/office/drawing/2014/main" id="{8EDAE969-6DFB-AD4B-A4BB-4C9D04F1489D}"/>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Freeform: Shape 8" descr="Yellow-Blue MIS Identity bar">
            <a:extLst>
              <a:ext uri="{FF2B5EF4-FFF2-40B4-BE49-F238E27FC236}">
                <a16:creationId xmlns:a16="http://schemas.microsoft.com/office/drawing/2014/main" id="{56FB0A30-03DB-4893-B1DF-E2A457407E56}"/>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178339864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FFFF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A698D5-873A-4555-963A-558140D07750}"/>
              </a:ext>
            </a:extLst>
          </p:cNvPr>
          <p:cNvSpPr>
            <a:spLocks noGrp="1"/>
          </p:cNvSpPr>
          <p:nvPr>
            <p:ph type="title"/>
          </p:nvPr>
        </p:nvSpPr>
        <p:spPr/>
        <p:txBody>
          <a:bodyPr/>
          <a:lstStyle/>
          <a:p>
            <a:r>
              <a:rPr lang="en-US"/>
              <a:t>Click to edit Master title style</a:t>
            </a:r>
          </a:p>
        </p:txBody>
      </p:sp>
      <p:cxnSp>
        <p:nvCxnSpPr>
          <p:cNvPr id="7" name="Straight Connector 6">
            <a:extLst>
              <a:ext uri="{FF2B5EF4-FFF2-40B4-BE49-F238E27FC236}">
                <a16:creationId xmlns:a16="http://schemas.microsoft.com/office/drawing/2014/main" id="{8EDAE969-6DFB-AD4B-A4BB-4C9D04F1489D}"/>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186967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Big Statement Yellow only">
    <p:bg>
      <p:bgPr>
        <a:solidFill>
          <a:schemeClr val="bg1"/>
        </a:solidFill>
        <a:effectLst/>
      </p:bgPr>
    </p:bg>
    <p:spTree>
      <p:nvGrpSpPr>
        <p:cNvPr id="1" name=""/>
        <p:cNvGrpSpPr/>
        <p:nvPr/>
      </p:nvGrpSpPr>
      <p:grpSpPr>
        <a:xfrm>
          <a:off x="0" y="0"/>
          <a:ext cx="0" cy="0"/>
          <a:chOff x="0" y="0"/>
          <a:chExt cx="0" cy="0"/>
        </a:xfrm>
      </p:grpSpPr>
      <p:sp>
        <p:nvSpPr>
          <p:cNvPr id="7" name="Picture Placeholder 6" descr="A &quot;placeholder&quot; for a picture. Drag or drop your photo here, or click and tap the center to insert a photo">
            <a:extLst>
              <a:ext uri="{FF2B5EF4-FFF2-40B4-BE49-F238E27FC236}">
                <a16:creationId xmlns:a16="http://schemas.microsoft.com/office/drawing/2014/main" id="{8FB4C488-0049-FC44-A073-594CB3573E7D}"/>
              </a:ext>
            </a:extLst>
          </p:cNvPr>
          <p:cNvSpPr>
            <a:spLocks noGrp="1"/>
          </p:cNvSpPr>
          <p:nvPr>
            <p:ph type="pic" sz="quarter" idx="10" hasCustomPrompt="1"/>
          </p:nvPr>
        </p:nvSpPr>
        <p:spPr>
          <a:xfrm>
            <a:off x="0" y="110883"/>
            <a:ext cx="12192000" cy="6636235"/>
          </a:xfrm>
          <a:solidFill>
            <a:schemeClr val="bg1">
              <a:lumMod val="85000"/>
            </a:schemeClr>
          </a:solidFill>
        </p:spPr>
        <p:txBody>
          <a:bodyPr bIns="9144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
        <p:nvSpPr>
          <p:cNvPr id="2" name="Title 1">
            <a:extLst>
              <a:ext uri="{FF2B5EF4-FFF2-40B4-BE49-F238E27FC236}">
                <a16:creationId xmlns:a16="http://schemas.microsoft.com/office/drawing/2014/main" id="{A35F15E4-EAF0-1442-8BC9-542BB45A77DE}"/>
              </a:ext>
            </a:extLst>
          </p:cNvPr>
          <p:cNvSpPr>
            <a:spLocks noGrp="1"/>
          </p:cNvSpPr>
          <p:nvPr>
            <p:ph type="title"/>
          </p:nvPr>
        </p:nvSpPr>
        <p:spPr>
          <a:xfrm>
            <a:off x="1447800" y="2032000"/>
            <a:ext cx="9296400" cy="2794000"/>
          </a:xfrm>
        </p:spPr>
        <p:txBody>
          <a:bodyPr anchor="ctr">
            <a:noAutofit/>
          </a:bodyPr>
          <a:lstStyle>
            <a:lvl1pPr algn="ctr" defTabSz="932742" rtl="0" eaLnBrk="1" latinLnBrk="0" hangingPunct="1">
              <a:lnSpc>
                <a:spcPct val="100000"/>
              </a:lnSpc>
              <a:buNone/>
              <a:defRPr lang="en-US" sz="3400" b="0" kern="1200" cap="none" spc="-20" baseline="0" dirty="0" smtClean="0">
                <a:ln w="3175">
                  <a:noFill/>
                </a:ln>
                <a:solidFill>
                  <a:schemeClr val="bg1"/>
                </a:solidFill>
                <a:effectLst/>
                <a:latin typeface="+mj-lt"/>
                <a:ea typeface="+mn-ea"/>
                <a:cs typeface="SegoePro-Light"/>
              </a:defRPr>
            </a:lvl1pPr>
          </a:lstStyle>
          <a:p>
            <a:r>
              <a:rPr lang="en-US"/>
              <a:t>Click to edit Master title style</a:t>
            </a:r>
          </a:p>
        </p:txBody>
      </p:sp>
      <p:sp>
        <p:nvSpPr>
          <p:cNvPr id="8" name="Freeform: Shape 7" descr="Yellow-Blue MIS Identity bar">
            <a:extLst>
              <a:ext uri="{FF2B5EF4-FFF2-40B4-BE49-F238E27FC236}">
                <a16:creationId xmlns:a16="http://schemas.microsoft.com/office/drawing/2014/main" id="{02003063-6C9F-441D-8EB0-E26C42EC4316}"/>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
        <p:nvSpPr>
          <p:cNvPr id="9" name="Freeform: Shape 8" descr="Yellow-Blue MIS Identity bar">
            <a:extLst>
              <a:ext uri="{FF2B5EF4-FFF2-40B4-BE49-F238E27FC236}">
                <a16:creationId xmlns:a16="http://schemas.microsoft.com/office/drawing/2014/main" id="{8F894FDD-9A83-427B-BC04-F2563782A38F}"/>
              </a:ext>
              <a:ext uri="{C183D7F6-B498-43B3-948B-1728B52AA6E4}">
                <adec:decorative xmlns:adec="http://schemas.microsoft.com/office/drawing/2017/decorative" val="0"/>
              </a:ext>
            </a:extLst>
          </p:cNvPr>
          <p:cNvSpPr/>
          <p:nvPr userDrawn="1"/>
        </p:nvSpPr>
        <p:spPr bwMode="auto">
          <a:xfrm>
            <a:off x="3048" y="0"/>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737982918"/>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Big Statement Yellow only">
    <p:bg>
      <p:bgPr>
        <a:solidFill>
          <a:schemeClr val="bg1"/>
        </a:solidFill>
        <a:effectLst/>
      </p:bgPr>
    </p:bg>
    <p:spTree>
      <p:nvGrpSpPr>
        <p:cNvPr id="1" name=""/>
        <p:cNvGrpSpPr/>
        <p:nvPr/>
      </p:nvGrpSpPr>
      <p:grpSpPr>
        <a:xfrm>
          <a:off x="0" y="0"/>
          <a:ext cx="0" cy="0"/>
          <a:chOff x="0" y="0"/>
          <a:chExt cx="0" cy="0"/>
        </a:xfrm>
      </p:grpSpPr>
      <p:sp>
        <p:nvSpPr>
          <p:cNvPr id="7" name="Picture Placeholder 6" descr="A &quot;placeholder&quot; for a picture. Drag or drop your photo here, or click and tap the center to insert a photo">
            <a:extLst>
              <a:ext uri="{FF2B5EF4-FFF2-40B4-BE49-F238E27FC236}">
                <a16:creationId xmlns:a16="http://schemas.microsoft.com/office/drawing/2014/main" id="{8FB4C488-0049-FC44-A073-594CB3573E7D}"/>
              </a:ext>
            </a:extLst>
          </p:cNvPr>
          <p:cNvSpPr>
            <a:spLocks noGrp="1"/>
          </p:cNvSpPr>
          <p:nvPr>
            <p:ph type="pic" sz="quarter" idx="10" hasCustomPrompt="1"/>
          </p:nvPr>
        </p:nvSpPr>
        <p:spPr>
          <a:xfrm>
            <a:off x="0" y="0"/>
            <a:ext cx="12192000" cy="6858000"/>
          </a:xfrm>
          <a:solidFill>
            <a:schemeClr val="bg1">
              <a:lumMod val="85000"/>
            </a:schemeClr>
          </a:solidFill>
        </p:spPr>
        <p:txBody>
          <a:bodyPr bIns="9144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
        <p:nvSpPr>
          <p:cNvPr id="2" name="Title 1">
            <a:extLst>
              <a:ext uri="{FF2B5EF4-FFF2-40B4-BE49-F238E27FC236}">
                <a16:creationId xmlns:a16="http://schemas.microsoft.com/office/drawing/2014/main" id="{A35F15E4-EAF0-1442-8BC9-542BB45A77DE}"/>
              </a:ext>
            </a:extLst>
          </p:cNvPr>
          <p:cNvSpPr>
            <a:spLocks noGrp="1"/>
          </p:cNvSpPr>
          <p:nvPr>
            <p:ph type="title"/>
          </p:nvPr>
        </p:nvSpPr>
        <p:spPr>
          <a:xfrm>
            <a:off x="1447800" y="2032000"/>
            <a:ext cx="9296400" cy="2794000"/>
          </a:xfrm>
        </p:spPr>
        <p:txBody>
          <a:bodyPr anchor="ctr">
            <a:noAutofit/>
          </a:bodyPr>
          <a:lstStyle>
            <a:lvl1pPr algn="ctr" defTabSz="932742" rtl="0" eaLnBrk="1" latinLnBrk="0" hangingPunct="1">
              <a:lnSpc>
                <a:spcPct val="100000"/>
              </a:lnSpc>
              <a:buNone/>
              <a:defRPr lang="en-US" sz="3400" b="0" kern="1200" cap="none" spc="-20" baseline="0" dirty="0" smtClean="0">
                <a:ln w="3175">
                  <a:noFill/>
                </a:ln>
                <a:solidFill>
                  <a:schemeClr val="bg1"/>
                </a:solidFill>
                <a:effectLst/>
                <a:latin typeface="+mj-lt"/>
                <a:ea typeface="+mn-ea"/>
                <a:cs typeface="SegoePro-Light"/>
              </a:defRPr>
            </a:lvl1pPr>
          </a:lstStyle>
          <a:p>
            <a:r>
              <a:rPr lang="en-US"/>
              <a:t>Click to edit Master title style</a:t>
            </a:r>
          </a:p>
        </p:txBody>
      </p:sp>
    </p:spTree>
    <p:extLst>
      <p:ext uri="{BB962C8B-B14F-4D97-AF65-F5344CB8AC3E}">
        <p14:creationId xmlns:p14="http://schemas.microsoft.com/office/powerpoint/2010/main" val="2099884082"/>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peaker intr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C1A3-0B9F-4EFA-B3C5-559848F188FE}"/>
              </a:ext>
            </a:extLst>
          </p:cNvPr>
          <p:cNvSpPr>
            <a:spLocks noGrp="1"/>
          </p:cNvSpPr>
          <p:nvPr>
            <p:ph type="title"/>
          </p:nvPr>
        </p:nvSpPr>
        <p:spPr>
          <a:xfrm>
            <a:off x="385064" y="457200"/>
            <a:ext cx="4918774"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385064" y="3429000"/>
            <a:ext cx="4918774" cy="1862048"/>
          </a:xfrm>
        </p:spPr>
        <p:txBody>
          <a:bodyPr/>
          <a:lstStyle>
            <a:lvl1pPr marL="0" indent="0">
              <a:spcBef>
                <a:spcPts val="600"/>
              </a:spcBef>
              <a:spcAft>
                <a:spcPts val="600"/>
              </a:spcAft>
              <a:buFontTx/>
              <a:buNone/>
              <a:defRPr sz="2000"/>
            </a:lvl1pPr>
            <a:lvl2pPr marL="0" indent="-342900">
              <a:buFont typeface="Arial" panose="020B0604020202020204" pitchFamily="34" charset="0"/>
              <a:buChar char="•"/>
              <a:tabLst/>
              <a:defRPr sz="2000"/>
            </a:lvl2pPr>
            <a:lvl3pPr marL="457200" indent="0">
              <a:buFontTx/>
              <a:buNone/>
              <a:defRPr sz="2000"/>
            </a:lvl3pPr>
            <a:lvl4pPr marL="661988" indent="0">
              <a:buFontTx/>
              <a:buNone/>
              <a:defRPr sz="2000"/>
            </a:lvl4pPr>
            <a:lvl5pPr marL="855663" indent="0">
              <a:buFontTx/>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descr="A &quot;placeholder&quot; for a picture. Drag or drop your photo here, or click and tap the center to insert a photo">
            <a:extLst>
              <a:ext uri="{FF2B5EF4-FFF2-40B4-BE49-F238E27FC236}">
                <a16:creationId xmlns:a16="http://schemas.microsoft.com/office/drawing/2014/main" id="{350285C0-813F-A744-BFD3-CF358EAC839C}"/>
              </a:ext>
            </a:extLst>
          </p:cNvPr>
          <p:cNvSpPr>
            <a:spLocks noGrp="1"/>
          </p:cNvSpPr>
          <p:nvPr>
            <p:ph type="pic" sz="quarter" idx="10"/>
          </p:nvPr>
        </p:nvSpPr>
        <p:spPr>
          <a:xfrm>
            <a:off x="6096000" y="0"/>
            <a:ext cx="6096000" cy="6747118"/>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8" name="Freeform: Shape 7" descr="Yellow-Blue MIS Identity bar">
            <a:extLst>
              <a:ext uri="{FF2B5EF4-FFF2-40B4-BE49-F238E27FC236}">
                <a16:creationId xmlns:a16="http://schemas.microsoft.com/office/drawing/2014/main" id="{113A2270-2B7E-4B97-A7B8-FFACFC639763}"/>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35713589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2_Title - Square Photo Right">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381000" y="457200"/>
            <a:ext cx="5246802" cy="97948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381000" y="1625224"/>
            <a:ext cx="5246802" cy="1963614"/>
          </a:xfrm>
        </p:spPr>
        <p:txBody>
          <a:bodyPr/>
          <a:lstStyle>
            <a:lvl1pPr marL="0" indent="0">
              <a:buFontTx/>
              <a:buNone/>
              <a:defRPr sz="2200"/>
            </a:lvl1pPr>
            <a:lvl2pPr marL="0" indent="-342900">
              <a:buFont typeface="Arial" panose="020B0604020202020204" pitchFamily="34" charset="0"/>
              <a:buChar char="•"/>
              <a:tabLst/>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A fisherwoman and the daughter carrying two buckets of fishes on the beach with contrasty light.">
            <a:extLst>
              <a:ext uri="{FF2B5EF4-FFF2-40B4-BE49-F238E27FC236}">
                <a16:creationId xmlns:a16="http://schemas.microsoft.com/office/drawing/2014/main" id="{4B8A97F6-9828-4AE5-B18D-5B42F87F5BC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40755" b="1666"/>
          <a:stretch/>
        </p:blipFill>
        <p:spPr>
          <a:xfrm>
            <a:off x="6097524" y="0"/>
            <a:ext cx="6094476" cy="6743700"/>
          </a:xfrm>
          <a:prstGeom prst="rect">
            <a:avLst/>
          </a:prstGeom>
        </p:spPr>
      </p:pic>
      <p:sp>
        <p:nvSpPr>
          <p:cNvPr id="5" name="Freeform: Shape 4" descr="Yellow-Blue MIS Identity bar">
            <a:extLst>
              <a:ext uri="{FF2B5EF4-FFF2-40B4-BE49-F238E27FC236}">
                <a16:creationId xmlns:a16="http://schemas.microsoft.com/office/drawing/2014/main" id="{C9B65557-6B82-4995-8BC0-C3A508AA36BF}"/>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421312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4_Title - Square Photo Right">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381000" y="457200"/>
            <a:ext cx="5246802" cy="97948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381000" y="1625224"/>
            <a:ext cx="5246802" cy="1963614"/>
          </a:xfrm>
        </p:spPr>
        <p:txBody>
          <a:bodyPr/>
          <a:lstStyle>
            <a:lvl1pPr marL="0" indent="0">
              <a:buFontTx/>
              <a:buNone/>
              <a:defRPr sz="2200"/>
            </a:lvl1pPr>
            <a:lvl2pPr marL="0" indent="-342900">
              <a:buFont typeface="Arial" panose="020B0604020202020204" pitchFamily="34" charset="0"/>
              <a:buChar char="•"/>
              <a:tabLst/>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picture of a water drop.">
            <a:extLst>
              <a:ext uri="{FF2B5EF4-FFF2-40B4-BE49-F238E27FC236}">
                <a16:creationId xmlns:a16="http://schemas.microsoft.com/office/drawing/2014/main" id="{BA474241-BCF4-415A-93A2-CEE204B97E4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3333" b="1314"/>
          <a:stretch/>
        </p:blipFill>
        <p:spPr>
          <a:xfrm>
            <a:off x="6096001" y="0"/>
            <a:ext cx="6095999" cy="6747118"/>
          </a:xfrm>
          <a:prstGeom prst="rect">
            <a:avLst/>
          </a:prstGeom>
        </p:spPr>
      </p:pic>
      <p:sp>
        <p:nvSpPr>
          <p:cNvPr id="5" name="Freeform: Shape 4" descr="Yellow-Blue MIS Identity bar">
            <a:extLst>
              <a:ext uri="{FF2B5EF4-FFF2-40B4-BE49-F238E27FC236}">
                <a16:creationId xmlns:a16="http://schemas.microsoft.com/office/drawing/2014/main" id="{C7C06643-0B42-4A01-AF3C-E2D545731DA9}"/>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351460816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3_Title - Square Photo Right">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6512350" y="457200"/>
            <a:ext cx="5298649" cy="979488"/>
          </a:xfrm>
        </p:spPr>
        <p:txBody>
          <a:bodyPr/>
          <a:lstStyle/>
          <a:p>
            <a:r>
              <a:rPr lang="en-US"/>
              <a:t>Click to edit Master title style</a:t>
            </a:r>
          </a:p>
        </p:txBody>
      </p:sp>
      <p:pic>
        <p:nvPicPr>
          <p:cNvPr id="7" name="Picture 6" descr="A picture of wind turbine and electrical towers on sunset.">
            <a:extLst>
              <a:ext uri="{FF2B5EF4-FFF2-40B4-BE49-F238E27FC236}">
                <a16:creationId xmlns:a16="http://schemas.microsoft.com/office/drawing/2014/main" id="{1BB36E92-88F2-40D5-89F4-B6D4EAB058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743700"/>
          </a:xfrm>
          <a:prstGeom prst="rect">
            <a:avLst/>
          </a:prstGeom>
        </p:spPr>
      </p:pic>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6512350" y="1625224"/>
            <a:ext cx="5298649" cy="1963614"/>
          </a:xfrm>
        </p:spPr>
        <p:txBody>
          <a:bodyPr/>
          <a:lstStyle>
            <a:lvl1pPr marL="0" indent="0">
              <a:buFontTx/>
              <a:buNone/>
              <a:defRPr sz="2200"/>
            </a:lvl1pPr>
            <a:lvl2pPr marL="0" indent="-342900">
              <a:buFont typeface="Arial" panose="020B0604020202020204" pitchFamily="34" charset="0"/>
              <a:buChar char="•"/>
              <a:tabLst/>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reeform: Shape 4" descr="Yellow-Blue MIS Identity bar">
            <a:extLst>
              <a:ext uri="{FF2B5EF4-FFF2-40B4-BE49-F238E27FC236}">
                <a16:creationId xmlns:a16="http://schemas.microsoft.com/office/drawing/2014/main" id="{05295BC9-C906-45F3-B1CC-A4E2F0553F82}"/>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17585807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9" pos="3336">
          <p15:clr>
            <a:srgbClr val="A4A3A4"/>
          </p15:clr>
        </p15:guide>
        <p15:guide id="28" orient="horz" pos="905">
          <p15:clr>
            <a:srgbClr val="5ACBF0"/>
          </p15:clr>
        </p15:guide>
        <p15:guide id="30"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1DE634-32A6-4BCD-892F-42024AF35590}"/>
              </a:ext>
            </a:extLst>
          </p:cNvPr>
          <p:cNvSpPr>
            <a:spLocks noGrp="1"/>
          </p:cNvSpPr>
          <p:nvPr>
            <p:ph type="title"/>
          </p:nvPr>
        </p:nvSpPr>
        <p:spPr/>
        <p:txBody>
          <a:body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376046" y="1436688"/>
            <a:ext cx="5427854"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380999" y="2081212"/>
            <a:ext cx="5422901"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421496"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416549"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Shape 7" descr="Yellow-Blue MIS Identity bar">
            <a:extLst>
              <a:ext uri="{FF2B5EF4-FFF2-40B4-BE49-F238E27FC236}">
                <a16:creationId xmlns:a16="http://schemas.microsoft.com/office/drawing/2014/main" id="{42CB2ACC-6EB6-47D4-A892-9194C80887B7}"/>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39911534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215DCE-9F5F-4A2B-8B95-7A71B8538911}"/>
              </a:ext>
              <a:ext uri="{C183D7F6-B498-43B3-948B-1728B52AA6E4}">
                <adec:decorative xmlns:adec="http://schemas.microsoft.com/office/drawing/2017/decorative" val="1"/>
              </a:ext>
            </a:extLst>
          </p:cNvPr>
          <p:cNvSpPr/>
          <p:nvPr userDrawn="1"/>
        </p:nvSpPr>
        <p:spPr bwMode="auto">
          <a:xfrm>
            <a:off x="0" y="0"/>
            <a:ext cx="6092952" cy="674711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380999" y="457200"/>
            <a:ext cx="5237375" cy="492443"/>
          </a:xfrm>
        </p:spPr>
        <p:txBody>
          <a:bodyPr/>
          <a:lstStyle>
            <a:lvl1pPr>
              <a:defRPr sz="3200">
                <a:solidFill>
                  <a:schemeClr val="tx1"/>
                </a:solidFill>
              </a:defRPr>
            </a:lvl1p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380999" y="1307724"/>
            <a:ext cx="5237375" cy="1785104"/>
          </a:xfrm>
        </p:spPr>
        <p:txBody>
          <a:bodyPr/>
          <a:lstStyle>
            <a:lvl1pPr marL="0" indent="0">
              <a:buFontTx/>
              <a:buNone/>
              <a:defRPr sz="2000">
                <a:solidFill>
                  <a:schemeClr val="tx1"/>
                </a:solidFill>
              </a:defRPr>
            </a:lvl1pPr>
            <a:lvl2pPr marL="0" indent="-342900">
              <a:buFont typeface="Arial" panose="020B0604020202020204" pitchFamily="34" charset="0"/>
              <a:buChar char="•"/>
              <a:tabLst/>
              <a:defRPr sz="2000">
                <a:solidFill>
                  <a:schemeClr val="tx1"/>
                </a:solidFill>
              </a:defRPr>
            </a:lvl2pPr>
            <a:lvl3pPr marL="457200" indent="0">
              <a:buFontTx/>
              <a:buNone/>
              <a:defRPr sz="2000">
                <a:solidFill>
                  <a:schemeClr val="tx1"/>
                </a:solidFill>
              </a:defRPr>
            </a:lvl3pPr>
            <a:lvl4pPr marL="661988" indent="0">
              <a:buFontTx/>
              <a:buNone/>
              <a:defRPr sz="2000">
                <a:solidFill>
                  <a:schemeClr val="tx1"/>
                </a:solidFill>
              </a:defRPr>
            </a:lvl4pPr>
            <a:lvl5pPr marL="855663" indent="0">
              <a:buFontTx/>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descr="A &quot;placeholder&quot; for a picture. Drag or drop your photo here, or click and tap the center to insert a photo">
            <a:extLst>
              <a:ext uri="{FF2B5EF4-FFF2-40B4-BE49-F238E27FC236}">
                <a16:creationId xmlns:a16="http://schemas.microsoft.com/office/drawing/2014/main" id="{350285C0-813F-A744-BFD3-CF358EAC839C}"/>
              </a:ext>
            </a:extLst>
          </p:cNvPr>
          <p:cNvSpPr>
            <a:spLocks noGrp="1"/>
          </p:cNvSpPr>
          <p:nvPr>
            <p:ph type="pic" sz="quarter" idx="10"/>
          </p:nvPr>
        </p:nvSpPr>
        <p:spPr>
          <a:xfrm>
            <a:off x="6096000" y="0"/>
            <a:ext cx="6096000" cy="6747118"/>
          </a:xfrm>
          <a:solidFill>
            <a:schemeClr val="bg1">
              <a:lumMod val="85000"/>
            </a:schemeClr>
          </a:solidFill>
        </p:spPr>
        <p:txBody>
          <a:bodyPr/>
          <a:lstStyle/>
          <a:p>
            <a:r>
              <a:rPr lang="en-US"/>
              <a:t>Click icon to add picture</a:t>
            </a:r>
          </a:p>
        </p:txBody>
      </p:sp>
      <p:sp>
        <p:nvSpPr>
          <p:cNvPr id="7" name="Freeform: Shape 6" descr="Yellow-Blue MIS Identity bar">
            <a:extLst>
              <a:ext uri="{FF2B5EF4-FFF2-40B4-BE49-F238E27FC236}">
                <a16:creationId xmlns:a16="http://schemas.microsoft.com/office/drawing/2014/main" id="{63EA02ED-7F80-4F0B-8C24-495965CB6BCB}"/>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426988152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9" pos="3336">
          <p15:clr>
            <a:srgbClr val="A4A3A4"/>
          </p15:clr>
        </p15:guide>
        <p15:guide id="28" orient="horz" pos="905">
          <p15:clr>
            <a:srgbClr val="5ACBF0"/>
          </p15:clr>
        </p15:guide>
        <p15:guide id="30" orient="horz" pos="288">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Title - Square Photo Right">
    <p:bg>
      <p:bgPr>
        <a:solidFill>
          <a:srgbClr val="FFFFFF"/>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C379B9-AB5C-D244-B9B5-98004D25E6C1}"/>
              </a:ext>
            </a:extLst>
          </p:cNvPr>
          <p:cNvSpPr>
            <a:spLocks noGrp="1"/>
          </p:cNvSpPr>
          <p:nvPr>
            <p:ph type="title" idx="4294967295"/>
          </p:nvPr>
        </p:nvSpPr>
        <p:spPr>
          <a:xfrm>
            <a:off x="6512350" y="457200"/>
            <a:ext cx="5298649" cy="979488"/>
          </a:xfrm>
        </p:spPr>
        <p:txBody>
          <a:bodyPr/>
          <a:lstStyle/>
          <a:p>
            <a:r>
              <a:rPr lang="en-US"/>
              <a:t>Click to edit Master title style</a:t>
            </a:r>
          </a:p>
        </p:txBody>
      </p:sp>
      <p:sp>
        <p:nvSpPr>
          <p:cNvPr id="4" name="Picture Placeholder 3" descr="A &quot;placeholder&quot; for a picture. Drag or drop your photo here, or click and tap the center to insert a photo">
            <a:extLst>
              <a:ext uri="{FF2B5EF4-FFF2-40B4-BE49-F238E27FC236}">
                <a16:creationId xmlns:a16="http://schemas.microsoft.com/office/drawing/2014/main" id="{350285C0-813F-A744-BFD3-CF358EAC839C}"/>
              </a:ext>
            </a:extLst>
          </p:cNvPr>
          <p:cNvSpPr>
            <a:spLocks noGrp="1"/>
          </p:cNvSpPr>
          <p:nvPr>
            <p:ph type="pic" sz="quarter" idx="10"/>
          </p:nvPr>
        </p:nvSpPr>
        <p:spPr>
          <a:xfrm>
            <a:off x="0" y="-20783"/>
            <a:ext cx="6096001" cy="6767901"/>
          </a:xfrm>
          <a:solidFill>
            <a:schemeClr val="bg1">
              <a:lumMod val="85000"/>
            </a:schemeClr>
          </a:solidFill>
        </p:spPr>
        <p:txBody>
          <a:bodyPr anchor="ctr">
            <a:noAutofit/>
          </a:bodyPr>
          <a:lstStyle>
            <a:lvl1pPr marL="0" indent="0" algn="ctr">
              <a:buFontTx/>
              <a:buNone/>
              <a:defRPr/>
            </a:lvl1pPr>
          </a:lstStyle>
          <a:p>
            <a:r>
              <a:rPr lang="en-US"/>
              <a:t>Click icon to add picture</a:t>
            </a:r>
          </a:p>
        </p:txBody>
      </p:sp>
      <p:sp>
        <p:nvSpPr>
          <p:cNvPr id="8" name="Text Placeholder 9">
            <a:extLst>
              <a:ext uri="{FF2B5EF4-FFF2-40B4-BE49-F238E27FC236}">
                <a16:creationId xmlns:a16="http://schemas.microsoft.com/office/drawing/2014/main" id="{011117EC-FF5C-8E4F-84AE-4C4321D0281A}"/>
              </a:ext>
            </a:extLst>
          </p:cNvPr>
          <p:cNvSpPr>
            <a:spLocks noGrp="1"/>
          </p:cNvSpPr>
          <p:nvPr>
            <p:ph type="body" sz="quarter" idx="11"/>
          </p:nvPr>
        </p:nvSpPr>
        <p:spPr>
          <a:xfrm>
            <a:off x="6512350" y="1625224"/>
            <a:ext cx="5298649" cy="1963614"/>
          </a:xfrm>
        </p:spPr>
        <p:txBody>
          <a:bodyPr/>
          <a:lstStyle>
            <a:lvl1pPr marL="0" indent="0">
              <a:buFontTx/>
              <a:buNone/>
              <a:defRPr sz="2200"/>
            </a:lvl1pPr>
            <a:lvl2pPr marL="0" indent="-342900">
              <a:buFont typeface="Arial" panose="020B0604020202020204" pitchFamily="34" charset="0"/>
              <a:buChar char="•"/>
              <a:tabLst/>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reeform: Shape 5" descr="Yellow-Blue MIS Identity bar">
            <a:extLst>
              <a:ext uri="{FF2B5EF4-FFF2-40B4-BE49-F238E27FC236}">
                <a16:creationId xmlns:a16="http://schemas.microsoft.com/office/drawing/2014/main" id="{79924E62-63B1-4352-B08A-1A4CDEB54729}"/>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5257752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Full page photo">
    <p:bg>
      <p:bgPr>
        <a:solidFill>
          <a:schemeClr val="bg1">
            <a:lumMod val="85000"/>
          </a:schemeClr>
        </a:solidFill>
        <a:effectLst/>
      </p:bgPr>
    </p:bg>
    <p:spTree>
      <p:nvGrpSpPr>
        <p:cNvPr id="1" name=""/>
        <p:cNvGrpSpPr/>
        <p:nvPr/>
      </p:nvGrpSpPr>
      <p:grpSpPr>
        <a:xfrm>
          <a:off x="0" y="0"/>
          <a:ext cx="0" cy="0"/>
          <a:chOff x="0" y="0"/>
          <a:chExt cx="0" cy="0"/>
        </a:xfrm>
      </p:grpSpPr>
      <p:sp>
        <p:nvSpPr>
          <p:cNvPr id="7" name="Picture Placeholder 6" descr="A &quot;placeholder&quot; for a picture. Drag or drop your photo here, or click and tap the center to insert a photo">
            <a:extLst>
              <a:ext uri="{FF2B5EF4-FFF2-40B4-BE49-F238E27FC236}">
                <a16:creationId xmlns:a16="http://schemas.microsoft.com/office/drawing/2014/main" id="{8FB4C488-0049-FC44-A073-594CB3573E7D}"/>
              </a:ext>
            </a:extLst>
          </p:cNvPr>
          <p:cNvSpPr>
            <a:spLocks noGrp="1"/>
          </p:cNvSpPr>
          <p:nvPr>
            <p:ph type="pic" sz="quarter" idx="10" hasCustomPrompt="1"/>
          </p:nvPr>
        </p:nvSpPr>
        <p:spPr>
          <a:xfrm>
            <a:off x="0" y="0"/>
            <a:ext cx="12188952" cy="6747118"/>
          </a:xfrm>
          <a:solidFill>
            <a:schemeClr val="bg1">
              <a:lumMod val="85000"/>
            </a:schemeClr>
          </a:solidFill>
        </p:spPr>
        <p:txBody>
          <a:bodyPr bIns="9144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
        <p:nvSpPr>
          <p:cNvPr id="5" name="Freeform: Shape 4" descr="Yellow-Blue MIS Identity bar">
            <a:extLst>
              <a:ext uri="{FF2B5EF4-FFF2-40B4-BE49-F238E27FC236}">
                <a16:creationId xmlns:a16="http://schemas.microsoft.com/office/drawing/2014/main" id="{A03F4130-1EF2-4ED5-9852-48976F6B76E1}"/>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905802469"/>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Full page photo">
    <p:bg>
      <p:bgPr>
        <a:solidFill>
          <a:srgbClr val="FFFFFF"/>
        </a:solidFill>
        <a:effectLst/>
      </p:bgPr>
    </p:bg>
    <p:spTree>
      <p:nvGrpSpPr>
        <p:cNvPr id="1" name=""/>
        <p:cNvGrpSpPr/>
        <p:nvPr/>
      </p:nvGrpSpPr>
      <p:grpSpPr>
        <a:xfrm>
          <a:off x="0" y="0"/>
          <a:ext cx="0" cy="0"/>
          <a:chOff x="0" y="0"/>
          <a:chExt cx="0" cy="0"/>
        </a:xfrm>
      </p:grpSpPr>
      <p:sp>
        <p:nvSpPr>
          <p:cNvPr id="7" name="Picture Placeholder 6" descr="A &quot;placeholder&quot; for a picture. Drag or drop your photo here, or click and tap the center to insert a photo">
            <a:extLst>
              <a:ext uri="{FF2B5EF4-FFF2-40B4-BE49-F238E27FC236}">
                <a16:creationId xmlns:a16="http://schemas.microsoft.com/office/drawing/2014/main" id="{8FB4C488-0049-FC44-A073-594CB3573E7D}"/>
              </a:ext>
            </a:extLst>
          </p:cNvPr>
          <p:cNvSpPr>
            <a:spLocks noGrp="1"/>
          </p:cNvSpPr>
          <p:nvPr>
            <p:ph type="pic" sz="quarter" idx="10" hasCustomPrompt="1"/>
          </p:nvPr>
        </p:nvSpPr>
        <p:spPr>
          <a:xfrm>
            <a:off x="0" y="0"/>
            <a:ext cx="12188952" cy="6858000"/>
          </a:xfrm>
          <a:solidFill>
            <a:schemeClr val="bg1">
              <a:lumMod val="85000"/>
            </a:schemeClr>
          </a:solidFill>
        </p:spPr>
        <p:txBody>
          <a:bodyPr bIns="9144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Tree>
    <p:extLst>
      <p:ext uri="{BB962C8B-B14F-4D97-AF65-F5344CB8AC3E}">
        <p14:creationId xmlns:p14="http://schemas.microsoft.com/office/powerpoint/2010/main" val="1037479733"/>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Photo full bleed upper title">
    <p:bg>
      <p:bgPr>
        <a:solidFill>
          <a:schemeClr val="bg1"/>
        </a:solidFill>
        <a:effectLst/>
      </p:bgPr>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365760" tIns="0" rIns="365760"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2472044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365760" tIns="585216" rIns="365760"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9786974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365760" tIns="585216" rIns="365760"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1449373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365760" tIns="585216" rIns="365760"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3727248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op horizontal photo and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381000" y="5157216"/>
            <a:ext cx="11433046"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8" name="Freeform: Shape 7" descr="Yellow-Blue MIS Identity bar">
            <a:extLst>
              <a:ext uri="{FF2B5EF4-FFF2-40B4-BE49-F238E27FC236}">
                <a16:creationId xmlns:a16="http://schemas.microsoft.com/office/drawing/2014/main" id="{EDF356FE-0692-4190-94B3-E7AEEAF8E36D}"/>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140929311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384046" y="585788"/>
            <a:ext cx="11426954"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Freeform: Shape 6" descr="Yellow-Blue MIS Identity bar">
            <a:extLst>
              <a:ext uri="{FF2B5EF4-FFF2-40B4-BE49-F238E27FC236}">
                <a16:creationId xmlns:a16="http://schemas.microsoft.com/office/drawing/2014/main" id="{0F0B3B7C-0101-4A46-94A2-7EDDE66891A9}"/>
              </a:ext>
              <a:ext uri="{C183D7F6-B498-43B3-948B-1728B52AA6E4}">
                <adec:decorative xmlns:adec="http://schemas.microsoft.com/office/drawing/2017/decorative" val="0"/>
              </a:ext>
            </a:extLst>
          </p:cNvPr>
          <p:cNvSpPr/>
          <p:nvPr userDrawn="1"/>
        </p:nvSpPr>
        <p:spPr bwMode="auto">
          <a:xfrm>
            <a:off x="0" y="0"/>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r>
              <a:rPr lang="en-US" sz="2000">
                <a:solidFill>
                  <a:srgbClr val="FFFFFF"/>
                </a:solidFill>
                <a:cs typeface="Segoe UI" pitchFamily="34" charset="0"/>
              </a:rPr>
              <a:t> </a:t>
            </a:r>
          </a:p>
        </p:txBody>
      </p:sp>
    </p:spTree>
    <p:extLst>
      <p:ext uri="{BB962C8B-B14F-4D97-AF65-F5344CB8AC3E}">
        <p14:creationId xmlns:p14="http://schemas.microsoft.com/office/powerpoint/2010/main" val="99738648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B1D17-D92B-421F-BDE7-5E748C25696F}"/>
              </a:ext>
            </a:extLst>
          </p:cNvPr>
          <p:cNvSpPr>
            <a:spLocks noGrp="1"/>
          </p:cNvSpPr>
          <p:nvPr>
            <p:ph type="title"/>
          </p:nvPr>
        </p:nvSpPr>
        <p:spPr/>
        <p:txBody>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381001" y="1438275"/>
            <a:ext cx="3390900"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381001" y="2390775"/>
            <a:ext cx="3390900" cy="1760482"/>
          </a:xfrm>
        </p:spPr>
        <p:txBody>
          <a:bodyPr wrap="square">
            <a:spAutoFit/>
          </a:bodyPr>
          <a:lstStyle>
            <a:lvl1pPr marL="176213" indent="-176213">
              <a:defRPr lang="en-US" sz="2000" dirty="0"/>
            </a:lvl1pPr>
            <a:lvl2pPr marL="571500" indent="-265113">
              <a:defRPr lang="en-US" sz="1800" dirty="0"/>
            </a:lvl2pPr>
            <a:lvl3pPr marL="800100" indent="-138113">
              <a:defRPr lang="en-US" dirty="0"/>
            </a:lvl3pPr>
            <a:lvl4pPr marL="914400" indent="-128588">
              <a:defRPr lang="en-US" dirty="0"/>
            </a:lvl4pPr>
            <a:lvl5pPr marL="1143000"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00551" y="1438275"/>
            <a:ext cx="3390900"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00551" y="2384135"/>
            <a:ext cx="3390900" cy="1760482"/>
          </a:xfrm>
        </p:spPr>
        <p:txBody>
          <a:bodyPr wrap="square">
            <a:spAutoFit/>
          </a:bodyPr>
          <a:lstStyle>
            <a:lvl1pPr marL="176213" indent="-176213">
              <a:defRPr lang="en-US" sz="2000" dirty="0"/>
            </a:lvl1pPr>
            <a:lvl2pPr marL="571500" indent="-265113">
              <a:defRPr lang="en-US" sz="1800" dirty="0"/>
            </a:lvl2pPr>
            <a:lvl3pPr marL="800100" indent="-138113">
              <a:defRPr lang="en-US" dirty="0"/>
            </a:lvl3pPr>
            <a:lvl4pPr marL="914400" indent="-128588">
              <a:defRPr lang="en-US" dirty="0"/>
            </a:lvl4pPr>
            <a:lvl5pPr marL="1143000"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420101" y="1438275"/>
            <a:ext cx="3390900"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420101" y="2390775"/>
            <a:ext cx="3390900" cy="1760482"/>
          </a:xfrm>
        </p:spPr>
        <p:txBody>
          <a:bodyPr wrap="square">
            <a:spAutoFit/>
          </a:bodyPr>
          <a:lstStyle>
            <a:lvl1pPr marL="176213" indent="-176213">
              <a:defRPr lang="en-US" sz="2000" dirty="0"/>
            </a:lvl1pPr>
            <a:lvl2pPr marL="571500" indent="-265113">
              <a:defRPr lang="en-US" sz="1800" dirty="0"/>
            </a:lvl2pPr>
            <a:lvl3pPr marL="800100" indent="-138113">
              <a:defRPr lang="en-US" dirty="0"/>
            </a:lvl3pPr>
            <a:lvl4pPr marL="914400" indent="-128588">
              <a:defRPr lang="en-US" dirty="0"/>
            </a:lvl4pPr>
            <a:lvl5pPr marL="1143000"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reeform: Shape 9" descr="Yellow-Blue MIS Identity bar">
            <a:extLst>
              <a:ext uri="{FF2B5EF4-FFF2-40B4-BE49-F238E27FC236}">
                <a16:creationId xmlns:a16="http://schemas.microsoft.com/office/drawing/2014/main" id="{3799F765-F478-4A54-A095-E014182732C1}"/>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99550685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381000" y="866287"/>
            <a:ext cx="11433046"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Freeform: Shape 6" descr="Yellow-Blue MIS Identity bar">
            <a:extLst>
              <a:ext uri="{FF2B5EF4-FFF2-40B4-BE49-F238E27FC236}">
                <a16:creationId xmlns:a16="http://schemas.microsoft.com/office/drawing/2014/main" id="{B797CD23-6051-48BB-B7EF-56F61385B3A1}"/>
              </a:ext>
              <a:ext uri="{C183D7F6-B498-43B3-948B-1728B52AA6E4}">
                <adec:decorative xmlns:adec="http://schemas.microsoft.com/office/drawing/2017/decorative" val="0"/>
              </a:ext>
            </a:extLst>
          </p:cNvPr>
          <p:cNvSpPr/>
          <p:nvPr userDrawn="1"/>
        </p:nvSpPr>
        <p:spPr bwMode="auto">
          <a:xfrm>
            <a:off x="0" y="0"/>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59128441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wo picture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AC103-6830-42FE-BD4A-099C325B4CD2}"/>
              </a:ext>
            </a:extLst>
          </p:cNvPr>
          <p:cNvSpPr>
            <a:spLocks noGrp="1"/>
          </p:cNvSpPr>
          <p:nvPr>
            <p:ph type="title"/>
          </p:nvPr>
        </p:nvSpPr>
        <p:spPr>
          <a:xfrm>
            <a:off x="385064" y="457200"/>
            <a:ext cx="11424918" cy="553998"/>
          </a:xfrm>
        </p:spPr>
        <p:txBody>
          <a:body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385064" y="2025650"/>
            <a:ext cx="5571745" cy="3473450"/>
          </a:xfrm>
          <a:blipFill>
            <a:blip r:embed="rId2" cstate="email">
              <a:extLst>
                <a:ext uri="{28A0092B-C50C-407E-A947-70E740481C1C}">
                  <a14:useLocalDpi xmlns:a14="http://schemas.microsoft.com/office/drawing/2010/main"/>
                </a:ext>
              </a:extLst>
            </a:blip>
            <a:stretch>
              <a:fillRect t="-1646" b="-2198"/>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385064" y="5715000"/>
            <a:ext cx="5571745"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4" y="2025650"/>
            <a:ext cx="5571745" cy="3473450"/>
          </a:xfrm>
          <a:blipFill>
            <a:blip r:embed="rId3" cstate="email">
              <a:extLst>
                <a:ext uri="{28A0092B-C50C-407E-A947-70E740481C1C}">
                  <a14:useLocalDpi xmlns:a14="http://schemas.microsoft.com/office/drawing/2010/main"/>
                </a:ext>
              </a:extLst>
            </a:blip>
            <a:stretch>
              <a:fillRect t="-1921" b="-1923"/>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59" y="5715000"/>
            <a:ext cx="5571745"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4" name="Freeform: Shape 13" descr="Yellow-Blue MIS Identity bar">
            <a:extLst>
              <a:ext uri="{FF2B5EF4-FFF2-40B4-BE49-F238E27FC236}">
                <a16:creationId xmlns:a16="http://schemas.microsoft.com/office/drawing/2014/main" id="{E99AD1E6-6D85-48AE-9414-1BCDA4C37C40}"/>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3038294533"/>
      </p:ext>
    </p:extLst>
  </p:cSld>
  <p:clrMapOvr>
    <a:masterClrMapping/>
  </p:clrMapOvr>
  <p:transition>
    <p:fade/>
  </p:transition>
  <p:extLst>
    <p:ext uri="{DCECCB84-F9BA-43D5-87BE-67443E8EF086}">
      <p15:sldGuideLst xmlns:p15="http://schemas.microsoft.com/office/powerpoint/2012/main">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hree picture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6E89-EBB0-47ED-9FAD-08EB8591B042}"/>
              </a:ext>
            </a:extLst>
          </p:cNvPr>
          <p:cNvSpPr>
            <a:spLocks noGrp="1"/>
          </p:cNvSpPr>
          <p:nvPr>
            <p:ph type="title"/>
          </p:nvPr>
        </p:nvSpPr>
        <p:spPr>
          <a:xfrm>
            <a:off x="385064" y="457200"/>
            <a:ext cx="11424918" cy="553998"/>
          </a:xfrm>
        </p:spPr>
        <p:txBody>
          <a:body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385065" y="2027426"/>
            <a:ext cx="3624074" cy="3624074"/>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385064" y="5715000"/>
            <a:ext cx="3624074" cy="5540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258564" y="2027426"/>
            <a:ext cx="3624074" cy="3624074"/>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258564" y="5715000"/>
            <a:ext cx="3624074" cy="5540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82863" y="2027426"/>
            <a:ext cx="3624074" cy="3624074"/>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82863" y="5715000"/>
            <a:ext cx="3624074" cy="554038"/>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6" name="Freeform: Shape 15" descr="Yellow-Blue MIS Identity bar">
            <a:extLst>
              <a:ext uri="{FF2B5EF4-FFF2-40B4-BE49-F238E27FC236}">
                <a16:creationId xmlns:a16="http://schemas.microsoft.com/office/drawing/2014/main" id="{26E05BF0-6D09-42F2-9FBB-DFB10EB9EA04}"/>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383340644"/>
      </p:ext>
    </p:extLst>
  </p:cSld>
  <p:clrMapOvr>
    <a:masterClrMapping/>
  </p:clrMapOvr>
  <p:transition>
    <p:fade/>
  </p:transition>
  <p:extLst>
    <p:ext uri="{DCECCB84-F9BA-43D5-87BE-67443E8EF086}">
      <p15:sldGuideLst xmlns:p15="http://schemas.microsoft.com/office/powerpoint/2012/main">
        <p15:guide id="4" orient="horz" pos="1272">
          <p15:clr>
            <a:srgbClr val="5ACBF0"/>
          </p15:clr>
        </p15:guide>
        <p15:guide id="5" orient="horz" pos="288">
          <p15:clr>
            <a:srgbClr val="5ACBF0"/>
          </p15:clr>
        </p15:guide>
        <p15:guide id="8" pos="4936">
          <p15:clr>
            <a:srgbClr val="5ACBF0"/>
          </p15:clr>
        </p15:guide>
        <p15:guide id="10" orient="horz" pos="3465">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Four picture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BAB1C-87C2-4D17-9A4E-A77CF2A47B95}"/>
              </a:ext>
            </a:extLst>
          </p:cNvPr>
          <p:cNvSpPr>
            <a:spLocks noGrp="1"/>
          </p:cNvSpPr>
          <p:nvPr>
            <p:ph type="title"/>
          </p:nvPr>
        </p:nvSpPr>
        <p:spPr>
          <a:xfrm>
            <a:off x="385064" y="457200"/>
            <a:ext cx="11424918" cy="553998"/>
          </a:xfrm>
        </p:spPr>
        <p:txBody>
          <a:body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385064" y="2025649"/>
            <a:ext cx="2622805" cy="2622805"/>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385063" y="4753938"/>
            <a:ext cx="2622805"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319441" y="2025649"/>
            <a:ext cx="2622805" cy="2622805"/>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319441" y="4753938"/>
            <a:ext cx="2622805"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53818" y="2025649"/>
            <a:ext cx="2622805" cy="2622805"/>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53818" y="4753938"/>
            <a:ext cx="2622805"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188195" y="2025649"/>
            <a:ext cx="2622805" cy="2622805"/>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188195" y="4753938"/>
            <a:ext cx="2622805"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8" name="Freeform: Shape 17" descr="Yellow-Blue MIS Identity bar">
            <a:extLst>
              <a:ext uri="{FF2B5EF4-FFF2-40B4-BE49-F238E27FC236}">
                <a16:creationId xmlns:a16="http://schemas.microsoft.com/office/drawing/2014/main" id="{CA5FE069-F8D1-416A-B4F5-2438096AE1C2}"/>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378700504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wo filmstrip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381000" y="585788"/>
            <a:ext cx="11433046" cy="1115568"/>
          </a:xfrm>
        </p:spPr>
        <p:txBody>
          <a:bodyPr anchor="ctr"/>
          <a:lstStyle>
            <a:lvl1pPr algn="ctr">
              <a:defRPr/>
            </a:lvl1pPr>
          </a:lstStyle>
          <a:p>
            <a:r>
              <a:rPr lang="en-US"/>
              <a:t>Click to edit Master title style</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381000" y="5334000"/>
            <a:ext cx="5300472"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510528" y="5334000"/>
            <a:ext cx="5300472"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Freeform: Shape 8" descr="Yellow-Blue MIS Identity bar">
            <a:extLst>
              <a:ext uri="{FF2B5EF4-FFF2-40B4-BE49-F238E27FC236}">
                <a16:creationId xmlns:a16="http://schemas.microsoft.com/office/drawing/2014/main" id="{9A1E2060-1BEF-47A5-9C9F-8B4B59D967EE}"/>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8345170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13" orient="horz" pos="3360">
          <p15:clr>
            <a:srgbClr val="5ACBF0"/>
          </p15:clr>
        </p15:guide>
        <p15:guide id="14" orient="horz">
          <p15:clr>
            <a:srgbClr val="5ACBF0"/>
          </p15:clr>
        </p15:guide>
        <p15:guide id="16" pos="4229">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hree filmstrip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381000" y="585787"/>
            <a:ext cx="11433046" cy="1115568"/>
          </a:xfrm>
        </p:spPr>
        <p:txBody>
          <a:bodyPr anchor="ctr"/>
          <a:lstStyle>
            <a:lvl1pPr algn="ctr">
              <a:defRPr/>
            </a:lvl1pPr>
          </a:lstStyle>
          <a:p>
            <a:r>
              <a:rPr lang="en-US"/>
              <a:t>Click to edit Master title style</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377954" y="4800600"/>
            <a:ext cx="3267452"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462274" y="4799409"/>
            <a:ext cx="3267452"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546594" y="4799410"/>
            <a:ext cx="3267452"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1" name="Freeform: Shape 10" descr="Yellow-Blue MIS Identity bar">
            <a:extLst>
              <a:ext uri="{FF2B5EF4-FFF2-40B4-BE49-F238E27FC236}">
                <a16:creationId xmlns:a16="http://schemas.microsoft.com/office/drawing/2014/main" id="{C923F323-5CF1-4A9A-A15A-6BCA34B0A09A}"/>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157949703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Four filmstrip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381000" y="585788"/>
            <a:ext cx="11433046" cy="1115568"/>
          </a:xfrm>
        </p:spPr>
        <p:txBody>
          <a:bodyPr anchor="ctr"/>
          <a:lstStyle>
            <a:lvl1pPr algn="ctr">
              <a:defRPr/>
            </a:lvl1pPr>
          </a:lstStyle>
          <a:p>
            <a:r>
              <a:rPr lang="en-US"/>
              <a:t>Click to edit Master title style</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377954" y="4800600"/>
            <a:ext cx="2243324"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442210" y="4799409"/>
            <a:ext cx="2243324"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506466" y="4799410"/>
            <a:ext cx="2243324"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570722" y="4799409"/>
            <a:ext cx="2243324"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1" name="Freeform: Shape 20" descr="Yellow-Blue MIS Identity bar">
            <a:extLst>
              <a:ext uri="{FF2B5EF4-FFF2-40B4-BE49-F238E27FC236}">
                <a16:creationId xmlns:a16="http://schemas.microsoft.com/office/drawing/2014/main" id="{729B4278-6060-47C1-B82A-6AD09B0A5472}"/>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418164417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guide id="22" pos="3864">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Five filmstrip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381000" y="585788"/>
            <a:ext cx="11433046" cy="1115568"/>
          </a:xfrm>
        </p:spPr>
        <p:txBody>
          <a:bodyPr anchor="ctr"/>
          <a:lstStyle>
            <a:lvl1pPr algn="ctr">
              <a:defRPr/>
            </a:lvl1pPr>
          </a:lstStyle>
          <a:p>
            <a:r>
              <a:rPr lang="en-US"/>
              <a:t>Click to edit Master title style</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28600" y="4800600"/>
            <a:ext cx="1929384"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679954" y="4799409"/>
            <a:ext cx="1929384"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31308" y="4799410"/>
            <a:ext cx="1929384"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582662" y="4799409"/>
            <a:ext cx="1929384"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34016" y="4799409"/>
            <a:ext cx="1929384"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3" name="Freeform: Shape 22" descr="Yellow-Blue MIS Identity bar">
            <a:extLst>
              <a:ext uri="{FF2B5EF4-FFF2-40B4-BE49-F238E27FC236}">
                <a16:creationId xmlns:a16="http://schemas.microsoft.com/office/drawing/2014/main" id="{2F2DD4A5-8EF6-436E-AF8A-DBFD72C7D417}"/>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58296407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guide id="31" pos="4416">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hree round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381000" y="869747"/>
            <a:ext cx="11433046" cy="553998"/>
          </a:xfrm>
        </p:spPr>
        <p:txBody>
          <a:bodyPr anchor="ctr"/>
          <a:lstStyle>
            <a:lvl1pPr algn="ctr">
              <a:defRPr>
                <a:solidFill>
                  <a:schemeClr val="tx1"/>
                </a:solidFill>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1" name="Freeform: Shape 10" descr="Yellow-Blue MIS Identity bar">
            <a:extLst>
              <a:ext uri="{FF2B5EF4-FFF2-40B4-BE49-F238E27FC236}">
                <a16:creationId xmlns:a16="http://schemas.microsoft.com/office/drawing/2014/main" id="{271AA29C-986E-4FBF-9978-2A6CF0CBD6F9}"/>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407194750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Four round photo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CCD7CA-4A29-4B5A-9299-CE3769737794}"/>
              </a:ext>
            </a:extLst>
          </p:cNvPr>
          <p:cNvSpPr>
            <a:spLocks noGrp="1"/>
          </p:cNvSpPr>
          <p:nvPr>
            <p:ph type="title"/>
          </p:nvPr>
        </p:nvSpPr>
        <p:spPr/>
        <p:txBody>
          <a:body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0" name="Freeform: Shape 19" descr="Yellow-Blue MIS Identity bar">
            <a:extLst>
              <a:ext uri="{FF2B5EF4-FFF2-40B4-BE49-F238E27FC236}">
                <a16:creationId xmlns:a16="http://schemas.microsoft.com/office/drawing/2014/main" id="{1CCF2B0C-AD16-4502-8CEA-ACEE14D1FAF1}"/>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47395303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5" pos="1826">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38DE4-BAE7-4915-9E11-FB061A6C1E5B}"/>
              </a:ext>
            </a:extLst>
          </p:cNvPr>
          <p:cNvSpPr>
            <a:spLocks noGrp="1"/>
          </p:cNvSpPr>
          <p:nvPr>
            <p:ph type="title"/>
          </p:nvPr>
        </p:nvSpPr>
        <p:spPr/>
        <p:txBody>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381000" y="1438275"/>
            <a:ext cx="2623795"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381000" y="2283115"/>
            <a:ext cx="2623795" cy="1969770"/>
          </a:xfrm>
        </p:spPr>
        <p:txBody>
          <a:bodyPr wrap="square">
            <a:spAutoFit/>
          </a:bodyPr>
          <a:lstStyle>
            <a:lvl1pPr marL="141288" indent="-141288">
              <a:spcAft>
                <a:spcPts val="600"/>
              </a:spcAft>
              <a:defRPr lang="en-US" sz="1800" dirty="0"/>
            </a:lvl1pPr>
            <a:lvl2pPr marL="457200" indent="-179388">
              <a:spcAft>
                <a:spcPts val="600"/>
              </a:spcAft>
              <a:defRPr lang="en-US" sz="1600" dirty="0"/>
            </a:lvl2pPr>
            <a:lvl3pPr marL="438150" indent="-133350">
              <a:spcAft>
                <a:spcPts val="600"/>
              </a:spcAft>
              <a:defRPr lang="en-US" dirty="0"/>
            </a:lvl3pPr>
            <a:lvl4pPr marL="566738" indent="-114300">
              <a:spcAft>
                <a:spcPts val="600"/>
              </a:spcAft>
              <a:defRPr lang="en-US" dirty="0"/>
            </a:lvl4pPr>
            <a:lvl5pPr marL="685800" indent="-109538">
              <a:spcAft>
                <a:spcPts val="600"/>
              </a:spcAf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314966" y="1438275"/>
            <a:ext cx="2625439"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315557" y="2276475"/>
            <a:ext cx="2623795" cy="1969770"/>
          </a:xfrm>
        </p:spPr>
        <p:txBody>
          <a:bodyPr wrap="square">
            <a:spAutoFit/>
          </a:bodyPr>
          <a:lstStyle>
            <a:lvl1pPr marL="141288" indent="-141288">
              <a:spcAft>
                <a:spcPts val="600"/>
              </a:spcAft>
              <a:defRPr lang="en-US" sz="1800" dirty="0"/>
            </a:lvl1pPr>
            <a:lvl2pPr marL="457200" indent="-179388">
              <a:spcAft>
                <a:spcPts val="600"/>
              </a:spcAft>
              <a:defRPr lang="en-US" sz="1600" dirty="0"/>
            </a:lvl2pPr>
            <a:lvl3pPr marL="438150" indent="-133350">
              <a:spcAft>
                <a:spcPts val="600"/>
              </a:spcAft>
              <a:defRPr lang="en-US" dirty="0"/>
            </a:lvl3pPr>
            <a:lvl4pPr marL="566738" indent="-114300">
              <a:spcAft>
                <a:spcPts val="600"/>
              </a:spcAft>
              <a:defRPr lang="en-US" dirty="0"/>
            </a:lvl4pPr>
            <a:lvl5pPr marL="685800" indent="-109538">
              <a:spcAft>
                <a:spcPts val="600"/>
              </a:spcAf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50576" y="1438275"/>
            <a:ext cx="2623795"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50114" y="2283115"/>
            <a:ext cx="2623795" cy="1969770"/>
          </a:xfrm>
        </p:spPr>
        <p:txBody>
          <a:bodyPr wrap="square">
            <a:spAutoFit/>
          </a:bodyPr>
          <a:lstStyle>
            <a:lvl1pPr marL="141288" indent="-141288">
              <a:spcAft>
                <a:spcPts val="600"/>
              </a:spcAft>
              <a:defRPr lang="en-US" sz="1800" dirty="0"/>
            </a:lvl1pPr>
            <a:lvl2pPr marL="457200" indent="-179388">
              <a:spcAft>
                <a:spcPts val="600"/>
              </a:spcAft>
              <a:defRPr lang="en-US" sz="1600" dirty="0"/>
            </a:lvl2pPr>
            <a:lvl3pPr marL="438150" indent="-133350">
              <a:spcAft>
                <a:spcPts val="600"/>
              </a:spcAft>
              <a:defRPr lang="en-US" dirty="0"/>
            </a:lvl3pPr>
            <a:lvl4pPr marL="566738" indent="-114300">
              <a:spcAft>
                <a:spcPts val="600"/>
              </a:spcAft>
              <a:defRPr lang="en-US" dirty="0"/>
            </a:lvl4pPr>
            <a:lvl5pPr marL="685800" indent="-109538">
              <a:spcAft>
                <a:spcPts val="600"/>
              </a:spcAf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184543" y="1438275"/>
            <a:ext cx="2625439"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184670" y="2276475"/>
            <a:ext cx="2623795" cy="1969770"/>
          </a:xfrm>
        </p:spPr>
        <p:txBody>
          <a:bodyPr wrap="square">
            <a:spAutoFit/>
          </a:bodyPr>
          <a:lstStyle>
            <a:lvl1pPr marL="141288" indent="-141288">
              <a:spcAft>
                <a:spcPts val="600"/>
              </a:spcAft>
              <a:defRPr lang="en-US" sz="1800" dirty="0"/>
            </a:lvl1pPr>
            <a:lvl2pPr marL="457200" indent="-179388">
              <a:spcAft>
                <a:spcPts val="600"/>
              </a:spcAft>
              <a:defRPr lang="en-US" sz="1600" dirty="0"/>
            </a:lvl2pPr>
            <a:lvl3pPr marL="438150" indent="-133350">
              <a:spcAft>
                <a:spcPts val="600"/>
              </a:spcAft>
              <a:defRPr lang="en-US" dirty="0"/>
            </a:lvl3pPr>
            <a:lvl4pPr marL="566738" indent="-114300">
              <a:spcAft>
                <a:spcPts val="600"/>
              </a:spcAft>
              <a:defRPr lang="en-US" dirty="0"/>
            </a:lvl4pPr>
            <a:lvl5pPr marL="685800" indent="-109538">
              <a:spcAft>
                <a:spcPts val="600"/>
              </a:spcAf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reeform: Shape 11" descr="Yellow-Blue MIS Identity bar">
            <a:extLst>
              <a:ext uri="{FF2B5EF4-FFF2-40B4-BE49-F238E27FC236}">
                <a16:creationId xmlns:a16="http://schemas.microsoft.com/office/drawing/2014/main" id="{CFF548A1-8A7A-4AA3-8C23-66218ADDF76A}"/>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86159288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_Four round photo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CCD7CA-4A29-4B5A-9299-CE3769737794}"/>
              </a:ext>
            </a:extLst>
          </p:cNvPr>
          <p:cNvSpPr>
            <a:spLocks noGrp="1"/>
          </p:cNvSpPr>
          <p:nvPr>
            <p:ph type="title"/>
          </p:nvPr>
        </p:nvSpPr>
        <p:spPr/>
        <p:txBody>
          <a:body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7072916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5" pos="1826">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Five round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381000" y="583007"/>
            <a:ext cx="11433046"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379983" y="2081783"/>
            <a:ext cx="2145794" cy="2145794"/>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572000"/>
            <a:ext cx="1737360" cy="16970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701289" y="2081783"/>
            <a:ext cx="2145794" cy="2145794"/>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572000"/>
            <a:ext cx="1737360" cy="16970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023103" y="2081783"/>
            <a:ext cx="2145794" cy="2145794"/>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572000"/>
            <a:ext cx="1737360" cy="16970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343901" y="2081783"/>
            <a:ext cx="2145794" cy="2145794"/>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572000"/>
            <a:ext cx="1737360" cy="169703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665206" y="2081783"/>
            <a:ext cx="2145794" cy="2145794"/>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572000"/>
            <a:ext cx="1737360" cy="16970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2" name="Freeform: Shape 21" descr="Yellow-Blue MIS Identity bar">
            <a:extLst>
              <a:ext uri="{FF2B5EF4-FFF2-40B4-BE49-F238E27FC236}">
                <a16:creationId xmlns:a16="http://schemas.microsoft.com/office/drawing/2014/main" id="{1B9725C1-B5A0-465A-9F2C-79DAC78DC178}"/>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01103852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Quote slide 1b">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062EFB-D91D-46D0-AE23-1776ED5DF102}"/>
              </a:ext>
              <a:ext uri="{C183D7F6-B498-43B3-948B-1728B52AA6E4}">
                <adec:decorative xmlns:adec="http://schemas.microsoft.com/office/drawing/2017/decorative" val="1"/>
              </a:ext>
            </a:extLst>
          </p:cNvPr>
          <p:cNvSpPr/>
          <p:nvPr userDrawn="1"/>
        </p:nvSpPr>
        <p:spPr bwMode="auto">
          <a:xfrm>
            <a:off x="228600" y="228600"/>
            <a:ext cx="11734800" cy="6400800"/>
          </a:xfrm>
          <a:prstGeom prst="rect">
            <a:avLst/>
          </a:prstGeom>
          <a:solidFill>
            <a:schemeClr val="tx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6" name="Rectangle 5" descr="Yellow-Blue MIS Identity bar">
            <a:extLst>
              <a:ext uri="{FF2B5EF4-FFF2-40B4-BE49-F238E27FC236}">
                <a16:creationId xmlns:a16="http://schemas.microsoft.com/office/drawing/2014/main" id="{86CFD38A-74AF-4610-87E1-A4E2D8B34C34}"/>
              </a:ext>
              <a:ext uri="{C183D7F6-B498-43B3-948B-1728B52AA6E4}">
                <adec:decorative xmlns:adec="http://schemas.microsoft.com/office/drawing/2017/decorative" val="0"/>
              </a:ext>
            </a:extLst>
          </p:cNvPr>
          <p:cNvSpPr/>
          <p:nvPr userDrawn="1"/>
        </p:nvSpPr>
        <p:spPr bwMode="auto">
          <a:xfrm>
            <a:off x="1447800" y="1847850"/>
            <a:ext cx="3390900" cy="148368"/>
          </a:xfrm>
          <a:prstGeom prst="rect">
            <a:avLst/>
          </a:pr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447800" y="2178050"/>
            <a:ext cx="9296400" cy="1661993"/>
          </a:xfrm>
        </p:spPr>
        <p:txBody>
          <a:bodyPr anchor="b"/>
          <a:lstStyle>
            <a:lvl1pPr>
              <a:defRPr>
                <a:solidFill>
                  <a:schemeClr val="bg1"/>
                </a:solidFill>
              </a:defRPr>
            </a:lvl1pPr>
          </a:lstStyle>
          <a:p>
            <a:r>
              <a:rPr lang="en-US"/>
              <a:t>Add quote text here Add quote text here Add quote text here Add quote text here Add quote text here</a:t>
            </a:r>
          </a:p>
        </p:txBody>
      </p:sp>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447801" y="3931893"/>
            <a:ext cx="5916266" cy="276999"/>
          </a:xfrm>
        </p:spPr>
        <p:txBody>
          <a:bodyPr/>
          <a:lstStyle>
            <a:lvl1pPr marL="0" indent="0" algn="l">
              <a:spcBef>
                <a:spcPts val="0"/>
              </a:spcBef>
              <a:buNone/>
              <a:defRPr sz="1800">
                <a:solidFill>
                  <a:schemeClr val="bg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447801" y="4229472"/>
            <a:ext cx="5916266" cy="215444"/>
          </a:xfrm>
        </p:spPr>
        <p:txBody>
          <a:bodyPr/>
          <a:lstStyle>
            <a:lvl1pPr marL="0" indent="0" algn="l">
              <a:spcBef>
                <a:spcPts val="0"/>
              </a:spcBef>
              <a:buNone/>
              <a:defRPr sz="1400">
                <a:solidFill>
                  <a:schemeClr val="bg1"/>
                </a:solidFill>
                <a:latin typeface="+mn-lt"/>
              </a:defRPr>
            </a:lvl1pPr>
          </a:lstStyle>
          <a:p>
            <a:pPr lvl="0"/>
            <a:r>
              <a:rPr lang="en-US"/>
              <a:t>Job title or another attribute</a:t>
            </a:r>
          </a:p>
        </p:txBody>
      </p:sp>
    </p:spTree>
    <p:extLst>
      <p:ext uri="{BB962C8B-B14F-4D97-AF65-F5344CB8AC3E}">
        <p14:creationId xmlns:p14="http://schemas.microsoft.com/office/powerpoint/2010/main" val="66152788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366">
          <p15:clr>
            <a:srgbClr val="F26B43"/>
          </p15:clr>
        </p15:guide>
        <p15:guide id="5" orient="horz" pos="3951">
          <p15:clr>
            <a:srgbClr val="F26B43"/>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Quote slide 2b">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BDD737-A1E4-457C-BA79-65E253E5D02F}"/>
              </a:ext>
              <a:ext uri="{C183D7F6-B498-43B3-948B-1728B52AA6E4}">
                <adec:decorative xmlns:adec="http://schemas.microsoft.com/office/drawing/2017/decorative" val="1"/>
              </a:ext>
            </a:extLst>
          </p:cNvPr>
          <p:cNvSpPr/>
          <p:nvPr userDrawn="1"/>
        </p:nvSpPr>
        <p:spPr bwMode="auto">
          <a:xfrm>
            <a:off x="228600" y="228600"/>
            <a:ext cx="11734800" cy="64008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2" name="Freeform: Shape 11" descr="A graphic of open inverted commas">
            <a:extLst>
              <a:ext uri="{FF2B5EF4-FFF2-40B4-BE49-F238E27FC236}">
                <a16:creationId xmlns:a16="http://schemas.microsoft.com/office/drawing/2014/main" id="{2E062A25-13F5-4822-BA36-ED01A4312FE5}"/>
              </a:ext>
            </a:extLst>
          </p:cNvPr>
          <p:cNvSpPr/>
          <p:nvPr/>
        </p:nvSpPr>
        <p:spPr>
          <a:xfrm flipH="1" flipV="1">
            <a:off x="1163638" y="1390286"/>
            <a:ext cx="778756" cy="553999"/>
          </a:xfrm>
          <a:custGeom>
            <a:avLst/>
            <a:gdLst>
              <a:gd name="connsiteX0" fmla="*/ 723900 w 952500"/>
              <a:gd name="connsiteY0" fmla="*/ 0 h 677599"/>
              <a:gd name="connsiteX1" fmla="*/ 942194 w 952500"/>
              <a:gd name="connsiteY1" fmla="*/ 160525 h 677599"/>
              <a:gd name="connsiteX2" fmla="*/ 952500 w 952500"/>
              <a:gd name="connsiteY2" fmla="*/ 228600 h 677599"/>
              <a:gd name="connsiteX3" fmla="*/ 952224 w 952500"/>
              <a:gd name="connsiteY3" fmla="*/ 240182 h 677599"/>
              <a:gd name="connsiteX4" fmla="*/ 952500 w 952500"/>
              <a:gd name="connsiteY4" fmla="*/ 255337 h 677599"/>
              <a:gd name="connsiteX5" fmla="*/ 563128 w 952500"/>
              <a:gd name="connsiteY5" fmla="*/ 677599 h 677599"/>
              <a:gd name="connsiteX6" fmla="*/ 708908 w 952500"/>
              <a:gd name="connsiteY6" fmla="*/ 456705 h 677599"/>
              <a:gd name="connsiteX7" fmla="*/ 495300 w 952500"/>
              <a:gd name="connsiteY7" fmla="*/ 228600 h 677599"/>
              <a:gd name="connsiteX8" fmla="*/ 599704 w 952500"/>
              <a:gd name="connsiteY8" fmla="*/ 36671 h 677599"/>
              <a:gd name="connsiteX9" fmla="*/ 723900 w 952500"/>
              <a:gd name="connsiteY9" fmla="*/ 0 h 677599"/>
              <a:gd name="connsiteX10" fmla="*/ 228600 w 952500"/>
              <a:gd name="connsiteY10" fmla="*/ 0 h 677599"/>
              <a:gd name="connsiteX11" fmla="*/ 446894 w 952500"/>
              <a:gd name="connsiteY11" fmla="*/ 160525 h 677599"/>
              <a:gd name="connsiteX12" fmla="*/ 457200 w 952500"/>
              <a:gd name="connsiteY12" fmla="*/ 228600 h 677599"/>
              <a:gd name="connsiteX13" fmla="*/ 456924 w 952500"/>
              <a:gd name="connsiteY13" fmla="*/ 240182 h 677599"/>
              <a:gd name="connsiteX14" fmla="*/ 457200 w 952500"/>
              <a:gd name="connsiteY14" fmla="*/ 255337 h 677599"/>
              <a:gd name="connsiteX15" fmla="*/ 67818 w 952500"/>
              <a:gd name="connsiteY15" fmla="*/ 677599 h 677599"/>
              <a:gd name="connsiteX16" fmla="*/ 213598 w 952500"/>
              <a:gd name="connsiteY16" fmla="*/ 456705 h 677599"/>
              <a:gd name="connsiteX17" fmla="*/ 0 w 952500"/>
              <a:gd name="connsiteY17" fmla="*/ 228600 h 677599"/>
              <a:gd name="connsiteX18" fmla="*/ 104404 w 952500"/>
              <a:gd name="connsiteY18" fmla="*/ 36671 h 677599"/>
              <a:gd name="connsiteX19" fmla="*/ 228600 w 952500"/>
              <a:gd name="connsiteY19" fmla="*/ 0 h 67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2500" h="677599">
                <a:moveTo>
                  <a:pt x="723900" y="0"/>
                </a:moveTo>
                <a:cubicBezTo>
                  <a:pt x="826446" y="0"/>
                  <a:pt x="913228" y="67523"/>
                  <a:pt x="942194" y="160525"/>
                </a:cubicBezTo>
                <a:cubicBezTo>
                  <a:pt x="948890" y="182032"/>
                  <a:pt x="952500" y="204902"/>
                  <a:pt x="952500" y="228600"/>
                </a:cubicBezTo>
                <a:cubicBezTo>
                  <a:pt x="952500" y="232496"/>
                  <a:pt x="952405" y="236363"/>
                  <a:pt x="952224" y="240182"/>
                </a:cubicBezTo>
                <a:cubicBezTo>
                  <a:pt x="952386" y="245221"/>
                  <a:pt x="952500" y="250269"/>
                  <a:pt x="952500" y="255337"/>
                </a:cubicBezTo>
                <a:cubicBezTo>
                  <a:pt x="952500" y="482384"/>
                  <a:pt x="779802" y="667617"/>
                  <a:pt x="563128" y="677599"/>
                </a:cubicBezTo>
                <a:cubicBezTo>
                  <a:pt x="632489" y="622954"/>
                  <a:pt x="684467" y="545830"/>
                  <a:pt x="708908" y="456705"/>
                </a:cubicBezTo>
                <a:cubicBezTo>
                  <a:pt x="589636" y="448980"/>
                  <a:pt x="495300" y="349815"/>
                  <a:pt x="495300" y="228600"/>
                </a:cubicBezTo>
                <a:cubicBezTo>
                  <a:pt x="495300" y="148142"/>
                  <a:pt x="536877" y="77400"/>
                  <a:pt x="599704" y="36671"/>
                </a:cubicBezTo>
                <a:cubicBezTo>
                  <a:pt x="635479" y="13478"/>
                  <a:pt x="678094" y="0"/>
                  <a:pt x="723900" y="0"/>
                </a:cubicBezTo>
                <a:close/>
                <a:moveTo>
                  <a:pt x="228600" y="0"/>
                </a:moveTo>
                <a:cubicBezTo>
                  <a:pt x="331137" y="0"/>
                  <a:pt x="417919" y="67523"/>
                  <a:pt x="446894" y="160525"/>
                </a:cubicBezTo>
                <a:cubicBezTo>
                  <a:pt x="453600" y="182032"/>
                  <a:pt x="457200" y="204902"/>
                  <a:pt x="457200" y="228600"/>
                </a:cubicBezTo>
                <a:cubicBezTo>
                  <a:pt x="457200" y="232496"/>
                  <a:pt x="457105" y="236363"/>
                  <a:pt x="456924" y="240182"/>
                </a:cubicBezTo>
                <a:cubicBezTo>
                  <a:pt x="457086" y="245221"/>
                  <a:pt x="457200" y="250269"/>
                  <a:pt x="457200" y="255337"/>
                </a:cubicBezTo>
                <a:cubicBezTo>
                  <a:pt x="457200" y="482384"/>
                  <a:pt x="284493" y="667617"/>
                  <a:pt x="67818" y="677599"/>
                </a:cubicBezTo>
                <a:cubicBezTo>
                  <a:pt x="137179" y="622954"/>
                  <a:pt x="189157" y="545830"/>
                  <a:pt x="213598" y="456705"/>
                </a:cubicBezTo>
                <a:cubicBezTo>
                  <a:pt x="94336" y="448980"/>
                  <a:pt x="0" y="349815"/>
                  <a:pt x="0" y="228600"/>
                </a:cubicBezTo>
                <a:cubicBezTo>
                  <a:pt x="0" y="148142"/>
                  <a:pt x="41567" y="77400"/>
                  <a:pt x="104404" y="36671"/>
                </a:cubicBezTo>
                <a:cubicBezTo>
                  <a:pt x="140170" y="13478"/>
                  <a:pt x="182804" y="0"/>
                  <a:pt x="228600" y="0"/>
                </a:cubicBezTo>
                <a:close/>
              </a:path>
            </a:pathLst>
          </a:custGeom>
          <a:gradFill flip="none" rotWithShape="1">
            <a:gsLst>
              <a:gs pos="60000">
                <a:srgbClr val="61C5BE"/>
              </a:gs>
              <a:gs pos="30000">
                <a:srgbClr val="FFF200"/>
              </a:gs>
              <a:gs pos="99000">
                <a:schemeClr val="accent5"/>
              </a:gs>
            </a:gsLst>
            <a:lin ang="10800000" scaled="1"/>
            <a:tileRect/>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9" y="2284729"/>
            <a:ext cx="5999162" cy="553998"/>
          </a:xfrm>
        </p:spPr>
        <p:txBody>
          <a:bodyPr rIns="182880" anchor="t"/>
          <a:lstStyle>
            <a:lvl1pPr>
              <a:defRPr>
                <a:solidFill>
                  <a:schemeClr val="tx1"/>
                </a:solidFill>
              </a:defRPr>
            </a:lvl1pPr>
          </a:lstStyle>
          <a:p>
            <a:r>
              <a:rPr lang="en-US"/>
              <a:t>Add quote text here</a:t>
            </a:r>
          </a:p>
        </p:txBody>
      </p:sp>
      <p:sp>
        <p:nvSpPr>
          <p:cNvPr id="14" name="Rectangle 13" descr="Yellow-Blue MIS Identity bar">
            <a:extLst>
              <a:ext uri="{FF2B5EF4-FFF2-40B4-BE49-F238E27FC236}">
                <a16:creationId xmlns:a16="http://schemas.microsoft.com/office/drawing/2014/main" id="{E1E9CDAE-06ED-4189-9ECD-7BFBFE00EF7D}"/>
              </a:ext>
              <a:ext uri="{C183D7F6-B498-43B3-948B-1728B52AA6E4}">
                <adec:decorative xmlns:adec="http://schemas.microsoft.com/office/drawing/2017/decorative" val="0"/>
              </a:ext>
            </a:extLst>
          </p:cNvPr>
          <p:cNvSpPr/>
          <p:nvPr userDrawn="1"/>
        </p:nvSpPr>
        <p:spPr bwMode="auto">
          <a:xfrm>
            <a:off x="8420100" y="1847850"/>
            <a:ext cx="3543299" cy="148368"/>
          </a:xfrm>
          <a:prstGeom prst="rect">
            <a:avLst/>
          </a:pr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1" y="2304040"/>
            <a:ext cx="3390900"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1" y="2601619"/>
            <a:ext cx="3390900" cy="215444"/>
          </a:xfrm>
        </p:spPr>
        <p:txBody>
          <a:bodyPr/>
          <a:lstStyle>
            <a:lvl1pPr marL="0" indent="0" algn="l">
              <a:spcBef>
                <a:spcPts val="0"/>
              </a:spcBef>
              <a:buNone/>
              <a:defRPr sz="1400">
                <a:solidFill>
                  <a:schemeClr val="accent5"/>
                </a:solidFill>
                <a:latin typeface="+mn-lt"/>
              </a:defRPr>
            </a:lvl1pPr>
          </a:lstStyle>
          <a:p>
            <a:pPr lvl="0"/>
            <a:r>
              <a:rPr lang="en-US"/>
              <a:t>Job title or another attribute</a:t>
            </a:r>
          </a:p>
        </p:txBody>
      </p:sp>
    </p:spTree>
    <p:extLst>
      <p:ext uri="{BB962C8B-B14F-4D97-AF65-F5344CB8AC3E}">
        <p14:creationId xmlns:p14="http://schemas.microsoft.com/office/powerpoint/2010/main" val="37595522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366">
          <p15:clr>
            <a:srgbClr val="F26B43"/>
          </p15:clr>
        </p15:guide>
        <p15:guide id="5" orient="horz" pos="3951">
          <p15:clr>
            <a:srgbClr val="F26B43"/>
          </p15:clr>
        </p15:guide>
        <p15:guide id="24" pos="733">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and text side by side 3">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 uri="{C183D7F6-B498-43B3-948B-1728B52AA6E4}">
                <adec:decorative xmlns:adec="http://schemas.microsoft.com/office/drawing/2017/decorative" val="1"/>
              </a:ext>
            </a:extLst>
          </p:cNvPr>
          <p:cNvSpPr/>
          <p:nvPr userDrawn="1"/>
        </p:nvSpPr>
        <p:spPr bwMode="auto">
          <a:xfrm>
            <a:off x="0" y="0"/>
            <a:ext cx="435610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381000" y="585788"/>
            <a:ext cx="3682999" cy="3118624"/>
          </a:xfrm>
        </p:spPr>
        <p:txBody>
          <a:bodyPr anchor="t">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838700" y="585788"/>
            <a:ext cx="6972300" cy="430887"/>
          </a:xfrm>
        </p:spPr>
        <p:txBody>
          <a:bodyPr anchor="t">
            <a:spAutoFit/>
          </a:bodyPr>
          <a:lstStyle>
            <a:lvl1pPr marL="342900" indent="-342900">
              <a:spcAft>
                <a:spcPts val="600"/>
              </a:spcAft>
              <a:buSzPct val="100000"/>
              <a:buFont typeface="Arial" panose="020B0604020202020204" pitchFamily="34" charset="0"/>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8" name="Freeform: Shape 7" descr="Yellow-Blue MIS Identity bar">
            <a:extLst>
              <a:ext uri="{FF2B5EF4-FFF2-40B4-BE49-F238E27FC236}">
                <a16:creationId xmlns:a16="http://schemas.microsoft.com/office/drawing/2014/main" id="{021489BF-AF0D-4361-8E48-153B935AA8DC}"/>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9884918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 uri="{C183D7F6-B498-43B3-948B-1728B52AA6E4}">
                <adec:decorative xmlns:adec="http://schemas.microsoft.com/office/drawing/2017/decorative" val="1"/>
              </a:ext>
            </a:extLst>
          </p:cNvPr>
          <p:cNvSpPr/>
          <p:nvPr userDrawn="1"/>
        </p:nvSpPr>
        <p:spPr bwMode="auto">
          <a:xfrm>
            <a:off x="0" y="0"/>
            <a:ext cx="435610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381000" y="585788"/>
            <a:ext cx="3682999" cy="3118624"/>
          </a:xfrm>
        </p:spPr>
        <p:txBody>
          <a:bodyPr anchor="t">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838700" y="585788"/>
            <a:ext cx="6972300" cy="430887"/>
          </a:xfrm>
        </p:spPr>
        <p:txBody>
          <a:bodyPr anchor="t">
            <a:spAutoFit/>
          </a:bodyPr>
          <a:lstStyle>
            <a:lvl1pPr marL="342900" indent="-342900">
              <a:spcAft>
                <a:spcPts val="600"/>
              </a:spcAft>
              <a:buSzPct val="100000"/>
              <a:buFont typeface="Arial" panose="020B0604020202020204" pitchFamily="34" charset="0"/>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8614351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FFFF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088389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Large Number Divide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94E706-11B5-4718-8E2F-368D72CD4B8E}"/>
              </a:ext>
              <a:ext uri="{C183D7F6-B498-43B3-948B-1728B52AA6E4}">
                <adec:decorative xmlns:adec="http://schemas.microsoft.com/office/drawing/2017/decorative" val="1"/>
              </a:ext>
            </a:extLst>
          </p:cNvPr>
          <p:cNvSpPr/>
          <p:nvPr userDrawn="1"/>
        </p:nvSpPr>
        <p:spPr bwMode="auto">
          <a:xfrm>
            <a:off x="110884" y="110882"/>
            <a:ext cx="11970232" cy="663623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570156"/>
            <a:ext cx="4356100" cy="6066633"/>
          </a:xfrm>
          <a:prstGeom prst="rect">
            <a:avLst/>
          </a:prstGeom>
          <a:noFill/>
        </p:spPr>
        <p:txBody>
          <a:bodyPr wrap="square" lIns="0" tIns="0" rIns="0" bIns="0" rtlCol="0" anchor="t">
            <a:noAutofit/>
          </a:bodyPr>
          <a:lstStyle/>
          <a:p>
            <a:pPr algn="l"/>
            <a:r>
              <a:rPr lang="en-US" sz="50000" b="1" i="0">
                <a:solidFill>
                  <a:schemeClr val="tx2"/>
                </a:solidFill>
                <a:latin typeface="Segoe UI" panose="020B0502040204020203" pitchFamily="34" charset="0"/>
                <a:cs typeface="Segoe UI" panose="020B0502040204020203" pitchFamily="34" charset="0"/>
              </a:rPr>
              <a:t>1</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bg1"/>
                </a:solidFill>
                <a:latin typeface="+mj-lt"/>
              </a:defRPr>
            </a:lvl1pPr>
          </a:lstStyle>
          <a:p>
            <a:pPr lvl="0"/>
            <a:r>
              <a:rPr lang="en-US"/>
              <a:t>Section title</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6" name="TextBox 5">
            <a:extLst>
              <a:ext uri="{FF2B5EF4-FFF2-40B4-BE49-F238E27FC236}">
                <a16:creationId xmlns:a16="http://schemas.microsoft.com/office/drawing/2014/main" id="{A1DC2181-37AB-40A3-B61C-1DE7DBB57D6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7653149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Large Number Divider 1">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8" name="Rectangle 7">
            <a:extLst>
              <a:ext uri="{FF2B5EF4-FFF2-40B4-BE49-F238E27FC236}">
                <a16:creationId xmlns:a16="http://schemas.microsoft.com/office/drawing/2014/main" id="{177213EA-C59E-470F-A37B-AA2ECD245877}"/>
              </a:ext>
              <a:ext uri="{C183D7F6-B498-43B3-948B-1728B52AA6E4}">
                <adec:decorative xmlns:adec="http://schemas.microsoft.com/office/drawing/2017/decorative" val="1"/>
              </a:ext>
            </a:extLst>
          </p:cNvPr>
          <p:cNvSpPr/>
          <p:nvPr userDrawn="1"/>
        </p:nvSpPr>
        <p:spPr bwMode="auto">
          <a:xfrm>
            <a:off x="110884" y="110882"/>
            <a:ext cx="11970232" cy="663623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569602"/>
            <a:ext cx="4356100" cy="6177516"/>
          </a:xfrm>
          <a:prstGeom prst="rect">
            <a:avLst/>
          </a:prstGeom>
          <a:noFill/>
        </p:spPr>
        <p:txBody>
          <a:bodyPr wrap="square" lIns="0" tIns="0" rIns="0" bIns="0" rtlCol="0" anchor="t">
            <a:noAutofit/>
          </a:bodyPr>
          <a:lstStyle/>
          <a:p>
            <a:pPr algn="l"/>
            <a:r>
              <a:rPr lang="en-US" sz="50000" b="1" i="0">
                <a:solidFill>
                  <a:schemeClr val="tx2"/>
                </a:solidFill>
                <a:latin typeface="Segoe UI" panose="020B0502040204020203" pitchFamily="34" charset="0"/>
                <a:cs typeface="Segoe UI" panose="020B0502040204020203" pitchFamily="34" charset="0"/>
              </a:rPr>
              <a:t>2</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bg1"/>
                </a:solidFill>
                <a:latin typeface="+mj-lt"/>
              </a:defRPr>
            </a:lvl1pPr>
          </a:lstStyle>
          <a:p>
            <a:pPr lvl="0"/>
            <a:r>
              <a:rPr lang="en-US"/>
              <a:t>Section title</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Tree>
    <p:extLst>
      <p:ext uri="{BB962C8B-B14F-4D97-AF65-F5344CB8AC3E}">
        <p14:creationId xmlns:p14="http://schemas.microsoft.com/office/powerpoint/2010/main" val="153979142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Pr>
        <a:solidFill>
          <a:schemeClr val="bg1"/>
        </a:solidFill>
        <a:effectLst/>
      </p:bgPr>
    </p:bg>
    <p:spTree>
      <p:nvGrpSpPr>
        <p:cNvPr id="1" name=""/>
        <p:cNvGrpSpPr/>
        <p:nvPr/>
      </p:nvGrpSpPr>
      <p:grpSpPr>
        <a:xfrm>
          <a:off x="0" y="0"/>
          <a:ext cx="0" cy="0"/>
          <a:chOff x="0" y="0"/>
          <a:chExt cx="0" cy="0"/>
        </a:xfrm>
      </p:grpSpPr>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2443"/>
          </a:xfr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0" rIns="0" bIns="0" numCol="1" spcCol="0" rtlCol="0" fromWordArt="0" anchor="ctr" anchorCtr="0" forceAA="0" compatLnSpc="1">
            <a:prstTxWarp prst="textNoShape">
              <a:avLst/>
            </a:prstTxWarp>
            <a:noAutofit/>
          </a:bodyPr>
          <a:lstStyle>
            <a:lvl1pPr>
              <a:defRPr lang="en-US" sz="1999" kern="1200" spc="0" baseline="0" dirty="0">
                <a:solidFill>
                  <a:schemeClr val="tx1"/>
                </a:solidFill>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100000"/>
              <a:buFont typeface="Arial" panose="020B0604020202020204" pitchFamily="34" charset="0"/>
              <a:buNone/>
              <a:tabLst/>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381000" y="710247"/>
            <a:ext cx="1143000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9529332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9D673A-4744-4DAB-AB5F-F22118903A50}"/>
              </a:ext>
            </a:extLst>
          </p:cNvPr>
          <p:cNvSpPr>
            <a:spLocks noGrp="1"/>
          </p:cNvSpPr>
          <p:nvPr>
            <p:ph type="title"/>
          </p:nvPr>
        </p:nvSpPr>
        <p:spPr/>
        <p:txBody>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385064" y="1438275"/>
            <a:ext cx="2129536"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385064" y="2283115"/>
            <a:ext cx="2129536"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711776" y="1438275"/>
            <a:ext cx="2129536"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711776" y="2276475"/>
            <a:ext cx="2129536"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038488" y="1438275"/>
            <a:ext cx="2129536"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038488" y="2283115"/>
            <a:ext cx="2129536"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65200" y="1438275"/>
            <a:ext cx="2129536"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65200" y="2276475"/>
            <a:ext cx="2129536"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91914" y="1438275"/>
            <a:ext cx="2129536"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91914" y="2276475"/>
            <a:ext cx="2129536"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reeform: Shape 13" descr="Yellow-Blue MIS Identity bar">
            <a:extLst>
              <a:ext uri="{FF2B5EF4-FFF2-40B4-BE49-F238E27FC236}">
                <a16:creationId xmlns:a16="http://schemas.microsoft.com/office/drawing/2014/main" id="{6B36E625-6998-434B-BFB4-CCE9F34ED158}"/>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314241433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ection Divider 1">
    <p:bg>
      <p:bgPr>
        <a:solidFill>
          <a:schemeClr val="tx1"/>
        </a:solidFill>
        <a:effectLst/>
      </p:bgPr>
    </p:bg>
    <p:spTree>
      <p:nvGrpSpPr>
        <p:cNvPr id="1" name=""/>
        <p:cNvGrpSpPr/>
        <p:nvPr/>
      </p:nvGrpSpPr>
      <p:grpSpPr>
        <a:xfrm>
          <a:off x="0" y="0"/>
          <a:ext cx="0" cy="0"/>
          <a:chOff x="0" y="0"/>
          <a:chExt cx="0" cy="0"/>
        </a:xfrm>
      </p:grpSpPr>
      <p:pic>
        <p:nvPicPr>
          <p:cNvPr id="8" name="Picture 7" descr="A top down drone shot of a beautiful and big Humpback Whale family migrating off the coast of south east Queensland.">
            <a:extLst>
              <a:ext uri="{FF2B5EF4-FFF2-40B4-BE49-F238E27FC236}">
                <a16:creationId xmlns:a16="http://schemas.microsoft.com/office/drawing/2014/main" id="{3AD34F01-C7EC-4DD7-AC2B-AFEF7D764C24}"/>
              </a:ext>
            </a:extLst>
          </p:cNvPr>
          <p:cNvPicPr>
            <a:picLocks noChangeAspect="1"/>
          </p:cNvPicPr>
          <p:nvPr userDrawn="1"/>
        </p:nvPicPr>
        <p:blipFill rotWithShape="1">
          <a:blip r:embed="rId2"/>
          <a:srcRect l="7489" t="17717" b="17236"/>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5E2F673-39F9-49F5-BA3F-75D7D9B3E2DB}"/>
              </a:ext>
              <a:ext uri="{C183D7F6-B498-43B3-948B-1728B52AA6E4}">
                <adec:decorative xmlns:adec="http://schemas.microsoft.com/office/drawing/2017/decorative" val="1"/>
              </a:ext>
            </a:extLst>
          </p:cNvPr>
          <p:cNvSpPr/>
          <p:nvPr userDrawn="1"/>
        </p:nvSpPr>
        <p:spPr bwMode="auto">
          <a:xfrm>
            <a:off x="2895600" y="0"/>
            <a:ext cx="9296400" cy="6858000"/>
          </a:xfrm>
          <a:prstGeom prst="rect">
            <a:avLst/>
          </a:prstGeom>
          <a:gradFill>
            <a:gsLst>
              <a:gs pos="41000">
                <a:srgbClr val="000000">
                  <a:alpha val="22000"/>
                </a:srgbClr>
              </a:gs>
              <a:gs pos="0">
                <a:schemeClr val="bg1">
                  <a:alpha val="0"/>
                </a:schemeClr>
              </a:gs>
              <a:gs pos="100000">
                <a:schemeClr val="bg1">
                  <a:alpha val="27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6" name="Title 1">
            <a:extLst>
              <a:ext uri="{FF2B5EF4-FFF2-40B4-BE49-F238E27FC236}">
                <a16:creationId xmlns:a16="http://schemas.microsoft.com/office/drawing/2014/main" id="{690F78BA-6764-5F41-B746-E5D3625C2612}"/>
              </a:ext>
            </a:extLst>
          </p:cNvPr>
          <p:cNvSpPr>
            <a:spLocks noGrp="1"/>
          </p:cNvSpPr>
          <p:nvPr>
            <p:ph type="title"/>
          </p:nvPr>
        </p:nvSpPr>
        <p:spPr>
          <a:xfrm>
            <a:off x="7480301" y="3205862"/>
            <a:ext cx="4483100" cy="446276"/>
          </a:xfrm>
        </p:spPr>
        <p:txBody>
          <a:bodyPr>
            <a:noAutofit/>
          </a:bodyPr>
          <a:lstStyle>
            <a:lvl1pPr>
              <a:defRPr sz="2900"/>
            </a:lvl1pPr>
          </a:lstStyle>
          <a:p>
            <a:r>
              <a:rPr lang="en-US"/>
              <a:t>Click to edit Master title style</a:t>
            </a:r>
          </a:p>
        </p:txBody>
      </p:sp>
      <p:sp>
        <p:nvSpPr>
          <p:cNvPr id="10" name="Rectangle 9" descr="Yellow-Blue MIS Identity bar">
            <a:extLst>
              <a:ext uri="{FF2B5EF4-FFF2-40B4-BE49-F238E27FC236}">
                <a16:creationId xmlns:a16="http://schemas.microsoft.com/office/drawing/2014/main" id="{FD24739A-53A8-0340-98E6-25ED2BA942EE}"/>
              </a:ext>
              <a:ext uri="{C183D7F6-B498-43B3-948B-1728B52AA6E4}">
                <adec:decorative xmlns:adec="http://schemas.microsoft.com/office/drawing/2017/decorative" val="0"/>
              </a:ext>
            </a:extLst>
          </p:cNvPr>
          <p:cNvSpPr/>
          <p:nvPr userDrawn="1"/>
        </p:nvSpPr>
        <p:spPr bwMode="auto">
          <a:xfrm>
            <a:off x="0" y="3317132"/>
            <a:ext cx="7353300" cy="228600"/>
          </a:xfrm>
          <a:prstGeom prst="rect">
            <a:avLst/>
          </a:pr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1647483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tx1"/>
        </a:solidFill>
        <a:effectLst/>
      </p:bgPr>
    </p:bg>
    <p:spTree>
      <p:nvGrpSpPr>
        <p:cNvPr id="1" name=""/>
        <p:cNvGrpSpPr/>
        <p:nvPr/>
      </p:nvGrpSpPr>
      <p:grpSpPr>
        <a:xfrm>
          <a:off x="0" y="0"/>
          <a:ext cx="0" cy="0"/>
          <a:chOff x="0" y="0"/>
          <a:chExt cx="0" cy="0"/>
        </a:xfrm>
      </p:grpSpPr>
      <p:pic>
        <p:nvPicPr>
          <p:cNvPr id="8" name="Picture 7" descr="Mature man in his 40s holding open sign on door of business, looking through window, optimism, aspiration, resilience.">
            <a:extLst>
              <a:ext uri="{FF2B5EF4-FFF2-40B4-BE49-F238E27FC236}">
                <a16:creationId xmlns:a16="http://schemas.microsoft.com/office/drawing/2014/main" id="{A7B6B472-FF0E-4B2A-91CA-4F3F77F6BAA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1000" b="4750"/>
          <a:stretch/>
        </p:blipFill>
        <p:spPr>
          <a:xfrm>
            <a:off x="0" y="-1"/>
            <a:ext cx="12192000" cy="6858001"/>
          </a:xfrm>
          <a:prstGeom prst="rect">
            <a:avLst/>
          </a:prstGeom>
        </p:spPr>
      </p:pic>
      <p:sp>
        <p:nvSpPr>
          <p:cNvPr id="7" name="Rectangle 6">
            <a:extLst>
              <a:ext uri="{FF2B5EF4-FFF2-40B4-BE49-F238E27FC236}">
                <a16:creationId xmlns:a16="http://schemas.microsoft.com/office/drawing/2014/main" id="{EDE486B9-C829-445B-8CEE-7A25FEF8DCC7}"/>
              </a:ext>
              <a:ext uri="{C183D7F6-B498-43B3-948B-1728B52AA6E4}">
                <adec:decorative xmlns:adec="http://schemas.microsoft.com/office/drawing/2017/decorative" val="1"/>
              </a:ext>
            </a:extLst>
          </p:cNvPr>
          <p:cNvSpPr/>
          <p:nvPr userDrawn="1"/>
        </p:nvSpPr>
        <p:spPr bwMode="auto">
          <a:xfrm>
            <a:off x="2628900" y="0"/>
            <a:ext cx="9563100" cy="6858000"/>
          </a:xfrm>
          <a:prstGeom prst="rect">
            <a:avLst/>
          </a:prstGeom>
          <a:gradFill>
            <a:gsLst>
              <a:gs pos="41000">
                <a:srgbClr val="000000">
                  <a:alpha val="33000"/>
                </a:srgbClr>
              </a:gs>
              <a:gs pos="0">
                <a:schemeClr val="bg1">
                  <a:alpha val="0"/>
                </a:schemeClr>
              </a:gs>
              <a:gs pos="100000">
                <a:schemeClr val="bg1">
                  <a:alpha val="61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6" name="Title 1">
            <a:extLst>
              <a:ext uri="{FF2B5EF4-FFF2-40B4-BE49-F238E27FC236}">
                <a16:creationId xmlns:a16="http://schemas.microsoft.com/office/drawing/2014/main" id="{82FE45EB-0713-0A4F-B74D-B922EE971F5C}"/>
              </a:ext>
            </a:extLst>
          </p:cNvPr>
          <p:cNvSpPr>
            <a:spLocks noGrp="1"/>
          </p:cNvSpPr>
          <p:nvPr>
            <p:ph type="title"/>
          </p:nvPr>
        </p:nvSpPr>
        <p:spPr>
          <a:xfrm>
            <a:off x="7480301" y="3205862"/>
            <a:ext cx="4483100" cy="446276"/>
          </a:xfrm>
        </p:spPr>
        <p:txBody>
          <a:bodyPr>
            <a:noAutofit/>
          </a:bodyPr>
          <a:lstStyle>
            <a:lvl1pPr>
              <a:defRPr sz="2900"/>
            </a:lvl1pPr>
          </a:lstStyle>
          <a:p>
            <a:r>
              <a:rPr lang="en-US"/>
              <a:t>Click to edit Master title style</a:t>
            </a:r>
          </a:p>
        </p:txBody>
      </p:sp>
      <p:sp>
        <p:nvSpPr>
          <p:cNvPr id="10" name="Rectangle 9" descr="Yellow-Blue MIS Identity bar">
            <a:extLst>
              <a:ext uri="{FF2B5EF4-FFF2-40B4-BE49-F238E27FC236}">
                <a16:creationId xmlns:a16="http://schemas.microsoft.com/office/drawing/2014/main" id="{FD24739A-53A8-0340-98E6-25ED2BA942EE}"/>
              </a:ext>
              <a:ext uri="{C183D7F6-B498-43B3-948B-1728B52AA6E4}">
                <adec:decorative xmlns:adec="http://schemas.microsoft.com/office/drawing/2017/decorative" val="0"/>
              </a:ext>
            </a:extLst>
          </p:cNvPr>
          <p:cNvSpPr/>
          <p:nvPr userDrawn="1"/>
        </p:nvSpPr>
        <p:spPr bwMode="auto">
          <a:xfrm>
            <a:off x="0" y="3317132"/>
            <a:ext cx="7353300" cy="228600"/>
          </a:xfrm>
          <a:prstGeom prst="rect">
            <a:avLst/>
          </a:pr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1271578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ection Divider Custom Photo">
    <p:bg>
      <p:bgPr>
        <a:gradFill>
          <a:gsLst>
            <a:gs pos="30000">
              <a:srgbClr val="FFF200"/>
            </a:gs>
            <a:gs pos="60000">
              <a:srgbClr val="61C5BE"/>
            </a:gs>
            <a:gs pos="100000">
              <a:srgbClr val="138DE7"/>
            </a:gs>
          </a:gsLst>
          <a:lin ang="0" scaled="0"/>
        </a:gradFill>
        <a:effectLst/>
      </p:bgPr>
    </p:bg>
    <p:spTree>
      <p:nvGrpSpPr>
        <p:cNvPr id="1" name=""/>
        <p:cNvGrpSpPr/>
        <p:nvPr/>
      </p:nvGrpSpPr>
      <p:grpSpPr>
        <a:xfrm>
          <a:off x="0" y="0"/>
          <a:ext cx="0" cy="0"/>
          <a:chOff x="0" y="0"/>
          <a:chExt cx="0" cy="0"/>
        </a:xfrm>
      </p:grpSpPr>
      <p:sp>
        <p:nvSpPr>
          <p:cNvPr id="9" name="Picture Placeholder 8" descr="A &quot;placeholder&quot; for a picture. Drag or drop your photo here, or click and tap the center to insert a photo">
            <a:extLst>
              <a:ext uri="{FF2B5EF4-FFF2-40B4-BE49-F238E27FC236}">
                <a16:creationId xmlns:a16="http://schemas.microsoft.com/office/drawing/2014/main" id="{789C4723-8587-F246-A8BD-CE80571470EC}"/>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3546759 h 6858000"/>
              <a:gd name="connsiteX5" fmla="*/ 7353300 w 12192000"/>
              <a:gd name="connsiteY5" fmla="*/ 3546759 h 6858000"/>
              <a:gd name="connsiteX6" fmla="*/ 7353300 w 12192000"/>
              <a:gd name="connsiteY6" fmla="*/ 3311241 h 6858000"/>
              <a:gd name="connsiteX7" fmla="*/ 0 w 12192000"/>
              <a:gd name="connsiteY7" fmla="*/ 3311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3546759"/>
                </a:lnTo>
                <a:lnTo>
                  <a:pt x="7353300" y="3546759"/>
                </a:lnTo>
                <a:lnTo>
                  <a:pt x="7353300" y="3311241"/>
                </a:lnTo>
                <a:lnTo>
                  <a:pt x="0" y="3311241"/>
                </a:lnTo>
                <a:close/>
              </a:path>
            </a:pathLst>
          </a:custGeom>
          <a:solidFill>
            <a:schemeClr val="bg1">
              <a:lumMod val="85000"/>
            </a:schemeClr>
          </a:solidFill>
        </p:spPr>
        <p:txBody>
          <a:bodyPr wrap="square" bIns="36576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
        <p:nvSpPr>
          <p:cNvPr id="4" name="Title 1">
            <a:extLst>
              <a:ext uri="{FF2B5EF4-FFF2-40B4-BE49-F238E27FC236}">
                <a16:creationId xmlns:a16="http://schemas.microsoft.com/office/drawing/2014/main" id="{65FFBB13-3651-4F4F-B31F-7759494D58B2}"/>
              </a:ext>
            </a:extLst>
          </p:cNvPr>
          <p:cNvSpPr>
            <a:spLocks noGrp="1"/>
          </p:cNvSpPr>
          <p:nvPr>
            <p:ph type="title"/>
          </p:nvPr>
        </p:nvSpPr>
        <p:spPr>
          <a:xfrm>
            <a:off x="7480301" y="3205862"/>
            <a:ext cx="4483100" cy="446276"/>
          </a:xfrm>
        </p:spPr>
        <p:txBody>
          <a:bodyPr>
            <a:noAutofit/>
          </a:bodyPr>
          <a:lstStyle>
            <a:lvl1pPr>
              <a:defRPr sz="2900"/>
            </a:lvl1pPr>
          </a:lstStyle>
          <a:p>
            <a:r>
              <a:rPr lang="en-US"/>
              <a:t>Click to edit Master title style</a:t>
            </a:r>
          </a:p>
        </p:txBody>
      </p:sp>
    </p:spTree>
    <p:extLst>
      <p:ext uri="{BB962C8B-B14F-4D97-AF65-F5344CB8AC3E}">
        <p14:creationId xmlns:p14="http://schemas.microsoft.com/office/powerpoint/2010/main" val="3068583587"/>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Appendix">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7AB688-7CF9-439E-B743-32423AE4015A}"/>
              </a:ext>
              <a:ext uri="{C183D7F6-B498-43B3-948B-1728B52AA6E4}">
                <adec:decorative xmlns:adec="http://schemas.microsoft.com/office/drawing/2017/decorative" val="1"/>
              </a:ext>
            </a:extLst>
          </p:cNvPr>
          <p:cNvSpPr/>
          <p:nvPr userDrawn="1"/>
        </p:nvSpPr>
        <p:spPr bwMode="auto">
          <a:xfrm>
            <a:off x="228600" y="228600"/>
            <a:ext cx="11734800" cy="6400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E0B051B9-3F6E-435C-94CE-94872947C4CA}"/>
              </a:ext>
            </a:extLst>
          </p:cNvPr>
          <p:cNvSpPr>
            <a:spLocks noGrp="1"/>
          </p:cNvSpPr>
          <p:nvPr>
            <p:ph type="title" hasCustomPrompt="1"/>
          </p:nvPr>
        </p:nvSpPr>
        <p:spPr>
          <a:xfrm>
            <a:off x="3771900" y="4180701"/>
            <a:ext cx="8038082" cy="553998"/>
          </a:xfrm>
        </p:spPr>
        <p:txBody>
          <a:bodyPr anchor="ctr"/>
          <a:lstStyle>
            <a:lvl1pPr>
              <a:defRPr>
                <a:solidFill>
                  <a:schemeClr val="tx1"/>
                </a:solidFill>
              </a:defRPr>
            </a:lvl1pPr>
          </a:lstStyle>
          <a:p>
            <a:r>
              <a:rPr lang="en-US"/>
              <a:t>Appendix</a:t>
            </a:r>
          </a:p>
        </p:txBody>
      </p:sp>
      <p:sp>
        <p:nvSpPr>
          <p:cNvPr id="4" name="object 5" descr="Yellow-Blue MIS Identity bar">
            <a:extLst>
              <a:ext uri="{FF2B5EF4-FFF2-40B4-BE49-F238E27FC236}">
                <a16:creationId xmlns:a16="http://schemas.microsoft.com/office/drawing/2014/main" id="{EF4EA69A-5252-43A9-B03C-6F92DAFBA85F}"/>
              </a:ext>
              <a:ext uri="{C183D7F6-B498-43B3-948B-1728B52AA6E4}">
                <adec:decorative xmlns:adec="http://schemas.microsoft.com/office/drawing/2017/decorative" val="0"/>
              </a:ext>
            </a:extLst>
          </p:cNvPr>
          <p:cNvSpPr/>
          <p:nvPr userDrawn="1"/>
        </p:nvSpPr>
        <p:spPr>
          <a:xfrm>
            <a:off x="228600" y="4343400"/>
            <a:ext cx="3240464" cy="228600"/>
          </a:xfrm>
          <a:custGeom>
            <a:avLst/>
            <a:gdLst/>
            <a:ahLst/>
            <a:cxnLst/>
            <a:rect l="l" t="t" r="r" b="b"/>
            <a:pathLst>
              <a:path w="1993900" h="228600">
                <a:moveTo>
                  <a:pt x="1993900" y="0"/>
                </a:moveTo>
                <a:lnTo>
                  <a:pt x="0" y="0"/>
                </a:lnTo>
                <a:lnTo>
                  <a:pt x="0" y="228600"/>
                </a:lnTo>
                <a:lnTo>
                  <a:pt x="1993900" y="228600"/>
                </a:lnTo>
                <a:lnTo>
                  <a:pt x="1993900" y="0"/>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sz="2000">
              <a:solidFill>
                <a:srgbClr val="FFFFFF"/>
              </a:solidFill>
              <a:cs typeface="Segoe UI" pitchFamily="34" charset="0"/>
            </a:endParaRPr>
          </a:p>
        </p:txBody>
      </p:sp>
    </p:spTree>
    <p:extLst>
      <p:ext uri="{BB962C8B-B14F-4D97-AF65-F5344CB8AC3E}">
        <p14:creationId xmlns:p14="http://schemas.microsoft.com/office/powerpoint/2010/main" val="1780753020"/>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ignoff/End slide">
    <p:bg>
      <p:bgPr>
        <a:solidFill>
          <a:schemeClr val="tx1"/>
        </a:solidFill>
        <a:effectLst/>
      </p:bgPr>
    </p:bg>
    <p:spTree>
      <p:nvGrpSpPr>
        <p:cNvPr id="1" name=""/>
        <p:cNvGrpSpPr/>
        <p:nvPr/>
      </p:nvGrpSpPr>
      <p:grpSpPr>
        <a:xfrm>
          <a:off x="0" y="0"/>
          <a:ext cx="0" cy="0"/>
          <a:chOff x="0" y="0"/>
          <a:chExt cx="0" cy="0"/>
        </a:xfrm>
      </p:grpSpPr>
      <p:sp>
        <p:nvSpPr>
          <p:cNvPr id="9" name="object 5" descr="Yellow-Blue MIS Identity bar">
            <a:extLst>
              <a:ext uri="{FF2B5EF4-FFF2-40B4-BE49-F238E27FC236}">
                <a16:creationId xmlns:a16="http://schemas.microsoft.com/office/drawing/2014/main" id="{6A378EBD-E5B4-A144-B609-1817629B412F}"/>
              </a:ext>
            </a:extLst>
          </p:cNvPr>
          <p:cNvSpPr/>
          <p:nvPr userDrawn="1"/>
        </p:nvSpPr>
        <p:spPr>
          <a:xfrm>
            <a:off x="0" y="3315973"/>
            <a:ext cx="3106264" cy="228600"/>
          </a:xfrm>
          <a:custGeom>
            <a:avLst/>
            <a:gdLst/>
            <a:ahLst/>
            <a:cxnLst/>
            <a:rect l="l" t="t" r="r" b="b"/>
            <a:pathLst>
              <a:path w="1993900" h="228600">
                <a:moveTo>
                  <a:pt x="1993900" y="0"/>
                </a:moveTo>
                <a:lnTo>
                  <a:pt x="0" y="0"/>
                </a:lnTo>
                <a:lnTo>
                  <a:pt x="0" y="228600"/>
                </a:lnTo>
                <a:lnTo>
                  <a:pt x="1993900" y="228600"/>
                </a:lnTo>
                <a:lnTo>
                  <a:pt x="1993900" y="0"/>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sz="2000">
              <a:solidFill>
                <a:srgbClr val="FFFFFF"/>
              </a:solidFill>
              <a:cs typeface="Segoe UI" pitchFamily="34" charset="0"/>
            </a:endParaRPr>
          </a:p>
        </p:txBody>
      </p:sp>
      <p:sp>
        <p:nvSpPr>
          <p:cNvPr id="5" name="object 3">
            <a:extLst>
              <a:ext uri="{FF2B5EF4-FFF2-40B4-BE49-F238E27FC236}">
                <a16:creationId xmlns:a16="http://schemas.microsoft.com/office/drawing/2014/main" id="{88B88553-FB25-E74A-B5AB-B835F0C76D10}"/>
              </a:ext>
            </a:extLst>
          </p:cNvPr>
          <p:cNvSpPr txBox="1"/>
          <p:nvPr userDrawn="1"/>
        </p:nvSpPr>
        <p:spPr>
          <a:xfrm>
            <a:off x="3323568" y="3146542"/>
            <a:ext cx="1141752" cy="567463"/>
          </a:xfrm>
          <a:prstGeom prst="rect">
            <a:avLst/>
          </a:prstGeom>
        </p:spPr>
        <p:txBody>
          <a:bodyPr vert="horz" wrap="square" lIns="0" tIns="13335" rIns="0" bIns="0" rtlCol="0" anchor="ctr">
            <a:spAutoFit/>
          </a:bodyPr>
          <a:lstStyle/>
          <a:p>
            <a:pPr marL="12700">
              <a:lnSpc>
                <a:spcPct val="100000"/>
              </a:lnSpc>
              <a:spcBef>
                <a:spcPts val="105"/>
              </a:spcBef>
            </a:pPr>
            <a:r>
              <a:rPr sz="1800" b="1" i="0" spc="10">
                <a:solidFill>
                  <a:srgbClr val="FFFFFF"/>
                </a:solidFill>
                <a:latin typeface="Segoe UI Semibold" panose="020B0502040204020203" pitchFamily="34" charset="0"/>
                <a:cs typeface="Segoe UI Semibold" panose="020B0502040204020203" pitchFamily="34" charset="0"/>
              </a:rPr>
              <a:t>Industry</a:t>
            </a:r>
            <a:r>
              <a:rPr sz="1800" b="1" i="0" spc="-30">
                <a:solidFill>
                  <a:srgbClr val="FFFFFF"/>
                </a:solidFill>
                <a:latin typeface="Segoe UI Semibold" panose="020B0502040204020203" pitchFamily="34" charset="0"/>
                <a:cs typeface="Segoe UI Semibold" panose="020B0502040204020203" pitchFamily="34" charset="0"/>
              </a:rPr>
              <a:t> </a:t>
            </a:r>
            <a:r>
              <a:rPr sz="1800" b="1" i="0">
                <a:solidFill>
                  <a:srgbClr val="FFFFFF"/>
                </a:solidFill>
                <a:latin typeface="Segoe UI Semibold" panose="020B0502040204020203" pitchFamily="34" charset="0"/>
                <a:cs typeface="Segoe UI Semibold" panose="020B0502040204020203" pitchFamily="34" charset="0"/>
              </a:rPr>
              <a:t>Solutions</a:t>
            </a:r>
            <a:endParaRPr sz="1800" b="1" i="0">
              <a:latin typeface="Segoe UI Semibold" panose="020B0502040204020203" pitchFamily="34" charset="0"/>
              <a:cs typeface="Segoe UI Semibold" panose="020B0502040204020203" pitchFamily="34" charset="0"/>
            </a:endParaRPr>
          </a:p>
        </p:txBody>
      </p:sp>
      <p:sp>
        <p:nvSpPr>
          <p:cNvPr id="4" name="Text Placeholder 3">
            <a:extLst>
              <a:ext uri="{FF2B5EF4-FFF2-40B4-BE49-F238E27FC236}">
                <a16:creationId xmlns:a16="http://schemas.microsoft.com/office/drawing/2014/main" id="{382009CA-1A7A-4506-BB9E-F2A388361269}"/>
              </a:ext>
            </a:extLst>
          </p:cNvPr>
          <p:cNvSpPr>
            <a:spLocks noGrp="1"/>
          </p:cNvSpPr>
          <p:nvPr>
            <p:ph type="body" sz="quarter" idx="10"/>
          </p:nvPr>
        </p:nvSpPr>
        <p:spPr>
          <a:xfrm>
            <a:off x="4838700" y="3291774"/>
            <a:ext cx="3581399" cy="276999"/>
          </a:xfrm>
        </p:spPr>
        <p:txBody>
          <a:bodyPr anchor="ctr"/>
          <a:lstStyle>
            <a:lvl1pPr marL="0" inden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0" name="Text Placeholder 3">
            <a:extLst>
              <a:ext uri="{FF2B5EF4-FFF2-40B4-BE49-F238E27FC236}">
                <a16:creationId xmlns:a16="http://schemas.microsoft.com/office/drawing/2014/main" id="{7FC8EDA0-0F3F-46F6-84EE-BC8F9B9146AB}"/>
              </a:ext>
            </a:extLst>
          </p:cNvPr>
          <p:cNvSpPr>
            <a:spLocks noGrp="1"/>
          </p:cNvSpPr>
          <p:nvPr>
            <p:ph type="body" sz="quarter" idx="11" hasCustomPrompt="1"/>
          </p:nvPr>
        </p:nvSpPr>
        <p:spPr>
          <a:xfrm>
            <a:off x="3323569" y="4382093"/>
            <a:ext cx="1515132" cy="215444"/>
          </a:xfrm>
        </p:spPr>
        <p:txBody>
          <a:bodyPr anchor="ctr"/>
          <a:lstStyle>
            <a:lvl1pPr marL="0" indent="0">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8" name="object 4" descr="Microsoft logo white text version">
            <a:extLst>
              <a:ext uri="{FF2B5EF4-FFF2-40B4-BE49-F238E27FC236}">
                <a16:creationId xmlns:a16="http://schemas.microsoft.com/office/drawing/2014/main" id="{81433FD3-DE6E-8E46-A694-7E52D07A1AA7}"/>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8831988" y="2710383"/>
            <a:ext cx="2979012" cy="1439780"/>
          </a:xfrm>
          <a:prstGeom prst="rect">
            <a:avLst/>
          </a:prstGeom>
        </p:spPr>
      </p:pic>
      <p:sp>
        <p:nvSpPr>
          <p:cNvPr id="6" name="Text Box 3" descr="This is a copyright notice that should be included on the final slide">
            <a:extLst>
              <a:ext uri="{FF2B5EF4-FFF2-40B4-BE49-F238E27FC236}">
                <a16:creationId xmlns:a16="http://schemas.microsoft.com/office/drawing/2014/main" id="{EF815191-7FF0-4B7C-BA85-4C0DFFC9FF2E}"/>
              </a:ext>
            </a:extLst>
          </p:cNvPr>
          <p:cNvSpPr txBox="1">
            <a:spLocks noChangeArrowheads="1"/>
          </p:cNvSpPr>
          <p:nvPr userDrawn="1"/>
        </p:nvSpPr>
        <p:spPr bwMode="blackWhite">
          <a:xfrm>
            <a:off x="3810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spTree>
    <p:extLst>
      <p:ext uri="{BB962C8B-B14F-4D97-AF65-F5344CB8AC3E}">
        <p14:creationId xmlns:p14="http://schemas.microsoft.com/office/powerpoint/2010/main" val="189842676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2088">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2_Title only 1">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1000" y="457200"/>
            <a:ext cx="11430000" cy="553998"/>
          </a:xfrm>
        </p:spPr>
        <p:txBody>
          <a:bodyPr anchor="t"/>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8" name="Text Placeholder 5">
            <a:extLst>
              <a:ext uri="{FF2B5EF4-FFF2-40B4-BE49-F238E27FC236}">
                <a16:creationId xmlns:a16="http://schemas.microsoft.com/office/drawing/2014/main" id="{7A8D3730-A3A6-402D-9C79-46795F0E2B5A}"/>
              </a:ext>
            </a:extLst>
          </p:cNvPr>
          <p:cNvSpPr>
            <a:spLocks noGrp="1"/>
          </p:cNvSpPr>
          <p:nvPr>
            <p:ph type="body" sz="quarter" idx="11"/>
          </p:nvPr>
        </p:nvSpPr>
        <p:spPr>
          <a:xfrm>
            <a:off x="385064" y="1036058"/>
            <a:ext cx="11425930" cy="228297"/>
          </a:xfrm>
        </p:spPr>
        <p:txBody>
          <a:bodyPr>
            <a:noAutofit/>
          </a:bodyPr>
          <a:lstStyle>
            <a:lvl1pPr marL="0" indent="0">
              <a:buNone/>
              <a:defRPr sz="1400"/>
            </a:lvl1pPr>
            <a:lvl2pPr marL="228600" indent="0">
              <a:buNone/>
              <a:defRPr sz="1400"/>
            </a:lvl2pPr>
            <a:lvl3pPr marL="457200" indent="0">
              <a:buNone/>
              <a:defRPr sz="1100"/>
            </a:lvl3pPr>
            <a:lvl4pPr marL="661988" indent="0">
              <a:buNone/>
              <a:defRPr sz="1050"/>
            </a:lvl4pPr>
            <a:lvl5pPr marL="855663" indent="0">
              <a:buNone/>
              <a:defRPr sz="1050"/>
            </a:lvl5pPr>
          </a:lstStyle>
          <a:p>
            <a:pPr lvl="0"/>
            <a:r>
              <a:rPr lang="en-US"/>
              <a:t>Click to edit Master text styles</a:t>
            </a:r>
          </a:p>
        </p:txBody>
      </p:sp>
    </p:spTree>
    <p:extLst>
      <p:ext uri="{BB962C8B-B14F-4D97-AF65-F5344CB8AC3E}">
        <p14:creationId xmlns:p14="http://schemas.microsoft.com/office/powerpoint/2010/main" val="283747482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4_Title Slide 1">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AD4D1F-AB0A-9A6C-19F0-B7CDBFC6CB92}"/>
              </a:ext>
            </a:extLst>
          </p:cNvPr>
          <p:cNvSpPr/>
          <p:nvPr userDrawn="1"/>
        </p:nvSpPr>
        <p:spPr>
          <a:xfrm>
            <a:off x="-21466" y="-37133"/>
            <a:ext cx="4497734" cy="7008853"/>
          </a:xfrm>
          <a:prstGeom prst="rect">
            <a:avLst/>
          </a:prstGeom>
          <a:solidFill>
            <a:srgbClr val="D3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62B7002A-CF12-44F8-A81A-0978FF3E5A7E}"/>
              </a:ext>
              <a:ext uri="{C183D7F6-B498-43B3-948B-1728B52AA6E4}">
                <adec:decorative xmlns:adec="http://schemas.microsoft.com/office/drawing/2017/decorative" val="1"/>
              </a:ext>
            </a:extLst>
          </p:cNvPr>
          <p:cNvGrpSpPr>
            <a:grpSpLocks/>
          </p:cNvGrpSpPr>
          <p:nvPr userDrawn="1"/>
        </p:nvGrpSpPr>
        <p:grpSpPr>
          <a:xfrm>
            <a:off x="1" y="0"/>
            <a:ext cx="12192000" cy="6858418"/>
            <a:chOff x="1" y="-418"/>
            <a:chExt cx="12192000" cy="6858418"/>
          </a:xfrm>
        </p:grpSpPr>
        <p:sp>
          <p:nvSpPr>
            <p:cNvPr id="11" name="Rectangle 10" hidden="1">
              <a:extLst>
                <a:ext uri="{FF2B5EF4-FFF2-40B4-BE49-F238E27FC236}">
                  <a16:creationId xmlns:a16="http://schemas.microsoft.com/office/drawing/2014/main" id="{FB6A7679-CD12-264F-8D68-C04698BD1C02}"/>
                </a:ext>
                <a:ext uri="{C183D7F6-B498-43B3-948B-1728B52AA6E4}">
                  <adec:decorative xmlns:adec="http://schemas.microsoft.com/office/drawing/2017/decorative" val="1"/>
                </a:ext>
              </a:extLst>
            </p:cNvPr>
            <p:cNvSpPr>
              <a:spLocks/>
            </p:cNvSpPr>
            <p:nvPr userDrawn="1"/>
          </p:nvSpPr>
          <p:spPr bwMode="auto">
            <a:xfrm>
              <a:off x="1" y="-418"/>
              <a:ext cx="12192000" cy="6858000"/>
            </a:xfrm>
            <a:prstGeom prst="rect">
              <a:avLst/>
            </a:prstGeom>
            <a:gradFill>
              <a:gsLst>
                <a:gs pos="68000">
                  <a:schemeClr val="bg1">
                    <a:alpha val="45000"/>
                  </a:schemeClr>
                </a:gs>
                <a:gs pos="0">
                  <a:schemeClr val="tx1">
                    <a:alpha val="0"/>
                  </a:schemeClr>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Rectangle 9" hidden="1">
              <a:extLst>
                <a:ext uri="{FF2B5EF4-FFF2-40B4-BE49-F238E27FC236}">
                  <a16:creationId xmlns:a16="http://schemas.microsoft.com/office/drawing/2014/main" id="{A9CEB608-0900-4220-A4A5-6730BBDCE2F2}"/>
                </a:ext>
                <a:ext uri="{C183D7F6-B498-43B3-948B-1728B52AA6E4}">
                  <adec:decorative xmlns:adec="http://schemas.microsoft.com/office/drawing/2017/decorative" val="1"/>
                </a:ext>
              </a:extLst>
            </p:cNvPr>
            <p:cNvSpPr>
              <a:spLocks/>
            </p:cNvSpPr>
            <p:nvPr userDrawn="1"/>
          </p:nvSpPr>
          <p:spPr bwMode="auto">
            <a:xfrm>
              <a:off x="5394960" y="3318235"/>
              <a:ext cx="6797040" cy="3539765"/>
            </a:xfrm>
            <a:prstGeom prst="rect">
              <a:avLst/>
            </a:prstGeom>
            <a:gradFill>
              <a:gsLst>
                <a:gs pos="41000">
                  <a:srgbClr val="000000">
                    <a:alpha val="22000"/>
                  </a:srgbClr>
                </a:gs>
                <a:gs pos="0">
                  <a:schemeClr val="bg1">
                    <a:alpha val="0"/>
                  </a:schemeClr>
                </a:gs>
                <a:gs pos="100000">
                  <a:schemeClr val="bg1">
                    <a:alpha val="85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2" name="Rectangle 1">
            <a:extLst>
              <a:ext uri="{FF2B5EF4-FFF2-40B4-BE49-F238E27FC236}">
                <a16:creationId xmlns:a16="http://schemas.microsoft.com/office/drawing/2014/main" id="{4C5C4687-7859-D044-817A-4562925B6B94}"/>
              </a:ext>
              <a:ext uri="{C183D7F6-B498-43B3-948B-1728B52AA6E4}">
                <adec:decorative xmlns:adec="http://schemas.microsoft.com/office/drawing/2017/decorative" val="1"/>
              </a:ext>
            </a:extLst>
          </p:cNvPr>
          <p:cNvSpPr>
            <a:spLocks/>
          </p:cNvSpPr>
          <p:nvPr userDrawn="1"/>
        </p:nvSpPr>
        <p:spPr bwMode="auto">
          <a:xfrm>
            <a:off x="6096000" y="3318235"/>
            <a:ext cx="6096000" cy="226243"/>
          </a:xfrm>
          <a:prstGeom prst="rect">
            <a:avLst/>
          </a:prstGeom>
          <a:gradFill>
            <a:gsLst>
              <a:gs pos="54010">
                <a:schemeClr val="accent1"/>
              </a:gs>
              <a:gs pos="30000">
                <a:schemeClr val="accent4"/>
              </a:gs>
              <a:gs pos="100000">
                <a:schemeClr val="accent1"/>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
        <p:nvSpPr>
          <p:cNvPr id="8" name="Title 2">
            <a:extLst>
              <a:ext uri="{FF2B5EF4-FFF2-40B4-BE49-F238E27FC236}">
                <a16:creationId xmlns:a16="http://schemas.microsoft.com/office/drawing/2014/main" id="{D12EA93D-58B9-0947-8D2F-A98EE07AD5DB}"/>
              </a:ext>
            </a:extLst>
          </p:cNvPr>
          <p:cNvSpPr>
            <a:spLocks noGrp="1"/>
          </p:cNvSpPr>
          <p:nvPr>
            <p:ph type="title"/>
          </p:nvPr>
        </p:nvSpPr>
        <p:spPr>
          <a:xfrm>
            <a:off x="6096001" y="3685032"/>
            <a:ext cx="4648200" cy="2279835"/>
          </a:xfrm>
        </p:spPr>
        <p:txBody>
          <a:bodyPr>
            <a:noAutofit/>
          </a:bodyPr>
          <a:lstStyle>
            <a:lvl1pPr>
              <a:defRPr sz="3600"/>
            </a:lvl1pPr>
          </a:lstStyle>
          <a:p>
            <a:r>
              <a:rPr lang="en-US"/>
              <a:t>Click to edit Master title style</a:t>
            </a:r>
          </a:p>
        </p:txBody>
      </p:sp>
      <p:pic>
        <p:nvPicPr>
          <p:cNvPr id="4" name="Picture 3">
            <a:extLst>
              <a:ext uri="{FF2B5EF4-FFF2-40B4-BE49-F238E27FC236}">
                <a16:creationId xmlns:a16="http://schemas.microsoft.com/office/drawing/2014/main" id="{0CB40ED9-CEB6-55CA-7434-6E5042A20426}"/>
              </a:ext>
            </a:extLst>
          </p:cNvPr>
          <p:cNvPicPr>
            <a:picLocks noChangeAspect="1"/>
          </p:cNvPicPr>
          <p:nvPr userDrawn="1"/>
        </p:nvPicPr>
        <p:blipFill>
          <a:blip r:embed="rId2">
            <a:extLst>
              <a:ext uri="{28A0092B-C50C-407E-A947-70E740481C1C}">
                <a14:useLocalDpi xmlns:a14="http://schemas.microsoft.com/office/drawing/2010/main" val="0"/>
              </a:ext>
            </a:extLst>
          </a:blip>
          <a:srcRect l="12630" r="12630"/>
          <a:stretch/>
        </p:blipFill>
        <p:spPr>
          <a:xfrm>
            <a:off x="4479851" y="-16402"/>
            <a:ext cx="7712149" cy="6874402"/>
          </a:xfrm>
          <a:prstGeom prst="rect">
            <a:avLst/>
          </a:prstGeom>
        </p:spPr>
      </p:pic>
      <p:cxnSp>
        <p:nvCxnSpPr>
          <p:cNvPr id="6" name="Straight Connector 5">
            <a:extLst>
              <a:ext uri="{FF2B5EF4-FFF2-40B4-BE49-F238E27FC236}">
                <a16:creationId xmlns:a16="http://schemas.microsoft.com/office/drawing/2014/main" id="{4485F878-7BA5-C2BF-A37F-9536A8632079}"/>
              </a:ext>
            </a:extLst>
          </p:cNvPr>
          <p:cNvCxnSpPr>
            <a:cxnSpLocks/>
          </p:cNvCxnSpPr>
          <p:nvPr userDrawn="1"/>
        </p:nvCxnSpPr>
        <p:spPr>
          <a:xfrm>
            <a:off x="1524" y="0"/>
            <a:ext cx="1218895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AAB0637-D6AD-4215-24E0-511BC1598520}"/>
              </a:ext>
            </a:extLst>
          </p:cNvPr>
          <p:cNvGrpSpPr/>
          <p:nvPr userDrawn="1"/>
        </p:nvGrpSpPr>
        <p:grpSpPr>
          <a:xfrm>
            <a:off x="3" y="-1975516"/>
            <a:ext cx="5882257" cy="931748"/>
            <a:chOff x="3018844" y="5911305"/>
            <a:chExt cx="7306623" cy="257192"/>
          </a:xfrm>
        </p:grpSpPr>
        <p:sp>
          <p:nvSpPr>
            <p:cNvPr id="12" name="Rectangle 11">
              <a:extLst>
                <a:ext uri="{FF2B5EF4-FFF2-40B4-BE49-F238E27FC236}">
                  <a16:creationId xmlns:a16="http://schemas.microsoft.com/office/drawing/2014/main" id="{57E393E2-28E6-B089-5441-7123E8865543}"/>
                </a:ext>
              </a:extLst>
            </p:cNvPr>
            <p:cNvSpPr/>
            <p:nvPr/>
          </p:nvSpPr>
          <p:spPr>
            <a:xfrm>
              <a:off x="5493980" y="5911306"/>
              <a:ext cx="1118782" cy="257191"/>
            </a:xfrm>
            <a:prstGeom prst="rect">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#92D050</a:t>
              </a:r>
            </a:p>
          </p:txBody>
        </p:sp>
        <p:sp>
          <p:nvSpPr>
            <p:cNvPr id="14" name="Rectangle 13">
              <a:extLst>
                <a:ext uri="{FF2B5EF4-FFF2-40B4-BE49-F238E27FC236}">
                  <a16:creationId xmlns:a16="http://schemas.microsoft.com/office/drawing/2014/main" id="{E432FC90-7F40-1452-D93F-69444AD15097}"/>
                </a:ext>
              </a:extLst>
            </p:cNvPr>
            <p:cNvSpPr/>
            <p:nvPr/>
          </p:nvSpPr>
          <p:spPr>
            <a:xfrm>
              <a:off x="6731548" y="5911306"/>
              <a:ext cx="1118782" cy="2571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#ACACAC</a:t>
              </a:r>
            </a:p>
          </p:txBody>
        </p:sp>
        <p:sp>
          <p:nvSpPr>
            <p:cNvPr id="15" name="Rectangle 14">
              <a:extLst>
                <a:ext uri="{FF2B5EF4-FFF2-40B4-BE49-F238E27FC236}">
                  <a16:creationId xmlns:a16="http://schemas.microsoft.com/office/drawing/2014/main" id="{23226FE5-E933-FAB7-9ABC-BD77317A7DA8}"/>
                </a:ext>
              </a:extLst>
            </p:cNvPr>
            <p:cNvSpPr/>
            <p:nvPr/>
          </p:nvSpPr>
          <p:spPr>
            <a:xfrm>
              <a:off x="7969116" y="5911306"/>
              <a:ext cx="1118782" cy="257191"/>
            </a:xfrm>
            <a:prstGeom prst="rect">
              <a:avLst/>
            </a:prstGeom>
            <a:solidFill>
              <a:srgbClr val="757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#75757A</a:t>
              </a:r>
            </a:p>
          </p:txBody>
        </p:sp>
        <p:sp>
          <p:nvSpPr>
            <p:cNvPr id="16" name="Rectangle 15">
              <a:extLst>
                <a:ext uri="{FF2B5EF4-FFF2-40B4-BE49-F238E27FC236}">
                  <a16:creationId xmlns:a16="http://schemas.microsoft.com/office/drawing/2014/main" id="{233E5CED-102A-45A2-9BEB-1E08D26BFD04}"/>
                </a:ext>
              </a:extLst>
            </p:cNvPr>
            <p:cNvSpPr/>
            <p:nvPr/>
          </p:nvSpPr>
          <p:spPr>
            <a:xfrm>
              <a:off x="4256412" y="5911306"/>
              <a:ext cx="1118782" cy="257191"/>
            </a:xfrm>
            <a:prstGeom prst="rect">
              <a:avLst/>
            </a:prstGeom>
            <a:solidFill>
              <a:srgbClr val="50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#50E6FF</a:t>
              </a:r>
            </a:p>
          </p:txBody>
        </p:sp>
        <p:sp>
          <p:nvSpPr>
            <p:cNvPr id="17" name="Rectangle 16">
              <a:extLst>
                <a:ext uri="{FF2B5EF4-FFF2-40B4-BE49-F238E27FC236}">
                  <a16:creationId xmlns:a16="http://schemas.microsoft.com/office/drawing/2014/main" id="{C7041F96-FB26-3A68-2F88-FE4E8C1760FB}"/>
                </a:ext>
              </a:extLst>
            </p:cNvPr>
            <p:cNvSpPr/>
            <p:nvPr/>
          </p:nvSpPr>
          <p:spPr>
            <a:xfrm>
              <a:off x="3018844" y="5911305"/>
              <a:ext cx="1118782" cy="257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#0078D4</a:t>
              </a:r>
            </a:p>
          </p:txBody>
        </p:sp>
        <p:sp>
          <p:nvSpPr>
            <p:cNvPr id="18" name="Rectangle 17">
              <a:extLst>
                <a:ext uri="{FF2B5EF4-FFF2-40B4-BE49-F238E27FC236}">
                  <a16:creationId xmlns:a16="http://schemas.microsoft.com/office/drawing/2014/main" id="{AF0ABF84-2767-6757-6FC9-F57BCAAA607C}"/>
                </a:ext>
              </a:extLst>
            </p:cNvPr>
            <p:cNvSpPr/>
            <p:nvPr/>
          </p:nvSpPr>
          <p:spPr>
            <a:xfrm>
              <a:off x="9206685" y="5911306"/>
              <a:ext cx="1118782" cy="257191"/>
            </a:xfrm>
            <a:prstGeom prst="rect">
              <a:avLst/>
            </a:prstGeom>
            <a:solidFill>
              <a:srgbClr val="FDB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#FDBB30</a:t>
              </a:r>
            </a:p>
          </p:txBody>
        </p:sp>
      </p:grpSp>
      <p:pic>
        <p:nvPicPr>
          <p:cNvPr id="19" name="Picture 2" descr="See the source image">
            <a:extLst>
              <a:ext uri="{FF2B5EF4-FFF2-40B4-BE49-F238E27FC236}">
                <a16:creationId xmlns:a16="http://schemas.microsoft.com/office/drawing/2014/main" id="{19E9E6BC-BDB5-CACC-AC6C-70758D11584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5182" y="236246"/>
            <a:ext cx="2119635" cy="55778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461128C0-8B2A-E869-A6BB-6C9F60361E5D}"/>
              </a:ext>
            </a:extLst>
          </p:cNvPr>
          <p:cNvSpPr/>
          <p:nvPr userDrawn="1"/>
        </p:nvSpPr>
        <p:spPr>
          <a:xfrm>
            <a:off x="0" y="5788152"/>
            <a:ext cx="12192000" cy="1133856"/>
          </a:xfrm>
          <a:prstGeom prst="rect">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E3BEBD5A-032D-91A4-BE0D-5AF826A00ECE}"/>
              </a:ext>
            </a:extLst>
          </p:cNvPr>
          <p:cNvCxnSpPr>
            <a:cxnSpLocks/>
          </p:cNvCxnSpPr>
          <p:nvPr userDrawn="1"/>
        </p:nvCxnSpPr>
        <p:spPr>
          <a:xfrm>
            <a:off x="0" y="6858000"/>
            <a:ext cx="12188952" cy="0"/>
          </a:xfrm>
          <a:prstGeom prst="line">
            <a:avLst/>
          </a:prstGeom>
          <a:ln w="2063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F4EA38B-0631-DBA2-721E-74ADFBBF3ED2}"/>
              </a:ext>
            </a:extLst>
          </p:cNvPr>
          <p:cNvCxnSpPr>
            <a:cxnSpLocks/>
          </p:cNvCxnSpPr>
          <p:nvPr userDrawn="1"/>
        </p:nvCxnSpPr>
        <p:spPr>
          <a:xfrm>
            <a:off x="1524" y="5705856"/>
            <a:ext cx="12188952" cy="0"/>
          </a:xfrm>
          <a:prstGeom prst="line">
            <a:avLst/>
          </a:prstGeom>
          <a:ln w="57150">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D5C8FE56-6E15-3CB6-50FE-238D6B26C87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263" y="5697752"/>
            <a:ext cx="2588641" cy="1160248"/>
          </a:xfrm>
          <a:prstGeom prst="rect">
            <a:avLst/>
          </a:prstGeom>
        </p:spPr>
      </p:pic>
    </p:spTree>
    <p:extLst>
      <p:ext uri="{BB962C8B-B14F-4D97-AF65-F5344CB8AC3E}">
        <p14:creationId xmlns:p14="http://schemas.microsoft.com/office/powerpoint/2010/main" val="20281876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2808">
          <p15:clr>
            <a:srgbClr val="5ACBF0"/>
          </p15:clr>
        </p15:guide>
        <p15:guide id="4" pos="3840">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5_Title Slide 1">
    <p:bg>
      <p:bgPr>
        <a:solidFill>
          <a:schemeClr val="accent1">
            <a:lumMod val="20000"/>
            <a:lumOff val="80000"/>
            <a:alpha val="73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2B7002A-CF12-44F8-A81A-0978FF3E5A7E}"/>
              </a:ext>
              <a:ext uri="{C183D7F6-B498-43B3-948B-1728B52AA6E4}">
                <adec:decorative xmlns:adec="http://schemas.microsoft.com/office/drawing/2017/decorative" val="1"/>
              </a:ext>
            </a:extLst>
          </p:cNvPr>
          <p:cNvGrpSpPr>
            <a:grpSpLocks/>
          </p:cNvGrpSpPr>
          <p:nvPr userDrawn="1"/>
        </p:nvGrpSpPr>
        <p:grpSpPr>
          <a:xfrm>
            <a:off x="1" y="0"/>
            <a:ext cx="12192000" cy="6858418"/>
            <a:chOff x="1" y="-418"/>
            <a:chExt cx="12192000" cy="6858418"/>
          </a:xfrm>
        </p:grpSpPr>
        <p:sp>
          <p:nvSpPr>
            <p:cNvPr id="11" name="Rectangle 10" hidden="1">
              <a:extLst>
                <a:ext uri="{FF2B5EF4-FFF2-40B4-BE49-F238E27FC236}">
                  <a16:creationId xmlns:a16="http://schemas.microsoft.com/office/drawing/2014/main" id="{FB6A7679-CD12-264F-8D68-C04698BD1C02}"/>
                </a:ext>
                <a:ext uri="{C183D7F6-B498-43B3-948B-1728B52AA6E4}">
                  <adec:decorative xmlns:adec="http://schemas.microsoft.com/office/drawing/2017/decorative" val="1"/>
                </a:ext>
              </a:extLst>
            </p:cNvPr>
            <p:cNvSpPr>
              <a:spLocks/>
            </p:cNvSpPr>
            <p:nvPr userDrawn="1"/>
          </p:nvSpPr>
          <p:spPr bwMode="auto">
            <a:xfrm>
              <a:off x="1" y="-418"/>
              <a:ext cx="12192000" cy="6858000"/>
            </a:xfrm>
            <a:prstGeom prst="rect">
              <a:avLst/>
            </a:prstGeom>
            <a:gradFill>
              <a:gsLst>
                <a:gs pos="68000">
                  <a:schemeClr val="bg1">
                    <a:alpha val="45000"/>
                  </a:schemeClr>
                </a:gs>
                <a:gs pos="0">
                  <a:schemeClr val="tx1">
                    <a:alpha val="0"/>
                  </a:schemeClr>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Rectangle 9" hidden="1">
              <a:extLst>
                <a:ext uri="{FF2B5EF4-FFF2-40B4-BE49-F238E27FC236}">
                  <a16:creationId xmlns:a16="http://schemas.microsoft.com/office/drawing/2014/main" id="{A9CEB608-0900-4220-A4A5-6730BBDCE2F2}"/>
                </a:ext>
                <a:ext uri="{C183D7F6-B498-43B3-948B-1728B52AA6E4}">
                  <adec:decorative xmlns:adec="http://schemas.microsoft.com/office/drawing/2017/decorative" val="1"/>
                </a:ext>
              </a:extLst>
            </p:cNvPr>
            <p:cNvSpPr>
              <a:spLocks/>
            </p:cNvSpPr>
            <p:nvPr userDrawn="1"/>
          </p:nvSpPr>
          <p:spPr bwMode="auto">
            <a:xfrm>
              <a:off x="5394960" y="3318235"/>
              <a:ext cx="6797040" cy="3539765"/>
            </a:xfrm>
            <a:prstGeom prst="rect">
              <a:avLst/>
            </a:prstGeom>
            <a:gradFill>
              <a:gsLst>
                <a:gs pos="41000">
                  <a:srgbClr val="000000">
                    <a:alpha val="22000"/>
                  </a:srgbClr>
                </a:gs>
                <a:gs pos="0">
                  <a:schemeClr val="bg1">
                    <a:alpha val="0"/>
                  </a:schemeClr>
                </a:gs>
                <a:gs pos="100000">
                  <a:schemeClr val="bg1">
                    <a:alpha val="85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2" name="Rectangle 1">
            <a:extLst>
              <a:ext uri="{FF2B5EF4-FFF2-40B4-BE49-F238E27FC236}">
                <a16:creationId xmlns:a16="http://schemas.microsoft.com/office/drawing/2014/main" id="{4C5C4687-7859-D044-817A-4562925B6B94}"/>
              </a:ext>
              <a:ext uri="{C183D7F6-B498-43B3-948B-1728B52AA6E4}">
                <adec:decorative xmlns:adec="http://schemas.microsoft.com/office/drawing/2017/decorative" val="1"/>
              </a:ext>
            </a:extLst>
          </p:cNvPr>
          <p:cNvSpPr>
            <a:spLocks/>
          </p:cNvSpPr>
          <p:nvPr userDrawn="1"/>
        </p:nvSpPr>
        <p:spPr bwMode="auto">
          <a:xfrm>
            <a:off x="6096000" y="3318235"/>
            <a:ext cx="6096000" cy="226243"/>
          </a:xfrm>
          <a:prstGeom prst="rect">
            <a:avLst/>
          </a:prstGeom>
          <a:gradFill>
            <a:gsLst>
              <a:gs pos="54010">
                <a:schemeClr val="accent1"/>
              </a:gs>
              <a:gs pos="30000">
                <a:schemeClr val="accent4"/>
              </a:gs>
              <a:gs pos="100000">
                <a:schemeClr val="accent1"/>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
        <p:nvSpPr>
          <p:cNvPr id="8" name="Title 2">
            <a:extLst>
              <a:ext uri="{FF2B5EF4-FFF2-40B4-BE49-F238E27FC236}">
                <a16:creationId xmlns:a16="http://schemas.microsoft.com/office/drawing/2014/main" id="{D12EA93D-58B9-0947-8D2F-A98EE07AD5DB}"/>
              </a:ext>
            </a:extLst>
          </p:cNvPr>
          <p:cNvSpPr>
            <a:spLocks noGrp="1"/>
          </p:cNvSpPr>
          <p:nvPr>
            <p:ph type="title"/>
          </p:nvPr>
        </p:nvSpPr>
        <p:spPr>
          <a:xfrm>
            <a:off x="6096001" y="3685032"/>
            <a:ext cx="4648200" cy="2279835"/>
          </a:xfrm>
        </p:spPr>
        <p:txBody>
          <a:bodyPr>
            <a:noAutofit/>
          </a:bodyPr>
          <a:lstStyle>
            <a:lvl1pPr>
              <a:defRPr sz="3600"/>
            </a:lvl1pPr>
          </a:lstStyle>
          <a:p>
            <a:r>
              <a:rPr lang="en-US"/>
              <a:t>Click to edit Master title style</a:t>
            </a:r>
          </a:p>
        </p:txBody>
      </p:sp>
      <p:pic>
        <p:nvPicPr>
          <p:cNvPr id="4" name="Picture 3">
            <a:extLst>
              <a:ext uri="{FF2B5EF4-FFF2-40B4-BE49-F238E27FC236}">
                <a16:creationId xmlns:a16="http://schemas.microsoft.com/office/drawing/2014/main" id="{0CB40ED9-CEB6-55CA-7434-6E5042A20426}"/>
              </a:ext>
            </a:extLst>
          </p:cNvPr>
          <p:cNvPicPr>
            <a:picLocks noChangeAspect="1"/>
          </p:cNvPicPr>
          <p:nvPr userDrawn="1"/>
        </p:nvPicPr>
        <p:blipFill>
          <a:blip r:embed="rId2">
            <a:extLst>
              <a:ext uri="{28A0092B-C50C-407E-A947-70E740481C1C}">
                <a14:useLocalDpi xmlns:a14="http://schemas.microsoft.com/office/drawing/2010/main" val="0"/>
              </a:ext>
            </a:extLst>
          </a:blip>
          <a:srcRect l="16365" r="16365"/>
          <a:stretch/>
        </p:blipFill>
        <p:spPr>
          <a:xfrm>
            <a:off x="4479851" y="-5485"/>
            <a:ext cx="7712149" cy="6874402"/>
          </a:xfrm>
          <a:prstGeom prst="rect">
            <a:avLst/>
          </a:prstGeom>
        </p:spPr>
      </p:pic>
      <p:cxnSp>
        <p:nvCxnSpPr>
          <p:cNvPr id="6" name="Straight Connector 5">
            <a:extLst>
              <a:ext uri="{FF2B5EF4-FFF2-40B4-BE49-F238E27FC236}">
                <a16:creationId xmlns:a16="http://schemas.microsoft.com/office/drawing/2014/main" id="{4485F878-7BA5-C2BF-A37F-9536A8632079}"/>
              </a:ext>
            </a:extLst>
          </p:cNvPr>
          <p:cNvCxnSpPr>
            <a:cxnSpLocks/>
          </p:cNvCxnSpPr>
          <p:nvPr userDrawn="1"/>
        </p:nvCxnSpPr>
        <p:spPr>
          <a:xfrm>
            <a:off x="1524" y="0"/>
            <a:ext cx="1218895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AAB0637-D6AD-4215-24E0-511BC1598520}"/>
              </a:ext>
            </a:extLst>
          </p:cNvPr>
          <p:cNvGrpSpPr/>
          <p:nvPr userDrawn="1"/>
        </p:nvGrpSpPr>
        <p:grpSpPr>
          <a:xfrm>
            <a:off x="3" y="-1975516"/>
            <a:ext cx="5882257" cy="931748"/>
            <a:chOff x="3018844" y="5911305"/>
            <a:chExt cx="7306623" cy="257192"/>
          </a:xfrm>
        </p:grpSpPr>
        <p:sp>
          <p:nvSpPr>
            <p:cNvPr id="12" name="Rectangle 11">
              <a:extLst>
                <a:ext uri="{FF2B5EF4-FFF2-40B4-BE49-F238E27FC236}">
                  <a16:creationId xmlns:a16="http://schemas.microsoft.com/office/drawing/2014/main" id="{57E393E2-28E6-B089-5441-7123E8865543}"/>
                </a:ext>
              </a:extLst>
            </p:cNvPr>
            <p:cNvSpPr/>
            <p:nvPr/>
          </p:nvSpPr>
          <p:spPr>
            <a:xfrm>
              <a:off x="5493980" y="5911306"/>
              <a:ext cx="1118782" cy="257191"/>
            </a:xfrm>
            <a:prstGeom prst="rect">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#92D050</a:t>
              </a:r>
            </a:p>
          </p:txBody>
        </p:sp>
        <p:sp>
          <p:nvSpPr>
            <p:cNvPr id="14" name="Rectangle 13">
              <a:extLst>
                <a:ext uri="{FF2B5EF4-FFF2-40B4-BE49-F238E27FC236}">
                  <a16:creationId xmlns:a16="http://schemas.microsoft.com/office/drawing/2014/main" id="{E432FC90-7F40-1452-D93F-69444AD15097}"/>
                </a:ext>
              </a:extLst>
            </p:cNvPr>
            <p:cNvSpPr/>
            <p:nvPr/>
          </p:nvSpPr>
          <p:spPr>
            <a:xfrm>
              <a:off x="6731548" y="5911306"/>
              <a:ext cx="1118782" cy="2571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#ACACAC</a:t>
              </a:r>
            </a:p>
          </p:txBody>
        </p:sp>
        <p:sp>
          <p:nvSpPr>
            <p:cNvPr id="15" name="Rectangle 14">
              <a:extLst>
                <a:ext uri="{FF2B5EF4-FFF2-40B4-BE49-F238E27FC236}">
                  <a16:creationId xmlns:a16="http://schemas.microsoft.com/office/drawing/2014/main" id="{23226FE5-E933-FAB7-9ABC-BD77317A7DA8}"/>
                </a:ext>
              </a:extLst>
            </p:cNvPr>
            <p:cNvSpPr/>
            <p:nvPr/>
          </p:nvSpPr>
          <p:spPr>
            <a:xfrm>
              <a:off x="7969116" y="5911306"/>
              <a:ext cx="1118782" cy="257191"/>
            </a:xfrm>
            <a:prstGeom prst="rect">
              <a:avLst/>
            </a:prstGeom>
            <a:solidFill>
              <a:srgbClr val="757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#75757A</a:t>
              </a:r>
            </a:p>
          </p:txBody>
        </p:sp>
        <p:sp>
          <p:nvSpPr>
            <p:cNvPr id="16" name="Rectangle 15">
              <a:extLst>
                <a:ext uri="{FF2B5EF4-FFF2-40B4-BE49-F238E27FC236}">
                  <a16:creationId xmlns:a16="http://schemas.microsoft.com/office/drawing/2014/main" id="{233E5CED-102A-45A2-9BEB-1E08D26BFD04}"/>
                </a:ext>
              </a:extLst>
            </p:cNvPr>
            <p:cNvSpPr/>
            <p:nvPr/>
          </p:nvSpPr>
          <p:spPr>
            <a:xfrm>
              <a:off x="4256412" y="5911306"/>
              <a:ext cx="1118782" cy="257191"/>
            </a:xfrm>
            <a:prstGeom prst="rect">
              <a:avLst/>
            </a:prstGeom>
            <a:solidFill>
              <a:srgbClr val="50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#50E6FF</a:t>
              </a:r>
            </a:p>
          </p:txBody>
        </p:sp>
        <p:sp>
          <p:nvSpPr>
            <p:cNvPr id="17" name="Rectangle 16">
              <a:extLst>
                <a:ext uri="{FF2B5EF4-FFF2-40B4-BE49-F238E27FC236}">
                  <a16:creationId xmlns:a16="http://schemas.microsoft.com/office/drawing/2014/main" id="{C7041F96-FB26-3A68-2F88-FE4E8C1760FB}"/>
                </a:ext>
              </a:extLst>
            </p:cNvPr>
            <p:cNvSpPr/>
            <p:nvPr/>
          </p:nvSpPr>
          <p:spPr>
            <a:xfrm>
              <a:off x="3018844" y="5911305"/>
              <a:ext cx="1118782" cy="257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#0078D4</a:t>
              </a:r>
            </a:p>
          </p:txBody>
        </p:sp>
        <p:sp>
          <p:nvSpPr>
            <p:cNvPr id="18" name="Rectangle 17">
              <a:extLst>
                <a:ext uri="{FF2B5EF4-FFF2-40B4-BE49-F238E27FC236}">
                  <a16:creationId xmlns:a16="http://schemas.microsoft.com/office/drawing/2014/main" id="{AF0ABF84-2767-6757-6FC9-F57BCAAA607C}"/>
                </a:ext>
              </a:extLst>
            </p:cNvPr>
            <p:cNvSpPr/>
            <p:nvPr/>
          </p:nvSpPr>
          <p:spPr>
            <a:xfrm>
              <a:off x="9206685" y="5911306"/>
              <a:ext cx="1118782" cy="257191"/>
            </a:xfrm>
            <a:prstGeom prst="rect">
              <a:avLst/>
            </a:prstGeom>
            <a:solidFill>
              <a:srgbClr val="FDB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#FDBB30</a:t>
              </a:r>
            </a:p>
          </p:txBody>
        </p:sp>
      </p:grpSp>
      <p:pic>
        <p:nvPicPr>
          <p:cNvPr id="19" name="Picture 2" descr="See the source image">
            <a:extLst>
              <a:ext uri="{FF2B5EF4-FFF2-40B4-BE49-F238E27FC236}">
                <a16:creationId xmlns:a16="http://schemas.microsoft.com/office/drawing/2014/main" id="{19E9E6BC-BDB5-CACC-AC6C-70758D11584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5182" y="236246"/>
            <a:ext cx="2119635" cy="55778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461128C0-8B2A-E869-A6BB-6C9F60361E5D}"/>
              </a:ext>
            </a:extLst>
          </p:cNvPr>
          <p:cNvSpPr/>
          <p:nvPr userDrawn="1"/>
        </p:nvSpPr>
        <p:spPr>
          <a:xfrm>
            <a:off x="0" y="5788152"/>
            <a:ext cx="12192000" cy="1133856"/>
          </a:xfrm>
          <a:prstGeom prst="rect">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E3BEBD5A-032D-91A4-BE0D-5AF826A00ECE}"/>
              </a:ext>
            </a:extLst>
          </p:cNvPr>
          <p:cNvCxnSpPr>
            <a:cxnSpLocks/>
          </p:cNvCxnSpPr>
          <p:nvPr userDrawn="1"/>
        </p:nvCxnSpPr>
        <p:spPr>
          <a:xfrm>
            <a:off x="0" y="6858000"/>
            <a:ext cx="12188952" cy="0"/>
          </a:xfrm>
          <a:prstGeom prst="line">
            <a:avLst/>
          </a:prstGeom>
          <a:ln w="2063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F4EA38B-0631-DBA2-721E-74ADFBBF3ED2}"/>
              </a:ext>
            </a:extLst>
          </p:cNvPr>
          <p:cNvCxnSpPr>
            <a:cxnSpLocks/>
          </p:cNvCxnSpPr>
          <p:nvPr userDrawn="1"/>
        </p:nvCxnSpPr>
        <p:spPr>
          <a:xfrm>
            <a:off x="1524" y="5705856"/>
            <a:ext cx="12188952" cy="0"/>
          </a:xfrm>
          <a:prstGeom prst="line">
            <a:avLst/>
          </a:prstGeom>
          <a:ln w="57150">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D5C8FE56-6E15-3CB6-50FE-238D6B26C87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263" y="5697752"/>
            <a:ext cx="2588641" cy="1160248"/>
          </a:xfrm>
          <a:prstGeom prst="rect">
            <a:avLst/>
          </a:prstGeom>
        </p:spPr>
      </p:pic>
    </p:spTree>
    <p:extLst>
      <p:ext uri="{BB962C8B-B14F-4D97-AF65-F5344CB8AC3E}">
        <p14:creationId xmlns:p14="http://schemas.microsoft.com/office/powerpoint/2010/main" val="5481539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2808">
          <p15:clr>
            <a:srgbClr val="5ACBF0"/>
          </p15:clr>
        </p15:guide>
        <p15:guide id="4" pos="3840">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540C97-CE37-C923-36AF-B1C55A5C3660}"/>
              </a:ext>
            </a:extLst>
          </p:cNvPr>
          <p:cNvSpPr/>
          <p:nvPr userDrawn="1"/>
        </p:nvSpPr>
        <p:spPr bwMode="auto">
          <a:xfrm>
            <a:off x="4381170" y="-11874"/>
            <a:ext cx="7810830" cy="6869874"/>
          </a:xfrm>
          <a:prstGeom prst="rect">
            <a:avLst/>
          </a:prstGeom>
          <a:solidFill>
            <a:schemeClr val="accent1">
              <a:lumMod val="20000"/>
              <a:lumOff val="80000"/>
              <a:alpha val="4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A2BED8BC-B939-1E56-FCAA-D294AD5A1C0C}"/>
              </a:ext>
            </a:extLst>
          </p:cNvPr>
          <p:cNvSpPr/>
          <p:nvPr userDrawn="1"/>
        </p:nvSpPr>
        <p:spPr>
          <a:xfrm>
            <a:off x="0" y="5788152"/>
            <a:ext cx="12192000" cy="1133856"/>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91AD9FEF-6CC6-7BED-E7FE-D5AE3603207D}"/>
              </a:ext>
            </a:extLst>
          </p:cNvPr>
          <p:cNvCxnSpPr>
            <a:cxnSpLocks/>
          </p:cNvCxnSpPr>
          <p:nvPr userDrawn="1"/>
        </p:nvCxnSpPr>
        <p:spPr>
          <a:xfrm>
            <a:off x="0" y="6858000"/>
            <a:ext cx="12188952" cy="0"/>
          </a:xfrm>
          <a:prstGeom prst="line">
            <a:avLst/>
          </a:prstGeom>
          <a:ln w="2063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6D88BCF-A9A1-A5CA-2212-D060D1C3B030}"/>
              </a:ext>
            </a:extLst>
          </p:cNvPr>
          <p:cNvCxnSpPr>
            <a:cxnSpLocks/>
          </p:cNvCxnSpPr>
          <p:nvPr userDrawn="1"/>
        </p:nvCxnSpPr>
        <p:spPr>
          <a:xfrm>
            <a:off x="1524" y="5705856"/>
            <a:ext cx="12188952" cy="0"/>
          </a:xfrm>
          <a:prstGeom prst="line">
            <a:avLst/>
          </a:prstGeom>
          <a:ln w="57150">
            <a:solidFill>
              <a:schemeClr val="tx1">
                <a:alpha val="46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9E85636-6413-CB4B-06D1-19246B677CF8}"/>
              </a:ext>
            </a:extLst>
          </p:cNvPr>
          <p:cNvSpPr/>
          <p:nvPr userDrawn="1"/>
        </p:nvSpPr>
        <p:spPr>
          <a:xfrm>
            <a:off x="2354543" y="1648046"/>
            <a:ext cx="2743200" cy="2743200"/>
          </a:xfrm>
          <a:prstGeom prst="rect">
            <a:avLst/>
          </a:prstGeom>
          <a:solidFill>
            <a:srgbClr val="00445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5760" rIns="0" bIns="0" rtlCol="0" anchor="t" anchorCtr="0"/>
          <a:lstStyle/>
          <a:p>
            <a:pPr algn="ctr"/>
            <a:endParaRPr lang="en-US" sz="3600" spc="300"/>
          </a:p>
        </p:txBody>
      </p:sp>
      <p:pic>
        <p:nvPicPr>
          <p:cNvPr id="10" name="Picture 9">
            <a:extLst>
              <a:ext uri="{FF2B5EF4-FFF2-40B4-BE49-F238E27FC236}">
                <a16:creationId xmlns:a16="http://schemas.microsoft.com/office/drawing/2014/main" id="{BCB72E5B-E92A-0E51-4243-458B7A14BEBC}"/>
              </a:ext>
            </a:extLst>
          </p:cNvPr>
          <p:cNvPicPr>
            <a:picLocks noChangeAspect="1"/>
          </p:cNvPicPr>
          <p:nvPr userDrawn="1"/>
        </p:nvPicPr>
        <p:blipFill>
          <a:blip r:embed="rId2">
            <a:extLst>
              <a:ext uri="{28A0092B-C50C-407E-A947-70E740481C1C}">
                <a14:useLocalDpi xmlns:a14="http://schemas.microsoft.com/office/drawing/2010/main" val="0"/>
              </a:ext>
            </a:extLst>
          </a:blip>
          <a:srcRect l="13889" r="13889"/>
          <a:stretch/>
        </p:blipFill>
        <p:spPr>
          <a:xfrm>
            <a:off x="3006006" y="2737762"/>
            <a:ext cx="1440274" cy="1330024"/>
          </a:xfrm>
          <a:prstGeom prst="rect">
            <a:avLst/>
          </a:prstGeom>
          <a:effectLst/>
        </p:spPr>
      </p:pic>
      <p:sp>
        <p:nvSpPr>
          <p:cNvPr id="6" name="TextBox 5">
            <a:extLst>
              <a:ext uri="{FF2B5EF4-FFF2-40B4-BE49-F238E27FC236}">
                <a16:creationId xmlns:a16="http://schemas.microsoft.com/office/drawing/2014/main" id="{A32DC0F4-8511-5F74-B6F0-06DA074498E5}"/>
              </a:ext>
            </a:extLst>
          </p:cNvPr>
          <p:cNvSpPr txBox="1"/>
          <p:nvPr userDrawn="1"/>
        </p:nvSpPr>
        <p:spPr>
          <a:xfrm>
            <a:off x="8723718" y="6442274"/>
            <a:ext cx="3307317" cy="215444"/>
          </a:xfrm>
          <a:prstGeom prst="rect">
            <a:avLst/>
          </a:prstGeom>
          <a:noFill/>
        </p:spPr>
        <p:txBody>
          <a:bodyPr wrap="none" rtlCol="0">
            <a:spAutoFit/>
          </a:bodyPr>
          <a:lstStyle/>
          <a:p>
            <a:pPr marL="0" marR="0" lvl="0" indent="0" algn="r" defTabSz="932742" rtl="0" eaLnBrk="1" fontAlgn="auto" latinLnBrk="0" hangingPunct="1">
              <a:lnSpc>
                <a:spcPct val="100000"/>
              </a:lnSpc>
              <a:spcBef>
                <a:spcPts val="0"/>
              </a:spcBef>
              <a:spcAft>
                <a:spcPts val="0"/>
              </a:spcAft>
              <a:buClrTx/>
              <a:buSzTx/>
              <a:buFontTx/>
              <a:buNone/>
              <a:tabLst/>
              <a:defRPr/>
            </a:pPr>
            <a:r>
              <a:rPr lang="en-US" sz="800" spc="400" baseline="0">
                <a:solidFill>
                  <a:schemeClr val="tx1"/>
                </a:solidFill>
                <a:latin typeface="+mj-lt"/>
              </a:rPr>
              <a:t>MICROSOFT CONFIDENTIAL  |  </a:t>
            </a:r>
            <a:fld id="{ADB29FEE-4FDF-4A53-97AC-82EC1BAF7BF9}" type="slidenum">
              <a:rPr lang="en-US" sz="800" spc="400" baseline="0" smtClean="0">
                <a:solidFill>
                  <a:schemeClr val="tx1"/>
                </a:solidFill>
                <a:latin typeface="+mj-lt"/>
              </a:rPr>
              <a:pPr marL="0" marR="0" lvl="0" indent="0" algn="r" defTabSz="932742" rtl="0" eaLnBrk="1" fontAlgn="auto" latinLnBrk="0" hangingPunct="1">
                <a:lnSpc>
                  <a:spcPct val="100000"/>
                </a:lnSpc>
                <a:spcBef>
                  <a:spcPts val="0"/>
                </a:spcBef>
                <a:spcAft>
                  <a:spcPts val="0"/>
                </a:spcAft>
                <a:buClrTx/>
                <a:buSzTx/>
                <a:buFontTx/>
                <a:buNone/>
                <a:tabLst/>
                <a:defRPr/>
              </a:pPr>
              <a:t>‹#›</a:t>
            </a:fld>
            <a:endParaRPr lang="en-US" sz="800" spc="400" baseline="0">
              <a:solidFill>
                <a:schemeClr val="tx1"/>
              </a:solidFill>
              <a:latin typeface="+mj-lt"/>
            </a:endParaRPr>
          </a:p>
        </p:txBody>
      </p:sp>
      <p:sp>
        <p:nvSpPr>
          <p:cNvPr id="15" name="Text Placeholder 15">
            <a:extLst>
              <a:ext uri="{FF2B5EF4-FFF2-40B4-BE49-F238E27FC236}">
                <a16:creationId xmlns:a16="http://schemas.microsoft.com/office/drawing/2014/main" id="{E1C3225F-967E-3F50-6236-744B53910307}"/>
              </a:ext>
            </a:extLst>
          </p:cNvPr>
          <p:cNvSpPr>
            <a:spLocks noGrp="1"/>
          </p:cNvSpPr>
          <p:nvPr>
            <p:ph type="body" sz="quarter" idx="10" hasCustomPrompt="1"/>
          </p:nvPr>
        </p:nvSpPr>
        <p:spPr>
          <a:xfrm>
            <a:off x="7589838" y="168878"/>
            <a:ext cx="4157662" cy="193899"/>
          </a:xfrm>
          <a:prstGeom prst="rect">
            <a:avLst/>
          </a:prstGeom>
        </p:spPr>
        <p:txBody>
          <a:bodyPr lIns="0" tIns="0" rIns="0" bIns="0">
            <a:spAutoFit/>
          </a:bodyPr>
          <a:lstStyle>
            <a:lvl1pPr marL="0" indent="0" algn="r">
              <a:buNone/>
              <a:defRPr sz="14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    Click to edit Master text styles    ]</a:t>
            </a:r>
          </a:p>
        </p:txBody>
      </p:sp>
      <p:pic>
        <p:nvPicPr>
          <p:cNvPr id="20" name="Picture 2" descr="See the source image">
            <a:extLst>
              <a:ext uri="{FF2B5EF4-FFF2-40B4-BE49-F238E27FC236}">
                <a16:creationId xmlns:a16="http://schemas.microsoft.com/office/drawing/2014/main" id="{C014E04C-9511-83C7-6D2B-3CB12AC942E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3743" y="182324"/>
            <a:ext cx="1042444" cy="2743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1A285D9E-EEE0-2411-B692-CFD48CBC6D0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2268" b="32195"/>
          <a:stretch/>
        </p:blipFill>
        <p:spPr>
          <a:xfrm>
            <a:off x="2140871" y="217598"/>
            <a:ext cx="1435225" cy="228600"/>
          </a:xfrm>
          <a:prstGeom prst="rect">
            <a:avLst/>
          </a:prstGeom>
        </p:spPr>
      </p:pic>
    </p:spTree>
    <p:extLst>
      <p:ext uri="{BB962C8B-B14F-4D97-AF65-F5344CB8AC3E}">
        <p14:creationId xmlns:p14="http://schemas.microsoft.com/office/powerpoint/2010/main" val="1487184309"/>
      </p:ext>
    </p:extLst>
  </p:cSld>
  <p:clrMapOvr>
    <a:masterClrMapping/>
  </p:clrMapOvr>
  <p:extLst>
    <p:ext uri="{DCECCB84-F9BA-43D5-87BE-67443E8EF086}">
      <p15:sldGuideLst xmlns:p15="http://schemas.microsoft.com/office/powerpoint/2012/main">
        <p15:guide id="1" pos="1488">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2_General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540C97-CE37-C923-36AF-B1C55A5C3660}"/>
              </a:ext>
            </a:extLst>
          </p:cNvPr>
          <p:cNvSpPr/>
          <p:nvPr userDrawn="1"/>
        </p:nvSpPr>
        <p:spPr bwMode="auto">
          <a:xfrm>
            <a:off x="4381170" y="-11874"/>
            <a:ext cx="7810830" cy="6869874"/>
          </a:xfrm>
          <a:prstGeom prst="rect">
            <a:avLst/>
          </a:prstGeom>
          <a:solidFill>
            <a:schemeClr val="accent1">
              <a:lumMod val="20000"/>
              <a:lumOff val="80000"/>
              <a:alpha val="4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A2BED8BC-B939-1E56-FCAA-D294AD5A1C0C}"/>
              </a:ext>
            </a:extLst>
          </p:cNvPr>
          <p:cNvSpPr/>
          <p:nvPr userDrawn="1"/>
        </p:nvSpPr>
        <p:spPr>
          <a:xfrm>
            <a:off x="0" y="5788152"/>
            <a:ext cx="12192000" cy="1133856"/>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91AD9FEF-6CC6-7BED-E7FE-D5AE3603207D}"/>
              </a:ext>
            </a:extLst>
          </p:cNvPr>
          <p:cNvCxnSpPr>
            <a:cxnSpLocks/>
          </p:cNvCxnSpPr>
          <p:nvPr userDrawn="1"/>
        </p:nvCxnSpPr>
        <p:spPr>
          <a:xfrm>
            <a:off x="0" y="6858000"/>
            <a:ext cx="12188952" cy="0"/>
          </a:xfrm>
          <a:prstGeom prst="line">
            <a:avLst/>
          </a:prstGeom>
          <a:ln w="2063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6D88BCF-A9A1-A5CA-2212-D060D1C3B030}"/>
              </a:ext>
            </a:extLst>
          </p:cNvPr>
          <p:cNvCxnSpPr>
            <a:cxnSpLocks/>
          </p:cNvCxnSpPr>
          <p:nvPr userDrawn="1"/>
        </p:nvCxnSpPr>
        <p:spPr>
          <a:xfrm>
            <a:off x="1524" y="5705856"/>
            <a:ext cx="12188952" cy="0"/>
          </a:xfrm>
          <a:prstGeom prst="line">
            <a:avLst/>
          </a:prstGeom>
          <a:ln w="57150">
            <a:solidFill>
              <a:schemeClr val="tx1">
                <a:alpha val="46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32DC0F4-8511-5F74-B6F0-06DA074498E5}"/>
              </a:ext>
            </a:extLst>
          </p:cNvPr>
          <p:cNvSpPr txBox="1"/>
          <p:nvPr userDrawn="1"/>
        </p:nvSpPr>
        <p:spPr>
          <a:xfrm>
            <a:off x="8723718" y="6442274"/>
            <a:ext cx="3307317" cy="215444"/>
          </a:xfrm>
          <a:prstGeom prst="rect">
            <a:avLst/>
          </a:prstGeom>
          <a:noFill/>
        </p:spPr>
        <p:txBody>
          <a:bodyPr wrap="none" rtlCol="0">
            <a:spAutoFit/>
          </a:bodyPr>
          <a:lstStyle/>
          <a:p>
            <a:pPr marL="0" marR="0" lvl="0" indent="0" algn="r" defTabSz="932742" rtl="0" eaLnBrk="1" fontAlgn="auto" latinLnBrk="0" hangingPunct="1">
              <a:lnSpc>
                <a:spcPct val="100000"/>
              </a:lnSpc>
              <a:spcBef>
                <a:spcPts val="0"/>
              </a:spcBef>
              <a:spcAft>
                <a:spcPts val="0"/>
              </a:spcAft>
              <a:buClrTx/>
              <a:buSzTx/>
              <a:buFontTx/>
              <a:buNone/>
              <a:tabLst/>
              <a:defRPr/>
            </a:pPr>
            <a:r>
              <a:rPr lang="en-US" sz="800" spc="400" baseline="0">
                <a:solidFill>
                  <a:schemeClr val="tx1"/>
                </a:solidFill>
                <a:latin typeface="+mj-lt"/>
              </a:rPr>
              <a:t>MICROSOFT CONFIDENTIAL  |  </a:t>
            </a:r>
            <a:fld id="{ADB29FEE-4FDF-4A53-97AC-82EC1BAF7BF9}" type="slidenum">
              <a:rPr lang="en-US" sz="800" spc="400" baseline="0" smtClean="0">
                <a:solidFill>
                  <a:schemeClr val="tx1"/>
                </a:solidFill>
                <a:latin typeface="+mj-lt"/>
              </a:rPr>
              <a:pPr marL="0" marR="0" lvl="0" indent="0" algn="r" defTabSz="932742" rtl="0" eaLnBrk="1" fontAlgn="auto" latinLnBrk="0" hangingPunct="1">
                <a:lnSpc>
                  <a:spcPct val="100000"/>
                </a:lnSpc>
                <a:spcBef>
                  <a:spcPts val="0"/>
                </a:spcBef>
                <a:spcAft>
                  <a:spcPts val="0"/>
                </a:spcAft>
                <a:buClrTx/>
                <a:buSzTx/>
                <a:buFontTx/>
                <a:buNone/>
                <a:tabLst/>
                <a:defRPr/>
              </a:pPr>
              <a:t>‹#›</a:t>
            </a:fld>
            <a:endParaRPr lang="en-US" sz="800" spc="400" baseline="0">
              <a:solidFill>
                <a:schemeClr val="tx1"/>
              </a:solidFill>
              <a:latin typeface="+mj-lt"/>
            </a:endParaRPr>
          </a:p>
        </p:txBody>
      </p:sp>
      <p:sp>
        <p:nvSpPr>
          <p:cNvPr id="15" name="Text Placeholder 15">
            <a:extLst>
              <a:ext uri="{FF2B5EF4-FFF2-40B4-BE49-F238E27FC236}">
                <a16:creationId xmlns:a16="http://schemas.microsoft.com/office/drawing/2014/main" id="{E1C3225F-967E-3F50-6236-744B53910307}"/>
              </a:ext>
            </a:extLst>
          </p:cNvPr>
          <p:cNvSpPr>
            <a:spLocks noGrp="1"/>
          </p:cNvSpPr>
          <p:nvPr>
            <p:ph type="body" sz="quarter" idx="10" hasCustomPrompt="1"/>
          </p:nvPr>
        </p:nvSpPr>
        <p:spPr>
          <a:xfrm>
            <a:off x="7589838" y="168878"/>
            <a:ext cx="4157662" cy="193899"/>
          </a:xfrm>
          <a:prstGeom prst="rect">
            <a:avLst/>
          </a:prstGeom>
        </p:spPr>
        <p:txBody>
          <a:bodyPr lIns="0" tIns="0" rIns="0" bIns="0">
            <a:spAutoFit/>
          </a:bodyPr>
          <a:lstStyle>
            <a:lvl1pPr marL="0" indent="0" algn="r">
              <a:buNone/>
              <a:defRPr sz="14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    Click to edit Master text styles    ]</a:t>
            </a:r>
          </a:p>
        </p:txBody>
      </p:sp>
      <p:sp>
        <p:nvSpPr>
          <p:cNvPr id="9" name="Title 8">
            <a:extLst>
              <a:ext uri="{FF2B5EF4-FFF2-40B4-BE49-F238E27FC236}">
                <a16:creationId xmlns:a16="http://schemas.microsoft.com/office/drawing/2014/main" id="{0C891C04-DD8E-7385-5E60-7A915780A8BD}"/>
              </a:ext>
            </a:extLst>
          </p:cNvPr>
          <p:cNvSpPr>
            <a:spLocks noGrp="1"/>
          </p:cNvSpPr>
          <p:nvPr>
            <p:ph type="title"/>
          </p:nvPr>
        </p:nvSpPr>
        <p:spPr>
          <a:xfrm>
            <a:off x="457200" y="705677"/>
            <a:ext cx="11290300" cy="443198"/>
          </a:xfrm>
          <a:prstGeom prst="rect">
            <a:avLst/>
          </a:prstGeom>
        </p:spPr>
        <p:txBody>
          <a:bodyPr wrap="square" lIns="0" tIns="0" rIns="0" bIns="0">
            <a:spAutoFit/>
          </a:bodyPr>
          <a:lstStyle>
            <a:lvl1pPr>
              <a:defRPr sz="3200"/>
            </a:lvl1pPr>
          </a:lstStyle>
          <a:p>
            <a:r>
              <a:rPr lang="en-US"/>
              <a:t>Click to edit Master title style</a:t>
            </a:r>
          </a:p>
        </p:txBody>
      </p:sp>
      <p:pic>
        <p:nvPicPr>
          <p:cNvPr id="3" name="Picture 2" descr="See the source image">
            <a:extLst>
              <a:ext uri="{FF2B5EF4-FFF2-40B4-BE49-F238E27FC236}">
                <a16:creationId xmlns:a16="http://schemas.microsoft.com/office/drawing/2014/main" id="{84CDDA5F-CA78-F166-711C-346E0185F5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3743" y="182324"/>
            <a:ext cx="1042444" cy="2743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DF82C79-21C7-B7CE-75A9-25E679830DF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2268" b="32195"/>
          <a:stretch/>
        </p:blipFill>
        <p:spPr>
          <a:xfrm>
            <a:off x="2793407" y="217598"/>
            <a:ext cx="1435225" cy="228600"/>
          </a:xfrm>
          <a:prstGeom prst="rect">
            <a:avLst/>
          </a:prstGeom>
        </p:spPr>
      </p:pic>
    </p:spTree>
    <p:extLst>
      <p:ext uri="{BB962C8B-B14F-4D97-AF65-F5344CB8AC3E}">
        <p14:creationId xmlns:p14="http://schemas.microsoft.com/office/powerpoint/2010/main" val="3110597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04912E-16B1-4EEE-8AD9-8E714D6338D6}"/>
              </a:ext>
            </a:extLst>
          </p:cNvPr>
          <p:cNvSpPr>
            <a:spLocks noGrp="1"/>
          </p:cNvSpPr>
          <p:nvPr>
            <p:ph type="title"/>
          </p:nvPr>
        </p:nvSpPr>
        <p:spPr/>
        <p:txBody>
          <a:bodyPr/>
          <a:lstStyle/>
          <a:p>
            <a:r>
              <a:rPr lang="en-US"/>
              <a:t>Click to edit Master title style</a:t>
            </a:r>
          </a:p>
        </p:txBody>
      </p: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381000" y="1437065"/>
            <a:ext cx="1595439"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16" name="Straight Connector 15">
            <a:extLst>
              <a:ext uri="{FF2B5EF4-FFF2-40B4-BE49-F238E27FC236}">
                <a16:creationId xmlns:a16="http://schemas.microsoft.com/office/drawing/2014/main" id="{1EA3253A-CBC3-A644-9057-A616EFD62183}"/>
              </a:ext>
              <a:ext uri="{C183D7F6-B498-43B3-948B-1728B52AA6E4}">
                <adec:decorative xmlns:adec="http://schemas.microsoft.com/office/drawing/2017/decorative" val="1"/>
              </a:ext>
            </a:extLst>
          </p:cNvPr>
          <p:cNvCxnSpPr>
            <a:cxnSpLocks/>
          </p:cNvCxnSpPr>
          <p:nvPr userDrawn="1"/>
        </p:nvCxnSpPr>
        <p:spPr>
          <a:xfrm>
            <a:off x="381000"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381000" y="2137143"/>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347913"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0" name="Straight Connector 29">
            <a:extLst>
              <a:ext uri="{FF2B5EF4-FFF2-40B4-BE49-F238E27FC236}">
                <a16:creationId xmlns:a16="http://schemas.microsoft.com/office/drawing/2014/main" id="{53FA9607-273B-BF42-A068-8D930E44C050}"/>
              </a:ext>
              <a:ext uri="{C183D7F6-B498-43B3-948B-1728B52AA6E4}">
                <adec:decorative xmlns:adec="http://schemas.microsoft.com/office/drawing/2017/decorative" val="1"/>
              </a:ext>
            </a:extLst>
          </p:cNvPr>
          <p:cNvCxnSpPr>
            <a:cxnSpLocks/>
          </p:cNvCxnSpPr>
          <p:nvPr userDrawn="1"/>
        </p:nvCxnSpPr>
        <p:spPr>
          <a:xfrm>
            <a:off x="2347913"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347913" y="2137143"/>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14825"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1" name="Straight Connector 30">
            <a:extLst>
              <a:ext uri="{FF2B5EF4-FFF2-40B4-BE49-F238E27FC236}">
                <a16:creationId xmlns:a16="http://schemas.microsoft.com/office/drawing/2014/main" id="{85FB5306-5527-0B40-80C7-DB5C8423B952}"/>
              </a:ext>
              <a:ext uri="{C183D7F6-B498-43B3-948B-1728B52AA6E4}">
                <adec:decorative xmlns:adec="http://schemas.microsoft.com/office/drawing/2017/decorative" val="1"/>
              </a:ext>
            </a:extLst>
          </p:cNvPr>
          <p:cNvCxnSpPr>
            <a:cxnSpLocks/>
          </p:cNvCxnSpPr>
          <p:nvPr userDrawn="1"/>
        </p:nvCxnSpPr>
        <p:spPr>
          <a:xfrm>
            <a:off x="4314825" y="2015240"/>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14825" y="2137143"/>
            <a:ext cx="1603375"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81737"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2" name="Straight Connector 31">
            <a:extLst>
              <a:ext uri="{FF2B5EF4-FFF2-40B4-BE49-F238E27FC236}">
                <a16:creationId xmlns:a16="http://schemas.microsoft.com/office/drawing/2014/main" id="{93971A8C-E65D-6B49-ADA2-293469DDD7BC}"/>
              </a:ext>
              <a:ext uri="{C183D7F6-B498-43B3-948B-1728B52AA6E4}">
                <adec:decorative xmlns:adec="http://schemas.microsoft.com/office/drawing/2017/decorative" val="1"/>
              </a:ext>
            </a:extLst>
          </p:cNvPr>
          <p:cNvCxnSpPr>
            <a:cxnSpLocks/>
          </p:cNvCxnSpPr>
          <p:nvPr userDrawn="1"/>
        </p:nvCxnSpPr>
        <p:spPr>
          <a:xfrm>
            <a:off x="6281737"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80150" y="2137143"/>
            <a:ext cx="1597025"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248649"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3" name="Straight Connector 32">
            <a:extLst>
              <a:ext uri="{FF2B5EF4-FFF2-40B4-BE49-F238E27FC236}">
                <a16:creationId xmlns:a16="http://schemas.microsoft.com/office/drawing/2014/main" id="{291A700F-7F45-F94C-A435-F7EE30C70A7E}"/>
              </a:ext>
              <a:ext uri="{C183D7F6-B498-43B3-948B-1728B52AA6E4}">
                <adec:decorative xmlns:adec="http://schemas.microsoft.com/office/drawing/2017/decorative" val="1"/>
              </a:ext>
            </a:extLst>
          </p:cNvPr>
          <p:cNvCxnSpPr>
            <a:cxnSpLocks/>
          </p:cNvCxnSpPr>
          <p:nvPr userDrawn="1"/>
        </p:nvCxnSpPr>
        <p:spPr>
          <a:xfrm>
            <a:off x="8248649"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251824" y="2137143"/>
            <a:ext cx="1592263"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215562"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4" name="Straight Connector 33">
            <a:extLst>
              <a:ext uri="{FF2B5EF4-FFF2-40B4-BE49-F238E27FC236}">
                <a16:creationId xmlns:a16="http://schemas.microsoft.com/office/drawing/2014/main" id="{18EA0204-C4C9-6644-861D-6EB50FE04062}"/>
              </a:ext>
              <a:ext uri="{C183D7F6-B498-43B3-948B-1728B52AA6E4}">
                <adec:decorative xmlns:adec="http://schemas.microsoft.com/office/drawing/2017/decorative" val="1"/>
              </a:ext>
            </a:extLst>
          </p:cNvPr>
          <p:cNvCxnSpPr>
            <a:cxnSpLocks/>
          </p:cNvCxnSpPr>
          <p:nvPr userDrawn="1"/>
        </p:nvCxnSpPr>
        <p:spPr>
          <a:xfrm>
            <a:off x="10215562"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215562" y="2137143"/>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381000" y="3789040"/>
            <a:ext cx="1595439"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5" name="Straight Connector 34">
            <a:extLst>
              <a:ext uri="{FF2B5EF4-FFF2-40B4-BE49-F238E27FC236}">
                <a16:creationId xmlns:a16="http://schemas.microsoft.com/office/drawing/2014/main" id="{C21346A5-A33F-5946-9543-99C299D786AC}"/>
              </a:ext>
              <a:ext uri="{C183D7F6-B498-43B3-948B-1728B52AA6E4}">
                <adec:decorative xmlns:adec="http://schemas.microsoft.com/office/drawing/2017/decorative" val="1"/>
              </a:ext>
            </a:extLst>
          </p:cNvPr>
          <p:cNvCxnSpPr>
            <a:cxnSpLocks/>
          </p:cNvCxnSpPr>
          <p:nvPr userDrawn="1"/>
        </p:nvCxnSpPr>
        <p:spPr>
          <a:xfrm>
            <a:off x="381000"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381000" y="4509120"/>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347913"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6" name="Straight Connector 35">
            <a:extLst>
              <a:ext uri="{FF2B5EF4-FFF2-40B4-BE49-F238E27FC236}">
                <a16:creationId xmlns:a16="http://schemas.microsoft.com/office/drawing/2014/main" id="{524EA3CD-0BD7-E747-A4EB-45424A3C1987}"/>
              </a:ext>
              <a:ext uri="{C183D7F6-B498-43B3-948B-1728B52AA6E4}">
                <adec:decorative xmlns:adec="http://schemas.microsoft.com/office/drawing/2017/decorative" val="1"/>
              </a:ext>
            </a:extLst>
          </p:cNvPr>
          <p:cNvCxnSpPr>
            <a:cxnSpLocks/>
          </p:cNvCxnSpPr>
          <p:nvPr userDrawn="1"/>
        </p:nvCxnSpPr>
        <p:spPr>
          <a:xfrm>
            <a:off x="2347913"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347913" y="4509120"/>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14825"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7" name="Straight Connector 36">
            <a:extLst>
              <a:ext uri="{FF2B5EF4-FFF2-40B4-BE49-F238E27FC236}">
                <a16:creationId xmlns:a16="http://schemas.microsoft.com/office/drawing/2014/main" id="{DB66C269-8DE0-714D-AB7A-BA133A81E3C7}"/>
              </a:ext>
              <a:ext uri="{C183D7F6-B498-43B3-948B-1728B52AA6E4}">
                <adec:decorative xmlns:adec="http://schemas.microsoft.com/office/drawing/2017/decorative" val="1"/>
              </a:ext>
            </a:extLst>
          </p:cNvPr>
          <p:cNvCxnSpPr>
            <a:cxnSpLocks/>
          </p:cNvCxnSpPr>
          <p:nvPr userDrawn="1"/>
        </p:nvCxnSpPr>
        <p:spPr>
          <a:xfrm>
            <a:off x="4314825" y="4362631"/>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14825" y="4509120"/>
            <a:ext cx="1603375"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81737"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8" name="Straight Connector 37">
            <a:extLst>
              <a:ext uri="{FF2B5EF4-FFF2-40B4-BE49-F238E27FC236}">
                <a16:creationId xmlns:a16="http://schemas.microsoft.com/office/drawing/2014/main" id="{C3539B16-CE2C-3A4D-B528-4C530EFD148D}"/>
              </a:ext>
              <a:ext uri="{C183D7F6-B498-43B3-948B-1728B52AA6E4}">
                <adec:decorative xmlns:adec="http://schemas.microsoft.com/office/drawing/2017/decorative" val="1"/>
              </a:ext>
            </a:extLst>
          </p:cNvPr>
          <p:cNvCxnSpPr>
            <a:cxnSpLocks/>
          </p:cNvCxnSpPr>
          <p:nvPr userDrawn="1"/>
        </p:nvCxnSpPr>
        <p:spPr>
          <a:xfrm>
            <a:off x="6281737"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80150" y="4509120"/>
            <a:ext cx="1597025"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248649"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9" name="Straight Connector 38">
            <a:extLst>
              <a:ext uri="{FF2B5EF4-FFF2-40B4-BE49-F238E27FC236}">
                <a16:creationId xmlns:a16="http://schemas.microsoft.com/office/drawing/2014/main" id="{CA683FC3-D470-6642-8CD2-833A816B7C06}"/>
              </a:ext>
              <a:ext uri="{C183D7F6-B498-43B3-948B-1728B52AA6E4}">
                <adec:decorative xmlns:adec="http://schemas.microsoft.com/office/drawing/2017/decorative" val="1"/>
              </a:ext>
            </a:extLst>
          </p:cNvPr>
          <p:cNvCxnSpPr>
            <a:cxnSpLocks/>
          </p:cNvCxnSpPr>
          <p:nvPr userDrawn="1"/>
        </p:nvCxnSpPr>
        <p:spPr>
          <a:xfrm>
            <a:off x="8248649"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251824" y="4509120"/>
            <a:ext cx="1592263"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215562"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40" name="Straight Connector 39">
            <a:extLst>
              <a:ext uri="{FF2B5EF4-FFF2-40B4-BE49-F238E27FC236}">
                <a16:creationId xmlns:a16="http://schemas.microsoft.com/office/drawing/2014/main" id="{F13A02AF-593E-A740-8AA5-3E98EC7712B3}"/>
              </a:ext>
              <a:ext uri="{C183D7F6-B498-43B3-948B-1728B52AA6E4}">
                <adec:decorative xmlns:adec="http://schemas.microsoft.com/office/drawing/2017/decorative" val="1"/>
              </a:ext>
            </a:extLst>
          </p:cNvPr>
          <p:cNvCxnSpPr>
            <a:cxnSpLocks/>
          </p:cNvCxnSpPr>
          <p:nvPr userDrawn="1"/>
        </p:nvCxnSpPr>
        <p:spPr>
          <a:xfrm>
            <a:off x="10215562"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215562" y="4509120"/>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3" name="Freeform: Shape 52" descr="Yellow-Blue MIS Identity bar">
            <a:extLst>
              <a:ext uri="{FF2B5EF4-FFF2-40B4-BE49-F238E27FC236}">
                <a16:creationId xmlns:a16="http://schemas.microsoft.com/office/drawing/2014/main" id="{3A685D72-8339-4A8F-97FC-A3C40FBBDF53}"/>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4179032621"/>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5_General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540C97-CE37-C923-36AF-B1C55A5C3660}"/>
              </a:ext>
            </a:extLst>
          </p:cNvPr>
          <p:cNvSpPr/>
          <p:nvPr userDrawn="1"/>
        </p:nvSpPr>
        <p:spPr bwMode="auto">
          <a:xfrm>
            <a:off x="4381170" y="-11874"/>
            <a:ext cx="7810830" cy="6869874"/>
          </a:xfrm>
          <a:prstGeom prst="rect">
            <a:avLst/>
          </a:prstGeom>
          <a:solidFill>
            <a:schemeClr val="accent1">
              <a:lumMod val="20000"/>
              <a:lumOff val="80000"/>
              <a:alpha val="4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Box 5">
            <a:extLst>
              <a:ext uri="{FF2B5EF4-FFF2-40B4-BE49-F238E27FC236}">
                <a16:creationId xmlns:a16="http://schemas.microsoft.com/office/drawing/2014/main" id="{A32DC0F4-8511-5F74-B6F0-06DA074498E5}"/>
              </a:ext>
            </a:extLst>
          </p:cNvPr>
          <p:cNvSpPr txBox="1"/>
          <p:nvPr userDrawn="1"/>
        </p:nvSpPr>
        <p:spPr>
          <a:xfrm>
            <a:off x="8723718" y="6442274"/>
            <a:ext cx="3307317" cy="215444"/>
          </a:xfrm>
          <a:prstGeom prst="rect">
            <a:avLst/>
          </a:prstGeom>
          <a:noFill/>
        </p:spPr>
        <p:txBody>
          <a:bodyPr wrap="none" rtlCol="0">
            <a:spAutoFit/>
          </a:bodyPr>
          <a:lstStyle/>
          <a:p>
            <a:pPr marL="0" marR="0" lvl="0" indent="0" algn="r" defTabSz="932742" rtl="0" eaLnBrk="1" fontAlgn="auto" latinLnBrk="0" hangingPunct="1">
              <a:lnSpc>
                <a:spcPct val="100000"/>
              </a:lnSpc>
              <a:spcBef>
                <a:spcPts val="0"/>
              </a:spcBef>
              <a:spcAft>
                <a:spcPts val="0"/>
              </a:spcAft>
              <a:buClrTx/>
              <a:buSzTx/>
              <a:buFontTx/>
              <a:buNone/>
              <a:tabLst/>
              <a:defRPr/>
            </a:pPr>
            <a:r>
              <a:rPr lang="en-US" sz="800" spc="400" baseline="0">
                <a:solidFill>
                  <a:schemeClr val="tx1"/>
                </a:solidFill>
                <a:latin typeface="+mj-lt"/>
              </a:rPr>
              <a:t>MICROSOFT CONFIDENTIAL  |  </a:t>
            </a:r>
            <a:fld id="{ADB29FEE-4FDF-4A53-97AC-82EC1BAF7BF9}" type="slidenum">
              <a:rPr lang="en-US" sz="800" spc="400" baseline="0" smtClean="0">
                <a:solidFill>
                  <a:schemeClr val="tx1"/>
                </a:solidFill>
                <a:latin typeface="+mj-lt"/>
              </a:rPr>
              <a:pPr marL="0" marR="0" lvl="0" indent="0" algn="r" defTabSz="932742" rtl="0" eaLnBrk="1" fontAlgn="auto" latinLnBrk="0" hangingPunct="1">
                <a:lnSpc>
                  <a:spcPct val="100000"/>
                </a:lnSpc>
                <a:spcBef>
                  <a:spcPts val="0"/>
                </a:spcBef>
                <a:spcAft>
                  <a:spcPts val="0"/>
                </a:spcAft>
                <a:buClrTx/>
                <a:buSzTx/>
                <a:buFontTx/>
                <a:buNone/>
                <a:tabLst/>
                <a:defRPr/>
              </a:pPr>
              <a:t>‹#›</a:t>
            </a:fld>
            <a:endParaRPr lang="en-US" sz="800" spc="400" baseline="0">
              <a:solidFill>
                <a:schemeClr val="tx1"/>
              </a:solidFill>
              <a:latin typeface="+mj-lt"/>
            </a:endParaRPr>
          </a:p>
        </p:txBody>
      </p:sp>
      <p:sp>
        <p:nvSpPr>
          <p:cNvPr id="15" name="Text Placeholder 15">
            <a:extLst>
              <a:ext uri="{FF2B5EF4-FFF2-40B4-BE49-F238E27FC236}">
                <a16:creationId xmlns:a16="http://schemas.microsoft.com/office/drawing/2014/main" id="{E1C3225F-967E-3F50-6236-744B53910307}"/>
              </a:ext>
            </a:extLst>
          </p:cNvPr>
          <p:cNvSpPr>
            <a:spLocks noGrp="1"/>
          </p:cNvSpPr>
          <p:nvPr>
            <p:ph type="body" sz="quarter" idx="10" hasCustomPrompt="1"/>
          </p:nvPr>
        </p:nvSpPr>
        <p:spPr>
          <a:xfrm>
            <a:off x="7589838" y="168878"/>
            <a:ext cx="4157662" cy="193899"/>
          </a:xfrm>
          <a:prstGeom prst="rect">
            <a:avLst/>
          </a:prstGeom>
        </p:spPr>
        <p:txBody>
          <a:bodyPr lIns="0" tIns="0" rIns="0" bIns="0">
            <a:spAutoFit/>
          </a:bodyPr>
          <a:lstStyle>
            <a:lvl1pPr marL="0" indent="0" algn="r">
              <a:buNone/>
              <a:defRPr sz="14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    Click to edit Master text styles    ]</a:t>
            </a:r>
          </a:p>
        </p:txBody>
      </p:sp>
      <p:sp>
        <p:nvSpPr>
          <p:cNvPr id="9" name="Title 8">
            <a:extLst>
              <a:ext uri="{FF2B5EF4-FFF2-40B4-BE49-F238E27FC236}">
                <a16:creationId xmlns:a16="http://schemas.microsoft.com/office/drawing/2014/main" id="{0C891C04-DD8E-7385-5E60-7A915780A8BD}"/>
              </a:ext>
            </a:extLst>
          </p:cNvPr>
          <p:cNvSpPr>
            <a:spLocks noGrp="1"/>
          </p:cNvSpPr>
          <p:nvPr>
            <p:ph type="title"/>
          </p:nvPr>
        </p:nvSpPr>
        <p:spPr>
          <a:xfrm>
            <a:off x="457200" y="705677"/>
            <a:ext cx="11290300" cy="443198"/>
          </a:xfrm>
          <a:prstGeom prst="rect">
            <a:avLst/>
          </a:prstGeom>
        </p:spPr>
        <p:txBody>
          <a:bodyPr wrap="square" lIns="0" tIns="0" rIns="0" bIns="0">
            <a:spAutoFit/>
          </a:bodyPr>
          <a:lstStyle>
            <a:lvl1pPr>
              <a:defRPr sz="3200"/>
            </a:lvl1pPr>
          </a:lstStyle>
          <a:p>
            <a:r>
              <a:rPr lang="en-US"/>
              <a:t>Click to edit Master title style</a:t>
            </a:r>
          </a:p>
        </p:txBody>
      </p:sp>
      <p:pic>
        <p:nvPicPr>
          <p:cNvPr id="3" name="Picture 2" descr="See the source image">
            <a:extLst>
              <a:ext uri="{FF2B5EF4-FFF2-40B4-BE49-F238E27FC236}">
                <a16:creationId xmlns:a16="http://schemas.microsoft.com/office/drawing/2014/main" id="{2A71663F-3C8F-A6B6-EC5E-3994126981A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3743" y="182324"/>
            <a:ext cx="1042444" cy="274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258ECD0-71A9-3000-DD1D-72814F92C74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2268" b="32195"/>
          <a:stretch/>
        </p:blipFill>
        <p:spPr>
          <a:xfrm>
            <a:off x="2793407" y="217598"/>
            <a:ext cx="1435225" cy="228600"/>
          </a:xfrm>
          <a:prstGeom prst="rect">
            <a:avLst/>
          </a:prstGeom>
        </p:spPr>
      </p:pic>
    </p:spTree>
    <p:extLst>
      <p:ext uri="{BB962C8B-B14F-4D97-AF65-F5344CB8AC3E}">
        <p14:creationId xmlns:p14="http://schemas.microsoft.com/office/powerpoint/2010/main" val="325151568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8_General Slide">
    <p:bg>
      <p:bgPr>
        <a:solidFill>
          <a:schemeClr val="accent1">
            <a:lumMod val="20000"/>
            <a:lumOff val="80000"/>
            <a:alpha val="42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540C97-CE37-C923-36AF-B1C55A5C3660}"/>
              </a:ext>
            </a:extLst>
          </p:cNvPr>
          <p:cNvSpPr/>
          <p:nvPr userDrawn="1"/>
        </p:nvSpPr>
        <p:spPr bwMode="auto">
          <a:xfrm>
            <a:off x="4381170" y="-11874"/>
            <a:ext cx="7810830" cy="686987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Box 5">
            <a:extLst>
              <a:ext uri="{FF2B5EF4-FFF2-40B4-BE49-F238E27FC236}">
                <a16:creationId xmlns:a16="http://schemas.microsoft.com/office/drawing/2014/main" id="{A32DC0F4-8511-5F74-B6F0-06DA074498E5}"/>
              </a:ext>
            </a:extLst>
          </p:cNvPr>
          <p:cNvSpPr txBox="1"/>
          <p:nvPr userDrawn="1"/>
        </p:nvSpPr>
        <p:spPr>
          <a:xfrm>
            <a:off x="8723718" y="6442274"/>
            <a:ext cx="3307317" cy="215444"/>
          </a:xfrm>
          <a:prstGeom prst="rect">
            <a:avLst/>
          </a:prstGeom>
          <a:noFill/>
        </p:spPr>
        <p:txBody>
          <a:bodyPr wrap="none" rtlCol="0">
            <a:spAutoFit/>
          </a:bodyPr>
          <a:lstStyle/>
          <a:p>
            <a:pPr marL="0" marR="0" lvl="0" indent="0" algn="r" defTabSz="932742" rtl="0" eaLnBrk="1" fontAlgn="auto" latinLnBrk="0" hangingPunct="1">
              <a:lnSpc>
                <a:spcPct val="100000"/>
              </a:lnSpc>
              <a:spcBef>
                <a:spcPts val="0"/>
              </a:spcBef>
              <a:spcAft>
                <a:spcPts val="0"/>
              </a:spcAft>
              <a:buClrTx/>
              <a:buSzTx/>
              <a:buFontTx/>
              <a:buNone/>
              <a:tabLst/>
              <a:defRPr/>
            </a:pPr>
            <a:r>
              <a:rPr lang="en-US" sz="800" spc="400" baseline="0">
                <a:solidFill>
                  <a:schemeClr val="tx1"/>
                </a:solidFill>
                <a:latin typeface="+mj-lt"/>
              </a:rPr>
              <a:t>MICROSOFT CONFIDENTIAL  |  </a:t>
            </a:r>
            <a:fld id="{ADB29FEE-4FDF-4A53-97AC-82EC1BAF7BF9}" type="slidenum">
              <a:rPr lang="en-US" sz="800" spc="400" baseline="0" smtClean="0">
                <a:solidFill>
                  <a:schemeClr val="tx1"/>
                </a:solidFill>
                <a:latin typeface="+mj-lt"/>
              </a:rPr>
              <a:pPr marL="0" marR="0" lvl="0" indent="0" algn="r" defTabSz="932742" rtl="0" eaLnBrk="1" fontAlgn="auto" latinLnBrk="0" hangingPunct="1">
                <a:lnSpc>
                  <a:spcPct val="100000"/>
                </a:lnSpc>
                <a:spcBef>
                  <a:spcPts val="0"/>
                </a:spcBef>
                <a:spcAft>
                  <a:spcPts val="0"/>
                </a:spcAft>
                <a:buClrTx/>
                <a:buSzTx/>
                <a:buFontTx/>
                <a:buNone/>
                <a:tabLst/>
                <a:defRPr/>
              </a:pPr>
              <a:t>‹#›</a:t>
            </a:fld>
            <a:endParaRPr lang="en-US" sz="800" spc="400" baseline="0">
              <a:solidFill>
                <a:schemeClr val="tx1"/>
              </a:solidFill>
              <a:latin typeface="+mj-lt"/>
            </a:endParaRPr>
          </a:p>
        </p:txBody>
      </p:sp>
      <p:sp>
        <p:nvSpPr>
          <p:cNvPr id="15" name="Text Placeholder 15">
            <a:extLst>
              <a:ext uri="{FF2B5EF4-FFF2-40B4-BE49-F238E27FC236}">
                <a16:creationId xmlns:a16="http://schemas.microsoft.com/office/drawing/2014/main" id="{E1C3225F-967E-3F50-6236-744B53910307}"/>
              </a:ext>
            </a:extLst>
          </p:cNvPr>
          <p:cNvSpPr>
            <a:spLocks noGrp="1"/>
          </p:cNvSpPr>
          <p:nvPr>
            <p:ph type="body" sz="quarter" idx="10" hasCustomPrompt="1"/>
          </p:nvPr>
        </p:nvSpPr>
        <p:spPr>
          <a:xfrm>
            <a:off x="7589838" y="168878"/>
            <a:ext cx="4157662" cy="193899"/>
          </a:xfrm>
          <a:prstGeom prst="rect">
            <a:avLst/>
          </a:prstGeom>
        </p:spPr>
        <p:txBody>
          <a:bodyPr lIns="0" tIns="0" rIns="0" bIns="0">
            <a:spAutoFit/>
          </a:bodyPr>
          <a:lstStyle>
            <a:lvl1pPr marL="0" indent="0" algn="r">
              <a:buNone/>
              <a:defRPr sz="14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    Click to edit Master text styles    ]</a:t>
            </a:r>
          </a:p>
        </p:txBody>
      </p:sp>
      <p:sp>
        <p:nvSpPr>
          <p:cNvPr id="9" name="Title 8">
            <a:extLst>
              <a:ext uri="{FF2B5EF4-FFF2-40B4-BE49-F238E27FC236}">
                <a16:creationId xmlns:a16="http://schemas.microsoft.com/office/drawing/2014/main" id="{0C891C04-DD8E-7385-5E60-7A915780A8BD}"/>
              </a:ext>
            </a:extLst>
          </p:cNvPr>
          <p:cNvSpPr>
            <a:spLocks noGrp="1"/>
          </p:cNvSpPr>
          <p:nvPr>
            <p:ph type="title"/>
          </p:nvPr>
        </p:nvSpPr>
        <p:spPr>
          <a:xfrm>
            <a:off x="457200" y="705677"/>
            <a:ext cx="11290300" cy="443198"/>
          </a:xfrm>
          <a:prstGeom prst="rect">
            <a:avLst/>
          </a:prstGeom>
        </p:spPr>
        <p:txBody>
          <a:bodyPr wrap="square" lIns="0" tIns="0" rIns="0" bIns="0">
            <a:spAutoFit/>
          </a:bodyPr>
          <a:lstStyle>
            <a:lvl1pPr>
              <a:defRPr sz="3200"/>
            </a:lvl1pPr>
          </a:lstStyle>
          <a:p>
            <a:r>
              <a:rPr lang="en-US"/>
              <a:t>Click to edit Master title style</a:t>
            </a:r>
          </a:p>
        </p:txBody>
      </p:sp>
      <p:pic>
        <p:nvPicPr>
          <p:cNvPr id="3" name="Picture 2" descr="See the source image">
            <a:extLst>
              <a:ext uri="{FF2B5EF4-FFF2-40B4-BE49-F238E27FC236}">
                <a16:creationId xmlns:a16="http://schemas.microsoft.com/office/drawing/2014/main" id="{AA6E5C8B-046D-8EDD-32E8-6245A4DDA0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3743" y="182324"/>
            <a:ext cx="1042444" cy="274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966BC8F-F085-18B3-A254-F5A019E1D8F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2268" b="32195"/>
          <a:stretch/>
        </p:blipFill>
        <p:spPr>
          <a:xfrm>
            <a:off x="2793407" y="217598"/>
            <a:ext cx="1435225" cy="228600"/>
          </a:xfrm>
          <a:prstGeom prst="rect">
            <a:avLst/>
          </a:prstGeom>
        </p:spPr>
      </p:pic>
    </p:spTree>
    <p:extLst>
      <p:ext uri="{BB962C8B-B14F-4D97-AF65-F5344CB8AC3E}">
        <p14:creationId xmlns:p14="http://schemas.microsoft.com/office/powerpoint/2010/main" val="206362398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4_General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540C97-CE37-C923-36AF-B1C55A5C3660}"/>
              </a:ext>
            </a:extLst>
          </p:cNvPr>
          <p:cNvSpPr/>
          <p:nvPr userDrawn="1"/>
        </p:nvSpPr>
        <p:spPr bwMode="auto">
          <a:xfrm>
            <a:off x="4381170" y="-11874"/>
            <a:ext cx="7810830" cy="6869874"/>
          </a:xfrm>
          <a:prstGeom prst="rect">
            <a:avLst/>
          </a:prstGeom>
          <a:solidFill>
            <a:schemeClr val="bg1">
              <a:lumMod val="95000"/>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A2BED8BC-B939-1E56-FCAA-D294AD5A1C0C}"/>
              </a:ext>
            </a:extLst>
          </p:cNvPr>
          <p:cNvSpPr/>
          <p:nvPr userDrawn="1"/>
        </p:nvSpPr>
        <p:spPr>
          <a:xfrm>
            <a:off x="0" y="5788152"/>
            <a:ext cx="12192000" cy="1133856"/>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91AD9FEF-6CC6-7BED-E7FE-D5AE3603207D}"/>
              </a:ext>
            </a:extLst>
          </p:cNvPr>
          <p:cNvCxnSpPr>
            <a:cxnSpLocks/>
          </p:cNvCxnSpPr>
          <p:nvPr userDrawn="1"/>
        </p:nvCxnSpPr>
        <p:spPr>
          <a:xfrm>
            <a:off x="0" y="6858000"/>
            <a:ext cx="12188952" cy="0"/>
          </a:xfrm>
          <a:prstGeom prst="line">
            <a:avLst/>
          </a:prstGeom>
          <a:ln w="2063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6D88BCF-A9A1-A5CA-2212-D060D1C3B030}"/>
              </a:ext>
            </a:extLst>
          </p:cNvPr>
          <p:cNvCxnSpPr>
            <a:cxnSpLocks/>
          </p:cNvCxnSpPr>
          <p:nvPr userDrawn="1"/>
        </p:nvCxnSpPr>
        <p:spPr>
          <a:xfrm>
            <a:off x="1524" y="5705856"/>
            <a:ext cx="12188952" cy="0"/>
          </a:xfrm>
          <a:prstGeom prst="line">
            <a:avLst/>
          </a:prstGeom>
          <a:ln w="57150">
            <a:solidFill>
              <a:schemeClr val="tx1">
                <a:alpha val="46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32DC0F4-8511-5F74-B6F0-06DA074498E5}"/>
              </a:ext>
            </a:extLst>
          </p:cNvPr>
          <p:cNvSpPr txBox="1"/>
          <p:nvPr userDrawn="1"/>
        </p:nvSpPr>
        <p:spPr>
          <a:xfrm>
            <a:off x="8723718" y="6442274"/>
            <a:ext cx="3307317" cy="215444"/>
          </a:xfrm>
          <a:prstGeom prst="rect">
            <a:avLst/>
          </a:prstGeom>
          <a:noFill/>
        </p:spPr>
        <p:txBody>
          <a:bodyPr wrap="none" rtlCol="0">
            <a:spAutoFit/>
          </a:bodyPr>
          <a:lstStyle/>
          <a:p>
            <a:pPr marL="0" marR="0" lvl="0" indent="0" algn="r" defTabSz="932742" rtl="0" eaLnBrk="1" fontAlgn="auto" latinLnBrk="0" hangingPunct="1">
              <a:lnSpc>
                <a:spcPct val="100000"/>
              </a:lnSpc>
              <a:spcBef>
                <a:spcPts val="0"/>
              </a:spcBef>
              <a:spcAft>
                <a:spcPts val="0"/>
              </a:spcAft>
              <a:buClrTx/>
              <a:buSzTx/>
              <a:buFontTx/>
              <a:buNone/>
              <a:tabLst/>
              <a:defRPr/>
            </a:pPr>
            <a:r>
              <a:rPr lang="en-US" sz="800" spc="400" baseline="0">
                <a:solidFill>
                  <a:schemeClr val="tx1"/>
                </a:solidFill>
                <a:latin typeface="+mj-lt"/>
              </a:rPr>
              <a:t>MICROSOFT CONFIDENTIAL  |  </a:t>
            </a:r>
            <a:fld id="{ADB29FEE-4FDF-4A53-97AC-82EC1BAF7BF9}" type="slidenum">
              <a:rPr lang="en-US" sz="800" spc="400" baseline="0" smtClean="0">
                <a:solidFill>
                  <a:schemeClr val="tx1"/>
                </a:solidFill>
                <a:latin typeface="+mj-lt"/>
              </a:rPr>
              <a:pPr marL="0" marR="0" lvl="0" indent="0" algn="r" defTabSz="932742" rtl="0" eaLnBrk="1" fontAlgn="auto" latinLnBrk="0" hangingPunct="1">
                <a:lnSpc>
                  <a:spcPct val="100000"/>
                </a:lnSpc>
                <a:spcBef>
                  <a:spcPts val="0"/>
                </a:spcBef>
                <a:spcAft>
                  <a:spcPts val="0"/>
                </a:spcAft>
                <a:buClrTx/>
                <a:buSzTx/>
                <a:buFontTx/>
                <a:buNone/>
                <a:tabLst/>
                <a:defRPr/>
              </a:pPr>
              <a:t>‹#›</a:t>
            </a:fld>
            <a:endParaRPr lang="en-US" sz="800" spc="400" baseline="0">
              <a:solidFill>
                <a:schemeClr val="tx1"/>
              </a:solidFill>
              <a:latin typeface="+mj-lt"/>
            </a:endParaRPr>
          </a:p>
        </p:txBody>
      </p:sp>
      <p:sp>
        <p:nvSpPr>
          <p:cNvPr id="15" name="Text Placeholder 15">
            <a:extLst>
              <a:ext uri="{FF2B5EF4-FFF2-40B4-BE49-F238E27FC236}">
                <a16:creationId xmlns:a16="http://schemas.microsoft.com/office/drawing/2014/main" id="{E1C3225F-967E-3F50-6236-744B53910307}"/>
              </a:ext>
            </a:extLst>
          </p:cNvPr>
          <p:cNvSpPr>
            <a:spLocks noGrp="1"/>
          </p:cNvSpPr>
          <p:nvPr>
            <p:ph type="body" sz="quarter" idx="10" hasCustomPrompt="1"/>
          </p:nvPr>
        </p:nvSpPr>
        <p:spPr>
          <a:xfrm>
            <a:off x="7589838" y="168878"/>
            <a:ext cx="4157662" cy="193899"/>
          </a:xfrm>
          <a:prstGeom prst="rect">
            <a:avLst/>
          </a:prstGeom>
        </p:spPr>
        <p:txBody>
          <a:bodyPr lIns="0" tIns="0" rIns="0" bIns="0">
            <a:spAutoFit/>
          </a:bodyPr>
          <a:lstStyle>
            <a:lvl1pPr marL="0" indent="0" algn="r">
              <a:buNone/>
              <a:defRPr sz="14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    Click to edit Master text styles    ]</a:t>
            </a:r>
          </a:p>
        </p:txBody>
      </p:sp>
      <p:sp>
        <p:nvSpPr>
          <p:cNvPr id="9" name="Title 8">
            <a:extLst>
              <a:ext uri="{FF2B5EF4-FFF2-40B4-BE49-F238E27FC236}">
                <a16:creationId xmlns:a16="http://schemas.microsoft.com/office/drawing/2014/main" id="{0C891C04-DD8E-7385-5E60-7A915780A8BD}"/>
              </a:ext>
            </a:extLst>
          </p:cNvPr>
          <p:cNvSpPr>
            <a:spLocks noGrp="1"/>
          </p:cNvSpPr>
          <p:nvPr>
            <p:ph type="title"/>
          </p:nvPr>
        </p:nvSpPr>
        <p:spPr>
          <a:xfrm>
            <a:off x="457200" y="705677"/>
            <a:ext cx="11290300" cy="443198"/>
          </a:xfrm>
          <a:prstGeom prst="rect">
            <a:avLst/>
          </a:prstGeom>
        </p:spPr>
        <p:txBody>
          <a:bodyPr wrap="square" lIns="0" tIns="0" rIns="0" bIns="0">
            <a:spAutoFit/>
          </a:bodyPr>
          <a:lstStyle>
            <a:lvl1pPr>
              <a:defRPr sz="3200"/>
            </a:lvl1pPr>
          </a:lstStyle>
          <a:p>
            <a:r>
              <a:rPr lang="en-US"/>
              <a:t>Click to edit Master title style</a:t>
            </a:r>
          </a:p>
        </p:txBody>
      </p:sp>
      <p:pic>
        <p:nvPicPr>
          <p:cNvPr id="3" name="Picture 2" descr="See the source image">
            <a:extLst>
              <a:ext uri="{FF2B5EF4-FFF2-40B4-BE49-F238E27FC236}">
                <a16:creationId xmlns:a16="http://schemas.microsoft.com/office/drawing/2014/main" id="{7567E367-73D6-004C-A197-76DF260900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3743" y="182324"/>
            <a:ext cx="1042444" cy="274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39A873B-DF11-EDEA-F516-39F93D98DC6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2268" b="32195"/>
          <a:stretch/>
        </p:blipFill>
        <p:spPr>
          <a:xfrm>
            <a:off x="2793407" y="217598"/>
            <a:ext cx="1435225" cy="228600"/>
          </a:xfrm>
          <a:prstGeom prst="rect">
            <a:avLst/>
          </a:prstGeom>
        </p:spPr>
      </p:pic>
    </p:spTree>
    <p:extLst>
      <p:ext uri="{BB962C8B-B14F-4D97-AF65-F5344CB8AC3E}">
        <p14:creationId xmlns:p14="http://schemas.microsoft.com/office/powerpoint/2010/main" val="338091103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6_General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540C97-CE37-C923-36AF-B1C55A5C3660}"/>
              </a:ext>
            </a:extLst>
          </p:cNvPr>
          <p:cNvSpPr/>
          <p:nvPr userDrawn="1"/>
        </p:nvSpPr>
        <p:spPr bwMode="auto">
          <a:xfrm>
            <a:off x="4381170" y="-11874"/>
            <a:ext cx="7810830" cy="6869874"/>
          </a:xfrm>
          <a:prstGeom prst="rect">
            <a:avLst/>
          </a:prstGeom>
          <a:solidFill>
            <a:schemeClr val="bg1">
              <a:lumMod val="95000"/>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Box 5">
            <a:extLst>
              <a:ext uri="{FF2B5EF4-FFF2-40B4-BE49-F238E27FC236}">
                <a16:creationId xmlns:a16="http://schemas.microsoft.com/office/drawing/2014/main" id="{A32DC0F4-8511-5F74-B6F0-06DA074498E5}"/>
              </a:ext>
            </a:extLst>
          </p:cNvPr>
          <p:cNvSpPr txBox="1"/>
          <p:nvPr userDrawn="1"/>
        </p:nvSpPr>
        <p:spPr>
          <a:xfrm>
            <a:off x="8723718" y="6442274"/>
            <a:ext cx="3307317" cy="215444"/>
          </a:xfrm>
          <a:prstGeom prst="rect">
            <a:avLst/>
          </a:prstGeom>
          <a:noFill/>
        </p:spPr>
        <p:txBody>
          <a:bodyPr wrap="none" rtlCol="0">
            <a:spAutoFit/>
          </a:bodyPr>
          <a:lstStyle/>
          <a:p>
            <a:pPr marL="0" marR="0" lvl="0" indent="0" algn="r" defTabSz="932742" rtl="0" eaLnBrk="1" fontAlgn="auto" latinLnBrk="0" hangingPunct="1">
              <a:lnSpc>
                <a:spcPct val="100000"/>
              </a:lnSpc>
              <a:spcBef>
                <a:spcPts val="0"/>
              </a:spcBef>
              <a:spcAft>
                <a:spcPts val="0"/>
              </a:spcAft>
              <a:buClrTx/>
              <a:buSzTx/>
              <a:buFontTx/>
              <a:buNone/>
              <a:tabLst/>
              <a:defRPr/>
            </a:pPr>
            <a:r>
              <a:rPr lang="en-US" sz="800" spc="400" baseline="0">
                <a:solidFill>
                  <a:schemeClr val="tx1"/>
                </a:solidFill>
                <a:latin typeface="+mj-lt"/>
              </a:rPr>
              <a:t>MICROSOFT CONFIDENTIAL  |  </a:t>
            </a:r>
            <a:fld id="{ADB29FEE-4FDF-4A53-97AC-82EC1BAF7BF9}" type="slidenum">
              <a:rPr lang="en-US" sz="800" spc="400" baseline="0" smtClean="0">
                <a:solidFill>
                  <a:schemeClr val="tx1"/>
                </a:solidFill>
                <a:latin typeface="+mj-lt"/>
              </a:rPr>
              <a:pPr marL="0" marR="0" lvl="0" indent="0" algn="r" defTabSz="932742" rtl="0" eaLnBrk="1" fontAlgn="auto" latinLnBrk="0" hangingPunct="1">
                <a:lnSpc>
                  <a:spcPct val="100000"/>
                </a:lnSpc>
                <a:spcBef>
                  <a:spcPts val="0"/>
                </a:spcBef>
                <a:spcAft>
                  <a:spcPts val="0"/>
                </a:spcAft>
                <a:buClrTx/>
                <a:buSzTx/>
                <a:buFontTx/>
                <a:buNone/>
                <a:tabLst/>
                <a:defRPr/>
              </a:pPr>
              <a:t>‹#›</a:t>
            </a:fld>
            <a:endParaRPr lang="en-US" sz="800" spc="400" baseline="0">
              <a:solidFill>
                <a:schemeClr val="tx1"/>
              </a:solidFill>
              <a:latin typeface="+mj-lt"/>
            </a:endParaRPr>
          </a:p>
        </p:txBody>
      </p:sp>
      <p:sp>
        <p:nvSpPr>
          <p:cNvPr id="15" name="Text Placeholder 15">
            <a:extLst>
              <a:ext uri="{FF2B5EF4-FFF2-40B4-BE49-F238E27FC236}">
                <a16:creationId xmlns:a16="http://schemas.microsoft.com/office/drawing/2014/main" id="{E1C3225F-967E-3F50-6236-744B53910307}"/>
              </a:ext>
            </a:extLst>
          </p:cNvPr>
          <p:cNvSpPr>
            <a:spLocks noGrp="1"/>
          </p:cNvSpPr>
          <p:nvPr>
            <p:ph type="body" sz="quarter" idx="10" hasCustomPrompt="1"/>
          </p:nvPr>
        </p:nvSpPr>
        <p:spPr>
          <a:xfrm>
            <a:off x="7589838" y="168878"/>
            <a:ext cx="4157662" cy="193899"/>
          </a:xfrm>
          <a:prstGeom prst="rect">
            <a:avLst/>
          </a:prstGeom>
        </p:spPr>
        <p:txBody>
          <a:bodyPr lIns="0" tIns="0" rIns="0" bIns="0">
            <a:spAutoFit/>
          </a:bodyPr>
          <a:lstStyle>
            <a:lvl1pPr marL="0" indent="0" algn="r">
              <a:buNone/>
              <a:defRPr sz="14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    Click to edit Master text styles    ]</a:t>
            </a:r>
          </a:p>
        </p:txBody>
      </p:sp>
      <p:sp>
        <p:nvSpPr>
          <p:cNvPr id="9" name="Title 8">
            <a:extLst>
              <a:ext uri="{FF2B5EF4-FFF2-40B4-BE49-F238E27FC236}">
                <a16:creationId xmlns:a16="http://schemas.microsoft.com/office/drawing/2014/main" id="{0C891C04-DD8E-7385-5E60-7A915780A8BD}"/>
              </a:ext>
            </a:extLst>
          </p:cNvPr>
          <p:cNvSpPr>
            <a:spLocks noGrp="1"/>
          </p:cNvSpPr>
          <p:nvPr>
            <p:ph type="title"/>
          </p:nvPr>
        </p:nvSpPr>
        <p:spPr>
          <a:xfrm>
            <a:off x="457200" y="705677"/>
            <a:ext cx="11290300" cy="443198"/>
          </a:xfrm>
          <a:prstGeom prst="rect">
            <a:avLst/>
          </a:prstGeom>
        </p:spPr>
        <p:txBody>
          <a:bodyPr wrap="square" lIns="0" tIns="0" rIns="0" bIns="0">
            <a:spAutoFit/>
          </a:bodyPr>
          <a:lstStyle>
            <a:lvl1pPr>
              <a:defRPr sz="3200"/>
            </a:lvl1pPr>
          </a:lstStyle>
          <a:p>
            <a:r>
              <a:rPr lang="en-US"/>
              <a:t>Click to edit Master title style</a:t>
            </a:r>
          </a:p>
        </p:txBody>
      </p:sp>
      <p:pic>
        <p:nvPicPr>
          <p:cNvPr id="3" name="Picture 2" descr="See the source image">
            <a:extLst>
              <a:ext uri="{FF2B5EF4-FFF2-40B4-BE49-F238E27FC236}">
                <a16:creationId xmlns:a16="http://schemas.microsoft.com/office/drawing/2014/main" id="{9D6CE700-6270-5D40-6B73-BF1E0983145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3743" y="182324"/>
            <a:ext cx="1042444" cy="274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A63767B-3410-5900-94E9-6B7055C28C0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2268" b="32195"/>
          <a:stretch/>
        </p:blipFill>
        <p:spPr>
          <a:xfrm>
            <a:off x="2793407" y="217598"/>
            <a:ext cx="1435225" cy="228600"/>
          </a:xfrm>
          <a:prstGeom prst="rect">
            <a:avLst/>
          </a:prstGeom>
        </p:spPr>
      </p:pic>
    </p:spTree>
    <p:extLst>
      <p:ext uri="{BB962C8B-B14F-4D97-AF65-F5344CB8AC3E}">
        <p14:creationId xmlns:p14="http://schemas.microsoft.com/office/powerpoint/2010/main" val="409770199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3_General Slide">
    <p:bg>
      <p:bgPr>
        <a:solidFill>
          <a:schemeClr val="bg1">
            <a:lumMod val="95000"/>
            <a:alpha val="86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540C97-CE37-C923-36AF-B1C55A5C3660}"/>
              </a:ext>
            </a:extLst>
          </p:cNvPr>
          <p:cNvSpPr/>
          <p:nvPr userDrawn="1"/>
        </p:nvSpPr>
        <p:spPr bwMode="auto">
          <a:xfrm>
            <a:off x="4381170" y="-11874"/>
            <a:ext cx="7810830" cy="686987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A2BED8BC-B939-1E56-FCAA-D294AD5A1C0C}"/>
              </a:ext>
            </a:extLst>
          </p:cNvPr>
          <p:cNvSpPr/>
          <p:nvPr userDrawn="1"/>
        </p:nvSpPr>
        <p:spPr>
          <a:xfrm>
            <a:off x="0" y="5788152"/>
            <a:ext cx="12192000" cy="1133856"/>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91AD9FEF-6CC6-7BED-E7FE-D5AE3603207D}"/>
              </a:ext>
            </a:extLst>
          </p:cNvPr>
          <p:cNvCxnSpPr>
            <a:cxnSpLocks/>
          </p:cNvCxnSpPr>
          <p:nvPr userDrawn="1"/>
        </p:nvCxnSpPr>
        <p:spPr>
          <a:xfrm>
            <a:off x="0" y="6858000"/>
            <a:ext cx="12188952" cy="0"/>
          </a:xfrm>
          <a:prstGeom prst="line">
            <a:avLst/>
          </a:prstGeom>
          <a:ln w="2063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6D88BCF-A9A1-A5CA-2212-D060D1C3B030}"/>
              </a:ext>
            </a:extLst>
          </p:cNvPr>
          <p:cNvCxnSpPr>
            <a:cxnSpLocks/>
          </p:cNvCxnSpPr>
          <p:nvPr userDrawn="1"/>
        </p:nvCxnSpPr>
        <p:spPr>
          <a:xfrm>
            <a:off x="1524" y="5705856"/>
            <a:ext cx="12188952" cy="0"/>
          </a:xfrm>
          <a:prstGeom prst="line">
            <a:avLst/>
          </a:prstGeom>
          <a:ln w="57150">
            <a:solidFill>
              <a:schemeClr val="tx1">
                <a:alpha val="46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32DC0F4-8511-5F74-B6F0-06DA074498E5}"/>
              </a:ext>
            </a:extLst>
          </p:cNvPr>
          <p:cNvSpPr txBox="1"/>
          <p:nvPr userDrawn="1"/>
        </p:nvSpPr>
        <p:spPr>
          <a:xfrm>
            <a:off x="8723718" y="6442274"/>
            <a:ext cx="3307317" cy="215444"/>
          </a:xfrm>
          <a:prstGeom prst="rect">
            <a:avLst/>
          </a:prstGeom>
          <a:noFill/>
        </p:spPr>
        <p:txBody>
          <a:bodyPr wrap="none" rtlCol="0">
            <a:spAutoFit/>
          </a:bodyPr>
          <a:lstStyle/>
          <a:p>
            <a:pPr marL="0" marR="0" lvl="0" indent="0" algn="r" defTabSz="932742" rtl="0" eaLnBrk="1" fontAlgn="auto" latinLnBrk="0" hangingPunct="1">
              <a:lnSpc>
                <a:spcPct val="100000"/>
              </a:lnSpc>
              <a:spcBef>
                <a:spcPts val="0"/>
              </a:spcBef>
              <a:spcAft>
                <a:spcPts val="0"/>
              </a:spcAft>
              <a:buClrTx/>
              <a:buSzTx/>
              <a:buFontTx/>
              <a:buNone/>
              <a:tabLst/>
              <a:defRPr/>
            </a:pPr>
            <a:r>
              <a:rPr lang="en-US" sz="800" spc="400" baseline="0">
                <a:solidFill>
                  <a:schemeClr val="tx1"/>
                </a:solidFill>
                <a:latin typeface="+mj-lt"/>
              </a:rPr>
              <a:t>MICROSOFT CONFIDENTIAL  |  </a:t>
            </a:r>
            <a:fld id="{ADB29FEE-4FDF-4A53-97AC-82EC1BAF7BF9}" type="slidenum">
              <a:rPr lang="en-US" sz="800" spc="400" baseline="0" smtClean="0">
                <a:solidFill>
                  <a:schemeClr val="tx1"/>
                </a:solidFill>
                <a:latin typeface="+mj-lt"/>
              </a:rPr>
              <a:pPr marL="0" marR="0" lvl="0" indent="0" algn="r" defTabSz="932742" rtl="0" eaLnBrk="1" fontAlgn="auto" latinLnBrk="0" hangingPunct="1">
                <a:lnSpc>
                  <a:spcPct val="100000"/>
                </a:lnSpc>
                <a:spcBef>
                  <a:spcPts val="0"/>
                </a:spcBef>
                <a:spcAft>
                  <a:spcPts val="0"/>
                </a:spcAft>
                <a:buClrTx/>
                <a:buSzTx/>
                <a:buFontTx/>
                <a:buNone/>
                <a:tabLst/>
                <a:defRPr/>
              </a:pPr>
              <a:t>‹#›</a:t>
            </a:fld>
            <a:endParaRPr lang="en-US" sz="800" spc="400" baseline="0">
              <a:solidFill>
                <a:schemeClr val="tx1"/>
              </a:solidFill>
              <a:latin typeface="+mj-lt"/>
            </a:endParaRPr>
          </a:p>
        </p:txBody>
      </p:sp>
      <p:sp>
        <p:nvSpPr>
          <p:cNvPr id="15" name="Text Placeholder 15">
            <a:extLst>
              <a:ext uri="{FF2B5EF4-FFF2-40B4-BE49-F238E27FC236}">
                <a16:creationId xmlns:a16="http://schemas.microsoft.com/office/drawing/2014/main" id="{E1C3225F-967E-3F50-6236-744B53910307}"/>
              </a:ext>
            </a:extLst>
          </p:cNvPr>
          <p:cNvSpPr>
            <a:spLocks noGrp="1"/>
          </p:cNvSpPr>
          <p:nvPr>
            <p:ph type="body" sz="quarter" idx="10" hasCustomPrompt="1"/>
          </p:nvPr>
        </p:nvSpPr>
        <p:spPr>
          <a:xfrm>
            <a:off x="7589838" y="168878"/>
            <a:ext cx="4157662" cy="193899"/>
          </a:xfrm>
          <a:prstGeom prst="rect">
            <a:avLst/>
          </a:prstGeom>
        </p:spPr>
        <p:txBody>
          <a:bodyPr lIns="0" tIns="0" rIns="0" bIns="0">
            <a:spAutoFit/>
          </a:bodyPr>
          <a:lstStyle>
            <a:lvl1pPr marL="0" indent="0" algn="r">
              <a:buNone/>
              <a:defRPr sz="14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    Click to edit Master text styles    ]</a:t>
            </a:r>
          </a:p>
        </p:txBody>
      </p:sp>
      <p:sp>
        <p:nvSpPr>
          <p:cNvPr id="9" name="Title 8">
            <a:extLst>
              <a:ext uri="{FF2B5EF4-FFF2-40B4-BE49-F238E27FC236}">
                <a16:creationId xmlns:a16="http://schemas.microsoft.com/office/drawing/2014/main" id="{0C891C04-DD8E-7385-5E60-7A915780A8BD}"/>
              </a:ext>
            </a:extLst>
          </p:cNvPr>
          <p:cNvSpPr>
            <a:spLocks noGrp="1"/>
          </p:cNvSpPr>
          <p:nvPr>
            <p:ph type="title"/>
          </p:nvPr>
        </p:nvSpPr>
        <p:spPr>
          <a:xfrm>
            <a:off x="457200" y="705677"/>
            <a:ext cx="11290300" cy="443198"/>
          </a:xfrm>
          <a:prstGeom prst="rect">
            <a:avLst/>
          </a:prstGeom>
        </p:spPr>
        <p:txBody>
          <a:bodyPr wrap="square" lIns="0" tIns="0" rIns="0" bIns="0">
            <a:spAutoFit/>
          </a:bodyPr>
          <a:lstStyle>
            <a:lvl1pPr>
              <a:defRPr sz="3200"/>
            </a:lvl1pPr>
          </a:lstStyle>
          <a:p>
            <a:r>
              <a:rPr lang="en-US"/>
              <a:t>Click to edit Master title style</a:t>
            </a:r>
          </a:p>
        </p:txBody>
      </p:sp>
    </p:spTree>
    <p:extLst>
      <p:ext uri="{BB962C8B-B14F-4D97-AF65-F5344CB8AC3E}">
        <p14:creationId xmlns:p14="http://schemas.microsoft.com/office/powerpoint/2010/main" val="110143567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7_General Slide">
    <p:bg>
      <p:bgPr>
        <a:solidFill>
          <a:schemeClr val="bg1">
            <a:lumMod val="95000"/>
            <a:alpha val="86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540C97-CE37-C923-36AF-B1C55A5C3660}"/>
              </a:ext>
            </a:extLst>
          </p:cNvPr>
          <p:cNvSpPr/>
          <p:nvPr userDrawn="1"/>
        </p:nvSpPr>
        <p:spPr bwMode="auto">
          <a:xfrm>
            <a:off x="4381170" y="-11874"/>
            <a:ext cx="7810830" cy="686987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Box 5">
            <a:extLst>
              <a:ext uri="{FF2B5EF4-FFF2-40B4-BE49-F238E27FC236}">
                <a16:creationId xmlns:a16="http://schemas.microsoft.com/office/drawing/2014/main" id="{A32DC0F4-8511-5F74-B6F0-06DA074498E5}"/>
              </a:ext>
            </a:extLst>
          </p:cNvPr>
          <p:cNvSpPr txBox="1"/>
          <p:nvPr userDrawn="1"/>
        </p:nvSpPr>
        <p:spPr>
          <a:xfrm>
            <a:off x="8723718" y="6442274"/>
            <a:ext cx="3307317" cy="215444"/>
          </a:xfrm>
          <a:prstGeom prst="rect">
            <a:avLst/>
          </a:prstGeom>
          <a:noFill/>
        </p:spPr>
        <p:txBody>
          <a:bodyPr wrap="none" rtlCol="0">
            <a:spAutoFit/>
          </a:bodyPr>
          <a:lstStyle/>
          <a:p>
            <a:pPr marL="0" marR="0" lvl="0" indent="0" algn="r" defTabSz="932742" rtl="0" eaLnBrk="1" fontAlgn="auto" latinLnBrk="0" hangingPunct="1">
              <a:lnSpc>
                <a:spcPct val="100000"/>
              </a:lnSpc>
              <a:spcBef>
                <a:spcPts val="0"/>
              </a:spcBef>
              <a:spcAft>
                <a:spcPts val="0"/>
              </a:spcAft>
              <a:buClrTx/>
              <a:buSzTx/>
              <a:buFontTx/>
              <a:buNone/>
              <a:tabLst/>
              <a:defRPr/>
            </a:pPr>
            <a:r>
              <a:rPr lang="en-US" sz="800" spc="400" baseline="0">
                <a:solidFill>
                  <a:schemeClr val="tx1"/>
                </a:solidFill>
                <a:latin typeface="+mj-lt"/>
              </a:rPr>
              <a:t>MICROSOFT CONFIDENTIAL  |  </a:t>
            </a:r>
            <a:fld id="{ADB29FEE-4FDF-4A53-97AC-82EC1BAF7BF9}" type="slidenum">
              <a:rPr lang="en-US" sz="800" spc="400" baseline="0" smtClean="0">
                <a:solidFill>
                  <a:schemeClr val="tx1"/>
                </a:solidFill>
                <a:latin typeface="+mj-lt"/>
              </a:rPr>
              <a:pPr marL="0" marR="0" lvl="0" indent="0" algn="r" defTabSz="932742" rtl="0" eaLnBrk="1" fontAlgn="auto" latinLnBrk="0" hangingPunct="1">
                <a:lnSpc>
                  <a:spcPct val="100000"/>
                </a:lnSpc>
                <a:spcBef>
                  <a:spcPts val="0"/>
                </a:spcBef>
                <a:spcAft>
                  <a:spcPts val="0"/>
                </a:spcAft>
                <a:buClrTx/>
                <a:buSzTx/>
                <a:buFontTx/>
                <a:buNone/>
                <a:tabLst/>
                <a:defRPr/>
              </a:pPr>
              <a:t>‹#›</a:t>
            </a:fld>
            <a:endParaRPr lang="en-US" sz="800" spc="400" baseline="0">
              <a:solidFill>
                <a:schemeClr val="tx1"/>
              </a:solidFill>
              <a:latin typeface="+mj-lt"/>
            </a:endParaRPr>
          </a:p>
        </p:txBody>
      </p:sp>
      <p:sp>
        <p:nvSpPr>
          <p:cNvPr id="15" name="Text Placeholder 15">
            <a:extLst>
              <a:ext uri="{FF2B5EF4-FFF2-40B4-BE49-F238E27FC236}">
                <a16:creationId xmlns:a16="http://schemas.microsoft.com/office/drawing/2014/main" id="{E1C3225F-967E-3F50-6236-744B53910307}"/>
              </a:ext>
            </a:extLst>
          </p:cNvPr>
          <p:cNvSpPr>
            <a:spLocks noGrp="1"/>
          </p:cNvSpPr>
          <p:nvPr>
            <p:ph type="body" sz="quarter" idx="10" hasCustomPrompt="1"/>
          </p:nvPr>
        </p:nvSpPr>
        <p:spPr>
          <a:xfrm>
            <a:off x="7589838" y="168878"/>
            <a:ext cx="4157662" cy="193899"/>
          </a:xfrm>
          <a:prstGeom prst="rect">
            <a:avLst/>
          </a:prstGeom>
        </p:spPr>
        <p:txBody>
          <a:bodyPr lIns="0" tIns="0" rIns="0" bIns="0">
            <a:spAutoFit/>
          </a:bodyPr>
          <a:lstStyle>
            <a:lvl1pPr marL="0" indent="0" algn="r">
              <a:buNone/>
              <a:defRPr sz="14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    Click to edit Master text styles    ]</a:t>
            </a:r>
          </a:p>
        </p:txBody>
      </p:sp>
      <p:sp>
        <p:nvSpPr>
          <p:cNvPr id="9" name="Title 8">
            <a:extLst>
              <a:ext uri="{FF2B5EF4-FFF2-40B4-BE49-F238E27FC236}">
                <a16:creationId xmlns:a16="http://schemas.microsoft.com/office/drawing/2014/main" id="{0C891C04-DD8E-7385-5E60-7A915780A8BD}"/>
              </a:ext>
            </a:extLst>
          </p:cNvPr>
          <p:cNvSpPr>
            <a:spLocks noGrp="1"/>
          </p:cNvSpPr>
          <p:nvPr>
            <p:ph type="title"/>
          </p:nvPr>
        </p:nvSpPr>
        <p:spPr>
          <a:xfrm>
            <a:off x="457200" y="705677"/>
            <a:ext cx="11290300" cy="443198"/>
          </a:xfrm>
          <a:prstGeom prst="rect">
            <a:avLst/>
          </a:prstGeom>
        </p:spPr>
        <p:txBody>
          <a:bodyPr wrap="square" lIns="0" tIns="0" rIns="0" bIns="0">
            <a:spAutoFit/>
          </a:bodyPr>
          <a:lstStyle>
            <a:lvl1pPr>
              <a:defRPr sz="3200"/>
            </a:lvl1pPr>
          </a:lstStyle>
          <a:p>
            <a:r>
              <a:rPr lang="en-US"/>
              <a:t>Click to edit Master title style</a:t>
            </a:r>
          </a:p>
        </p:txBody>
      </p:sp>
      <p:pic>
        <p:nvPicPr>
          <p:cNvPr id="3" name="Picture 2" descr="See the source image">
            <a:extLst>
              <a:ext uri="{FF2B5EF4-FFF2-40B4-BE49-F238E27FC236}">
                <a16:creationId xmlns:a16="http://schemas.microsoft.com/office/drawing/2014/main" id="{43EFFBFE-5D6E-EA4D-99AC-01E97A1B39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3743" y="182324"/>
            <a:ext cx="1042444" cy="274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893D3BB-AE57-BF0C-C4CA-5241CA9D15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2268" b="32195"/>
          <a:stretch/>
        </p:blipFill>
        <p:spPr>
          <a:xfrm>
            <a:off x="2793407" y="217598"/>
            <a:ext cx="1435225" cy="228600"/>
          </a:xfrm>
          <a:prstGeom prst="rect">
            <a:avLst/>
          </a:prstGeom>
        </p:spPr>
      </p:pic>
    </p:spTree>
    <p:extLst>
      <p:ext uri="{BB962C8B-B14F-4D97-AF65-F5344CB8AC3E}">
        <p14:creationId xmlns:p14="http://schemas.microsoft.com/office/powerpoint/2010/main" val="411474837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_General Slide No subhea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C891C04-DD8E-7385-5E60-7A915780A8BD}"/>
              </a:ext>
            </a:extLst>
          </p:cNvPr>
          <p:cNvSpPr>
            <a:spLocks noGrp="1"/>
          </p:cNvSpPr>
          <p:nvPr>
            <p:ph type="title"/>
          </p:nvPr>
        </p:nvSpPr>
        <p:spPr>
          <a:xfrm>
            <a:off x="457200" y="705677"/>
            <a:ext cx="11290300" cy="443198"/>
          </a:xfrm>
          <a:prstGeom prst="rect">
            <a:avLst/>
          </a:prstGeom>
        </p:spPr>
        <p:txBody>
          <a:bodyPr wrap="square" lIns="0" tIns="0" rIns="0" bIns="0">
            <a:spAutoFit/>
          </a:bodyPr>
          <a:lstStyle>
            <a:lvl1pPr>
              <a:defRPr sz="3200"/>
            </a:lvl1pPr>
          </a:lstStyle>
          <a:p>
            <a:r>
              <a:rPr lang="en-US"/>
              <a:t>Click to edit Master title style</a:t>
            </a:r>
          </a:p>
        </p:txBody>
      </p:sp>
      <p:grpSp>
        <p:nvGrpSpPr>
          <p:cNvPr id="14" name="Group 13">
            <a:extLst>
              <a:ext uri="{FF2B5EF4-FFF2-40B4-BE49-F238E27FC236}">
                <a16:creationId xmlns:a16="http://schemas.microsoft.com/office/drawing/2014/main" id="{9502480A-72CD-F8D2-C960-D3F30CE0E347}"/>
              </a:ext>
            </a:extLst>
          </p:cNvPr>
          <p:cNvGrpSpPr/>
          <p:nvPr userDrawn="1"/>
        </p:nvGrpSpPr>
        <p:grpSpPr>
          <a:xfrm>
            <a:off x="0" y="6366510"/>
            <a:ext cx="12192000" cy="491490"/>
            <a:chOff x="0" y="6341110"/>
            <a:chExt cx="12192000" cy="491490"/>
          </a:xfrm>
        </p:grpSpPr>
        <p:sp>
          <p:nvSpPr>
            <p:cNvPr id="15" name="Rectangle 14">
              <a:extLst>
                <a:ext uri="{FF2B5EF4-FFF2-40B4-BE49-F238E27FC236}">
                  <a16:creationId xmlns:a16="http://schemas.microsoft.com/office/drawing/2014/main" id="{6A3BB42E-350D-6A65-DF20-818D903BF427}"/>
                </a:ext>
                <a:ext uri="{C183D7F6-B498-43B3-948B-1728B52AA6E4}">
                  <adec:decorative xmlns:adec="http://schemas.microsoft.com/office/drawing/2017/decorative" val="1"/>
                </a:ext>
              </a:extLst>
            </p:cNvPr>
            <p:cNvSpPr/>
            <p:nvPr userDrawn="1"/>
          </p:nvSpPr>
          <p:spPr>
            <a:xfrm>
              <a:off x="0" y="6341110"/>
              <a:ext cx="12192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07B588E-EA64-F8E3-5F05-B2F725BF1AC1}"/>
                </a:ext>
                <a:ext uri="{C183D7F6-B498-43B3-948B-1728B52AA6E4}">
                  <adec:decorative xmlns:adec="http://schemas.microsoft.com/office/drawing/2017/decorative" val="1"/>
                </a:ext>
              </a:extLst>
            </p:cNvPr>
            <p:cNvSpPr/>
            <p:nvPr userDrawn="1"/>
          </p:nvSpPr>
          <p:spPr>
            <a:xfrm>
              <a:off x="0" y="6695440"/>
              <a:ext cx="12192000" cy="137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F6D4CD95-E659-9CBE-5625-E665EE966949}"/>
              </a:ext>
            </a:extLst>
          </p:cNvPr>
          <p:cNvSpPr txBox="1"/>
          <p:nvPr userDrawn="1"/>
        </p:nvSpPr>
        <p:spPr>
          <a:xfrm>
            <a:off x="8744983" y="6449362"/>
            <a:ext cx="3307317" cy="215444"/>
          </a:xfrm>
          <a:prstGeom prst="rect">
            <a:avLst/>
          </a:prstGeom>
          <a:noFill/>
        </p:spPr>
        <p:txBody>
          <a:bodyPr wrap="none" rtlCol="0">
            <a:spAutoFit/>
          </a:bodyPr>
          <a:lstStyle/>
          <a:p>
            <a:pPr marL="0" marR="0" lvl="0" indent="0" algn="r" defTabSz="932742" rtl="0" eaLnBrk="1" fontAlgn="auto" latinLnBrk="0" hangingPunct="1">
              <a:lnSpc>
                <a:spcPct val="100000"/>
              </a:lnSpc>
              <a:spcBef>
                <a:spcPts val="0"/>
              </a:spcBef>
              <a:spcAft>
                <a:spcPts val="0"/>
              </a:spcAft>
              <a:buClrTx/>
              <a:buSzTx/>
              <a:buFontTx/>
              <a:buNone/>
              <a:tabLst/>
              <a:defRPr/>
            </a:pPr>
            <a:r>
              <a:rPr lang="en-US" sz="800" spc="400" baseline="0">
                <a:solidFill>
                  <a:schemeClr val="bg1"/>
                </a:solidFill>
                <a:latin typeface="+mj-lt"/>
              </a:rPr>
              <a:t>MICROSOFT CONFIDENTIAL  |  </a:t>
            </a:r>
            <a:fld id="{ADB29FEE-4FDF-4A53-97AC-82EC1BAF7BF9}" type="slidenum">
              <a:rPr lang="en-US" sz="800" spc="400" baseline="0" smtClean="0">
                <a:solidFill>
                  <a:schemeClr val="bg1"/>
                </a:solidFill>
                <a:latin typeface="+mj-lt"/>
              </a:rPr>
              <a:pPr marL="0" marR="0" lvl="0" indent="0" algn="r" defTabSz="932742" rtl="0" eaLnBrk="1" fontAlgn="auto" latinLnBrk="0" hangingPunct="1">
                <a:lnSpc>
                  <a:spcPct val="100000"/>
                </a:lnSpc>
                <a:spcBef>
                  <a:spcPts val="0"/>
                </a:spcBef>
                <a:spcAft>
                  <a:spcPts val="0"/>
                </a:spcAft>
                <a:buClrTx/>
                <a:buSzTx/>
                <a:buFontTx/>
                <a:buNone/>
                <a:tabLst/>
                <a:defRPr/>
              </a:pPr>
              <a:t>‹#›</a:t>
            </a:fld>
            <a:endParaRPr lang="en-US" sz="800" spc="400" baseline="0">
              <a:solidFill>
                <a:schemeClr val="bg1"/>
              </a:solidFill>
              <a:latin typeface="+mj-lt"/>
            </a:endParaRPr>
          </a:p>
        </p:txBody>
      </p:sp>
    </p:spTree>
    <p:extLst>
      <p:ext uri="{BB962C8B-B14F-4D97-AF65-F5344CB8AC3E}">
        <p14:creationId xmlns:p14="http://schemas.microsoft.com/office/powerpoint/2010/main" val="134163708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_General Slide Left Titl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C891C04-DD8E-7385-5E60-7A915780A8BD}"/>
              </a:ext>
            </a:extLst>
          </p:cNvPr>
          <p:cNvSpPr>
            <a:spLocks noGrp="1"/>
          </p:cNvSpPr>
          <p:nvPr>
            <p:ph type="title"/>
          </p:nvPr>
        </p:nvSpPr>
        <p:spPr>
          <a:xfrm>
            <a:off x="457200" y="705677"/>
            <a:ext cx="2580967" cy="1329595"/>
          </a:xfrm>
          <a:prstGeom prst="rect">
            <a:avLst/>
          </a:prstGeom>
        </p:spPr>
        <p:txBody>
          <a:bodyPr wrap="square" lIns="0" tIns="0" rIns="0" bIns="0">
            <a:spAutoFit/>
          </a:bodyPr>
          <a:lstStyle>
            <a:lvl1pPr>
              <a:defRPr sz="3200"/>
            </a:lvl1pPr>
          </a:lstStyle>
          <a:p>
            <a:r>
              <a:rPr lang="en-US"/>
              <a:t>Click to edit Master title style</a:t>
            </a:r>
          </a:p>
        </p:txBody>
      </p:sp>
      <p:cxnSp>
        <p:nvCxnSpPr>
          <p:cNvPr id="12" name="Straight Connector 11">
            <a:extLst>
              <a:ext uri="{FF2B5EF4-FFF2-40B4-BE49-F238E27FC236}">
                <a16:creationId xmlns:a16="http://schemas.microsoft.com/office/drawing/2014/main" id="{5EDA968E-4D66-F9B0-4F69-A34D06C9C84F}"/>
              </a:ext>
            </a:extLst>
          </p:cNvPr>
          <p:cNvCxnSpPr>
            <a:cxnSpLocks/>
          </p:cNvCxnSpPr>
          <p:nvPr userDrawn="1"/>
        </p:nvCxnSpPr>
        <p:spPr>
          <a:xfrm flipV="1">
            <a:off x="3565128" y="471948"/>
            <a:ext cx="0" cy="5519658"/>
          </a:xfrm>
          <a:prstGeom prst="line">
            <a:avLst/>
          </a:prstGeom>
          <a:ln w="444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70435DE1-73FC-9656-01BE-78F315584E88}"/>
              </a:ext>
            </a:extLst>
          </p:cNvPr>
          <p:cNvGrpSpPr/>
          <p:nvPr userDrawn="1"/>
        </p:nvGrpSpPr>
        <p:grpSpPr>
          <a:xfrm>
            <a:off x="0" y="6366510"/>
            <a:ext cx="12192000" cy="491490"/>
            <a:chOff x="0" y="6341110"/>
            <a:chExt cx="12192000" cy="491490"/>
          </a:xfrm>
        </p:grpSpPr>
        <p:sp>
          <p:nvSpPr>
            <p:cNvPr id="15" name="Rectangle 14">
              <a:extLst>
                <a:ext uri="{FF2B5EF4-FFF2-40B4-BE49-F238E27FC236}">
                  <a16:creationId xmlns:a16="http://schemas.microsoft.com/office/drawing/2014/main" id="{D634F88E-6F93-1F05-20B1-BBE5A8E7E575}"/>
                </a:ext>
                <a:ext uri="{C183D7F6-B498-43B3-948B-1728B52AA6E4}">
                  <adec:decorative xmlns:adec="http://schemas.microsoft.com/office/drawing/2017/decorative" val="1"/>
                </a:ext>
              </a:extLst>
            </p:cNvPr>
            <p:cNvSpPr/>
            <p:nvPr userDrawn="1"/>
          </p:nvSpPr>
          <p:spPr>
            <a:xfrm>
              <a:off x="0" y="6341110"/>
              <a:ext cx="1219200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6822B23-F1FD-F47F-117C-FE36D12F34CF}"/>
                </a:ext>
                <a:ext uri="{C183D7F6-B498-43B3-948B-1728B52AA6E4}">
                  <adec:decorative xmlns:adec="http://schemas.microsoft.com/office/drawing/2017/decorative" val="1"/>
                </a:ext>
              </a:extLst>
            </p:cNvPr>
            <p:cNvSpPr/>
            <p:nvPr userDrawn="1"/>
          </p:nvSpPr>
          <p:spPr>
            <a:xfrm>
              <a:off x="0" y="6695440"/>
              <a:ext cx="12192000" cy="137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D829634B-C0FD-5957-F16E-7C7B1F8789BC}"/>
              </a:ext>
            </a:extLst>
          </p:cNvPr>
          <p:cNvSpPr txBox="1"/>
          <p:nvPr userDrawn="1"/>
        </p:nvSpPr>
        <p:spPr>
          <a:xfrm>
            <a:off x="8744983" y="6449362"/>
            <a:ext cx="3307317" cy="215444"/>
          </a:xfrm>
          <a:prstGeom prst="rect">
            <a:avLst/>
          </a:prstGeom>
          <a:noFill/>
        </p:spPr>
        <p:txBody>
          <a:bodyPr wrap="none" rtlCol="0">
            <a:spAutoFit/>
          </a:bodyPr>
          <a:lstStyle/>
          <a:p>
            <a:pPr marL="0" marR="0" lvl="0" indent="0" algn="r" defTabSz="932742" rtl="0" eaLnBrk="1" fontAlgn="auto" latinLnBrk="0" hangingPunct="1">
              <a:lnSpc>
                <a:spcPct val="100000"/>
              </a:lnSpc>
              <a:spcBef>
                <a:spcPts val="0"/>
              </a:spcBef>
              <a:spcAft>
                <a:spcPts val="0"/>
              </a:spcAft>
              <a:buClrTx/>
              <a:buSzTx/>
              <a:buFontTx/>
              <a:buNone/>
              <a:tabLst/>
              <a:defRPr/>
            </a:pPr>
            <a:r>
              <a:rPr lang="en-US" sz="800" spc="400" baseline="0">
                <a:solidFill>
                  <a:schemeClr val="bg1"/>
                </a:solidFill>
                <a:latin typeface="+mj-lt"/>
              </a:rPr>
              <a:t>MICROSOFT CONFIDENTIAL  |  </a:t>
            </a:r>
            <a:fld id="{ADB29FEE-4FDF-4A53-97AC-82EC1BAF7BF9}" type="slidenum">
              <a:rPr lang="en-US" sz="800" spc="400" baseline="0" smtClean="0">
                <a:solidFill>
                  <a:schemeClr val="bg1"/>
                </a:solidFill>
                <a:latin typeface="+mj-lt"/>
              </a:rPr>
              <a:pPr marL="0" marR="0" lvl="0" indent="0" algn="r" defTabSz="932742" rtl="0" eaLnBrk="1" fontAlgn="auto" latinLnBrk="0" hangingPunct="1">
                <a:lnSpc>
                  <a:spcPct val="100000"/>
                </a:lnSpc>
                <a:spcBef>
                  <a:spcPts val="0"/>
                </a:spcBef>
                <a:spcAft>
                  <a:spcPts val="0"/>
                </a:spcAft>
                <a:buClrTx/>
                <a:buSzTx/>
                <a:buFontTx/>
                <a:buNone/>
                <a:tabLst/>
                <a:defRPr/>
              </a:pPr>
              <a:t>‹#›</a:t>
            </a:fld>
            <a:endParaRPr lang="en-US" sz="800" spc="400" baseline="0">
              <a:solidFill>
                <a:schemeClr val="bg1"/>
              </a:solidFill>
              <a:latin typeface="+mj-lt"/>
            </a:endParaRPr>
          </a:p>
        </p:txBody>
      </p:sp>
      <p:pic>
        <p:nvPicPr>
          <p:cNvPr id="3" name="Picture 2" descr="See the source image">
            <a:extLst>
              <a:ext uri="{FF2B5EF4-FFF2-40B4-BE49-F238E27FC236}">
                <a16:creationId xmlns:a16="http://schemas.microsoft.com/office/drawing/2014/main" id="{4856F03B-B191-58B6-4A4E-F6F6A1FD339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3743" y="182324"/>
            <a:ext cx="1042444" cy="2743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C7A33F6-1B3E-B669-17CB-0C3AD82E7E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2268" b="32195"/>
          <a:stretch/>
        </p:blipFill>
        <p:spPr>
          <a:xfrm>
            <a:off x="2098749" y="217598"/>
            <a:ext cx="1435225" cy="228600"/>
          </a:xfrm>
          <a:prstGeom prst="rect">
            <a:avLst/>
          </a:prstGeom>
        </p:spPr>
      </p:pic>
    </p:spTree>
    <p:extLst>
      <p:ext uri="{BB962C8B-B14F-4D97-AF65-F5344CB8AC3E}">
        <p14:creationId xmlns:p14="http://schemas.microsoft.com/office/powerpoint/2010/main" val="264638551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2_Title Slide 1">
    <p:bg>
      <p:bgPr>
        <a:solidFill>
          <a:schemeClr val="accent1">
            <a:lumMod val="20000"/>
            <a:lumOff val="80000"/>
            <a:alpha val="73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2B7002A-CF12-44F8-A81A-0978FF3E5A7E}"/>
              </a:ext>
              <a:ext uri="{C183D7F6-B498-43B3-948B-1728B52AA6E4}">
                <adec:decorative xmlns:adec="http://schemas.microsoft.com/office/drawing/2017/decorative" val="1"/>
              </a:ext>
            </a:extLst>
          </p:cNvPr>
          <p:cNvGrpSpPr>
            <a:grpSpLocks/>
          </p:cNvGrpSpPr>
          <p:nvPr userDrawn="1"/>
        </p:nvGrpSpPr>
        <p:grpSpPr>
          <a:xfrm>
            <a:off x="1" y="0"/>
            <a:ext cx="12192000" cy="6858418"/>
            <a:chOff x="1" y="-418"/>
            <a:chExt cx="12192000" cy="6858418"/>
          </a:xfrm>
        </p:grpSpPr>
        <p:sp>
          <p:nvSpPr>
            <p:cNvPr id="11" name="Rectangle 10" hidden="1">
              <a:extLst>
                <a:ext uri="{FF2B5EF4-FFF2-40B4-BE49-F238E27FC236}">
                  <a16:creationId xmlns:a16="http://schemas.microsoft.com/office/drawing/2014/main" id="{FB6A7679-CD12-264F-8D68-C04698BD1C02}"/>
                </a:ext>
                <a:ext uri="{C183D7F6-B498-43B3-948B-1728B52AA6E4}">
                  <adec:decorative xmlns:adec="http://schemas.microsoft.com/office/drawing/2017/decorative" val="1"/>
                </a:ext>
              </a:extLst>
            </p:cNvPr>
            <p:cNvSpPr>
              <a:spLocks/>
            </p:cNvSpPr>
            <p:nvPr userDrawn="1"/>
          </p:nvSpPr>
          <p:spPr bwMode="auto">
            <a:xfrm>
              <a:off x="1" y="-418"/>
              <a:ext cx="12192000" cy="6858000"/>
            </a:xfrm>
            <a:prstGeom prst="rect">
              <a:avLst/>
            </a:prstGeom>
            <a:gradFill>
              <a:gsLst>
                <a:gs pos="68000">
                  <a:schemeClr val="bg1">
                    <a:alpha val="45000"/>
                  </a:schemeClr>
                </a:gs>
                <a:gs pos="0">
                  <a:schemeClr val="tx1">
                    <a:alpha val="0"/>
                  </a:schemeClr>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Rectangle 9" hidden="1">
              <a:extLst>
                <a:ext uri="{FF2B5EF4-FFF2-40B4-BE49-F238E27FC236}">
                  <a16:creationId xmlns:a16="http://schemas.microsoft.com/office/drawing/2014/main" id="{A9CEB608-0900-4220-A4A5-6730BBDCE2F2}"/>
                </a:ext>
                <a:ext uri="{C183D7F6-B498-43B3-948B-1728B52AA6E4}">
                  <adec:decorative xmlns:adec="http://schemas.microsoft.com/office/drawing/2017/decorative" val="1"/>
                </a:ext>
              </a:extLst>
            </p:cNvPr>
            <p:cNvSpPr>
              <a:spLocks/>
            </p:cNvSpPr>
            <p:nvPr userDrawn="1"/>
          </p:nvSpPr>
          <p:spPr bwMode="auto">
            <a:xfrm>
              <a:off x="5394960" y="3318235"/>
              <a:ext cx="6797040" cy="3539765"/>
            </a:xfrm>
            <a:prstGeom prst="rect">
              <a:avLst/>
            </a:prstGeom>
            <a:gradFill>
              <a:gsLst>
                <a:gs pos="41000">
                  <a:srgbClr val="000000">
                    <a:alpha val="22000"/>
                  </a:srgbClr>
                </a:gs>
                <a:gs pos="0">
                  <a:schemeClr val="bg1">
                    <a:alpha val="0"/>
                  </a:schemeClr>
                </a:gs>
                <a:gs pos="100000">
                  <a:schemeClr val="bg1">
                    <a:alpha val="85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pic>
        <p:nvPicPr>
          <p:cNvPr id="4" name="Picture 3">
            <a:extLst>
              <a:ext uri="{FF2B5EF4-FFF2-40B4-BE49-F238E27FC236}">
                <a16:creationId xmlns:a16="http://schemas.microsoft.com/office/drawing/2014/main" id="{0CB40ED9-CEB6-55CA-7434-6E5042A20426}"/>
              </a:ext>
            </a:extLst>
          </p:cNvPr>
          <p:cNvPicPr>
            <a:picLocks noChangeAspect="1"/>
          </p:cNvPicPr>
          <p:nvPr userDrawn="1"/>
        </p:nvPicPr>
        <p:blipFill>
          <a:blip r:embed="rId2">
            <a:extLst>
              <a:ext uri="{28A0092B-C50C-407E-A947-70E740481C1C}">
                <a14:useLocalDpi xmlns:a14="http://schemas.microsoft.com/office/drawing/2010/main" val="0"/>
              </a:ext>
            </a:extLst>
          </a:blip>
          <a:srcRect l="12630" r="12630"/>
          <a:stretch/>
        </p:blipFill>
        <p:spPr>
          <a:xfrm>
            <a:off x="0" y="-5485"/>
            <a:ext cx="7712149" cy="6874402"/>
          </a:xfrm>
          <a:prstGeom prst="rect">
            <a:avLst/>
          </a:prstGeom>
        </p:spPr>
      </p:pic>
      <p:cxnSp>
        <p:nvCxnSpPr>
          <p:cNvPr id="6" name="Straight Connector 5">
            <a:extLst>
              <a:ext uri="{FF2B5EF4-FFF2-40B4-BE49-F238E27FC236}">
                <a16:creationId xmlns:a16="http://schemas.microsoft.com/office/drawing/2014/main" id="{4485F878-7BA5-C2BF-A37F-9536A8632079}"/>
              </a:ext>
            </a:extLst>
          </p:cNvPr>
          <p:cNvCxnSpPr>
            <a:cxnSpLocks/>
          </p:cNvCxnSpPr>
          <p:nvPr userDrawn="1"/>
        </p:nvCxnSpPr>
        <p:spPr>
          <a:xfrm>
            <a:off x="1524" y="0"/>
            <a:ext cx="1218895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AAB0637-D6AD-4215-24E0-511BC1598520}"/>
              </a:ext>
            </a:extLst>
          </p:cNvPr>
          <p:cNvGrpSpPr/>
          <p:nvPr userDrawn="1"/>
        </p:nvGrpSpPr>
        <p:grpSpPr>
          <a:xfrm>
            <a:off x="3" y="-1975516"/>
            <a:ext cx="5882257" cy="931748"/>
            <a:chOff x="3018844" y="5911305"/>
            <a:chExt cx="7306623" cy="257192"/>
          </a:xfrm>
        </p:grpSpPr>
        <p:sp>
          <p:nvSpPr>
            <p:cNvPr id="12" name="Rectangle 11">
              <a:extLst>
                <a:ext uri="{FF2B5EF4-FFF2-40B4-BE49-F238E27FC236}">
                  <a16:creationId xmlns:a16="http://schemas.microsoft.com/office/drawing/2014/main" id="{57E393E2-28E6-B089-5441-7123E8865543}"/>
                </a:ext>
              </a:extLst>
            </p:cNvPr>
            <p:cNvSpPr/>
            <p:nvPr/>
          </p:nvSpPr>
          <p:spPr>
            <a:xfrm>
              <a:off x="5493980" y="5911306"/>
              <a:ext cx="1118782" cy="257191"/>
            </a:xfrm>
            <a:prstGeom prst="rect">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#92D050</a:t>
              </a:r>
            </a:p>
          </p:txBody>
        </p:sp>
        <p:sp>
          <p:nvSpPr>
            <p:cNvPr id="14" name="Rectangle 13">
              <a:extLst>
                <a:ext uri="{FF2B5EF4-FFF2-40B4-BE49-F238E27FC236}">
                  <a16:creationId xmlns:a16="http://schemas.microsoft.com/office/drawing/2014/main" id="{E432FC90-7F40-1452-D93F-69444AD15097}"/>
                </a:ext>
              </a:extLst>
            </p:cNvPr>
            <p:cNvSpPr/>
            <p:nvPr/>
          </p:nvSpPr>
          <p:spPr>
            <a:xfrm>
              <a:off x="6731548" y="5911306"/>
              <a:ext cx="1118782" cy="2571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#ACACAC</a:t>
              </a:r>
            </a:p>
          </p:txBody>
        </p:sp>
        <p:sp>
          <p:nvSpPr>
            <p:cNvPr id="15" name="Rectangle 14">
              <a:extLst>
                <a:ext uri="{FF2B5EF4-FFF2-40B4-BE49-F238E27FC236}">
                  <a16:creationId xmlns:a16="http://schemas.microsoft.com/office/drawing/2014/main" id="{23226FE5-E933-FAB7-9ABC-BD77317A7DA8}"/>
                </a:ext>
              </a:extLst>
            </p:cNvPr>
            <p:cNvSpPr/>
            <p:nvPr/>
          </p:nvSpPr>
          <p:spPr>
            <a:xfrm>
              <a:off x="7969116" y="5911306"/>
              <a:ext cx="1118782" cy="257191"/>
            </a:xfrm>
            <a:prstGeom prst="rect">
              <a:avLst/>
            </a:prstGeom>
            <a:solidFill>
              <a:srgbClr val="757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#75757A</a:t>
              </a:r>
            </a:p>
          </p:txBody>
        </p:sp>
        <p:sp>
          <p:nvSpPr>
            <p:cNvPr id="16" name="Rectangle 15">
              <a:extLst>
                <a:ext uri="{FF2B5EF4-FFF2-40B4-BE49-F238E27FC236}">
                  <a16:creationId xmlns:a16="http://schemas.microsoft.com/office/drawing/2014/main" id="{233E5CED-102A-45A2-9BEB-1E08D26BFD04}"/>
                </a:ext>
              </a:extLst>
            </p:cNvPr>
            <p:cNvSpPr/>
            <p:nvPr/>
          </p:nvSpPr>
          <p:spPr>
            <a:xfrm>
              <a:off x="4256412" y="5911306"/>
              <a:ext cx="1118782" cy="257191"/>
            </a:xfrm>
            <a:prstGeom prst="rect">
              <a:avLst/>
            </a:prstGeom>
            <a:solidFill>
              <a:srgbClr val="50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#50E6FF</a:t>
              </a:r>
            </a:p>
          </p:txBody>
        </p:sp>
        <p:sp>
          <p:nvSpPr>
            <p:cNvPr id="17" name="Rectangle 16">
              <a:extLst>
                <a:ext uri="{FF2B5EF4-FFF2-40B4-BE49-F238E27FC236}">
                  <a16:creationId xmlns:a16="http://schemas.microsoft.com/office/drawing/2014/main" id="{C7041F96-FB26-3A68-2F88-FE4E8C1760FB}"/>
                </a:ext>
              </a:extLst>
            </p:cNvPr>
            <p:cNvSpPr/>
            <p:nvPr/>
          </p:nvSpPr>
          <p:spPr>
            <a:xfrm>
              <a:off x="3018844" y="5911305"/>
              <a:ext cx="1118782" cy="257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#0078D4</a:t>
              </a:r>
            </a:p>
          </p:txBody>
        </p:sp>
        <p:sp>
          <p:nvSpPr>
            <p:cNvPr id="18" name="Rectangle 17">
              <a:extLst>
                <a:ext uri="{FF2B5EF4-FFF2-40B4-BE49-F238E27FC236}">
                  <a16:creationId xmlns:a16="http://schemas.microsoft.com/office/drawing/2014/main" id="{AF0ABF84-2767-6757-6FC9-F57BCAAA607C}"/>
                </a:ext>
              </a:extLst>
            </p:cNvPr>
            <p:cNvSpPr/>
            <p:nvPr/>
          </p:nvSpPr>
          <p:spPr>
            <a:xfrm>
              <a:off x="9206685" y="5911306"/>
              <a:ext cx="1118782" cy="257191"/>
            </a:xfrm>
            <a:prstGeom prst="rect">
              <a:avLst/>
            </a:prstGeom>
            <a:solidFill>
              <a:srgbClr val="FDB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#FDBB30</a:t>
              </a:r>
            </a:p>
          </p:txBody>
        </p:sp>
      </p:grpSp>
      <p:cxnSp>
        <p:nvCxnSpPr>
          <p:cNvPr id="33" name="Straight Connector 32">
            <a:extLst>
              <a:ext uri="{FF2B5EF4-FFF2-40B4-BE49-F238E27FC236}">
                <a16:creationId xmlns:a16="http://schemas.microsoft.com/office/drawing/2014/main" id="{E3BEBD5A-032D-91A4-BE0D-5AF826A00ECE}"/>
              </a:ext>
            </a:extLst>
          </p:cNvPr>
          <p:cNvCxnSpPr>
            <a:cxnSpLocks/>
          </p:cNvCxnSpPr>
          <p:nvPr userDrawn="1"/>
        </p:nvCxnSpPr>
        <p:spPr>
          <a:xfrm>
            <a:off x="0" y="6858000"/>
            <a:ext cx="12188952" cy="0"/>
          </a:xfrm>
          <a:prstGeom prst="line">
            <a:avLst/>
          </a:prstGeom>
          <a:ln w="206375">
            <a:solidFill>
              <a:schemeClr val="bg2"/>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702FF0B-6020-CD7D-A45E-653BA2619EE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2268" b="32195"/>
          <a:stretch/>
        </p:blipFill>
        <p:spPr>
          <a:xfrm>
            <a:off x="8801349" y="5976313"/>
            <a:ext cx="2297906" cy="366006"/>
          </a:xfrm>
          <a:prstGeom prst="rect">
            <a:avLst/>
          </a:prstGeom>
        </p:spPr>
      </p:pic>
    </p:spTree>
    <p:extLst>
      <p:ext uri="{BB962C8B-B14F-4D97-AF65-F5344CB8AC3E}">
        <p14:creationId xmlns:p14="http://schemas.microsoft.com/office/powerpoint/2010/main" val="19934352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11796"/>
      </p:ext>
    </p:extLst>
  </p:cSld>
  <p:clrMapOvr>
    <a:masterClrMapping/>
  </p:clrMapOvr>
  <p:transition>
    <p:fade/>
  </p:transition>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04912E-16B1-4EEE-8AD9-8E714D6338D6}"/>
              </a:ext>
            </a:extLst>
          </p:cNvPr>
          <p:cNvSpPr>
            <a:spLocks noGrp="1"/>
          </p:cNvSpPr>
          <p:nvPr>
            <p:ph type="title"/>
          </p:nvPr>
        </p:nvSpPr>
        <p:spPr/>
        <p:txBody>
          <a:bodyPr/>
          <a:lstStyle/>
          <a:p>
            <a:r>
              <a:rPr lang="en-US"/>
              <a:t>Click to edit Master title style</a:t>
            </a:r>
          </a:p>
        </p:txBody>
      </p: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381000" y="1437065"/>
            <a:ext cx="1595439"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16" name="Straight Connector 15">
            <a:extLst>
              <a:ext uri="{FF2B5EF4-FFF2-40B4-BE49-F238E27FC236}">
                <a16:creationId xmlns:a16="http://schemas.microsoft.com/office/drawing/2014/main" id="{1EA3253A-CBC3-A644-9057-A616EFD62183}"/>
              </a:ext>
              <a:ext uri="{C183D7F6-B498-43B3-948B-1728B52AA6E4}">
                <adec:decorative xmlns:adec="http://schemas.microsoft.com/office/drawing/2017/decorative" val="1"/>
              </a:ext>
            </a:extLst>
          </p:cNvPr>
          <p:cNvCxnSpPr>
            <a:cxnSpLocks/>
          </p:cNvCxnSpPr>
          <p:nvPr userDrawn="1"/>
        </p:nvCxnSpPr>
        <p:spPr>
          <a:xfrm>
            <a:off x="381000"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381000" y="2137143"/>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347913"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0" name="Straight Connector 29">
            <a:extLst>
              <a:ext uri="{FF2B5EF4-FFF2-40B4-BE49-F238E27FC236}">
                <a16:creationId xmlns:a16="http://schemas.microsoft.com/office/drawing/2014/main" id="{53FA9607-273B-BF42-A068-8D930E44C050}"/>
              </a:ext>
              <a:ext uri="{C183D7F6-B498-43B3-948B-1728B52AA6E4}">
                <adec:decorative xmlns:adec="http://schemas.microsoft.com/office/drawing/2017/decorative" val="1"/>
              </a:ext>
            </a:extLst>
          </p:cNvPr>
          <p:cNvCxnSpPr>
            <a:cxnSpLocks/>
          </p:cNvCxnSpPr>
          <p:nvPr userDrawn="1"/>
        </p:nvCxnSpPr>
        <p:spPr>
          <a:xfrm>
            <a:off x="2347913"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347913" y="2137143"/>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14825"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1" name="Straight Connector 30">
            <a:extLst>
              <a:ext uri="{FF2B5EF4-FFF2-40B4-BE49-F238E27FC236}">
                <a16:creationId xmlns:a16="http://schemas.microsoft.com/office/drawing/2014/main" id="{85FB5306-5527-0B40-80C7-DB5C8423B952}"/>
              </a:ext>
              <a:ext uri="{C183D7F6-B498-43B3-948B-1728B52AA6E4}">
                <adec:decorative xmlns:adec="http://schemas.microsoft.com/office/drawing/2017/decorative" val="1"/>
              </a:ext>
            </a:extLst>
          </p:cNvPr>
          <p:cNvCxnSpPr>
            <a:cxnSpLocks/>
          </p:cNvCxnSpPr>
          <p:nvPr userDrawn="1"/>
        </p:nvCxnSpPr>
        <p:spPr>
          <a:xfrm>
            <a:off x="4314825" y="2015240"/>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14825" y="2137143"/>
            <a:ext cx="1603375"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81737"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2" name="Straight Connector 31">
            <a:extLst>
              <a:ext uri="{FF2B5EF4-FFF2-40B4-BE49-F238E27FC236}">
                <a16:creationId xmlns:a16="http://schemas.microsoft.com/office/drawing/2014/main" id="{93971A8C-E65D-6B49-ADA2-293469DDD7BC}"/>
              </a:ext>
              <a:ext uri="{C183D7F6-B498-43B3-948B-1728B52AA6E4}">
                <adec:decorative xmlns:adec="http://schemas.microsoft.com/office/drawing/2017/decorative" val="1"/>
              </a:ext>
            </a:extLst>
          </p:cNvPr>
          <p:cNvCxnSpPr>
            <a:cxnSpLocks/>
          </p:cNvCxnSpPr>
          <p:nvPr userDrawn="1"/>
        </p:nvCxnSpPr>
        <p:spPr>
          <a:xfrm>
            <a:off x="6281737"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80150" y="2137143"/>
            <a:ext cx="1597025"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248649"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3" name="Straight Connector 32">
            <a:extLst>
              <a:ext uri="{FF2B5EF4-FFF2-40B4-BE49-F238E27FC236}">
                <a16:creationId xmlns:a16="http://schemas.microsoft.com/office/drawing/2014/main" id="{291A700F-7F45-F94C-A435-F7EE30C70A7E}"/>
              </a:ext>
              <a:ext uri="{C183D7F6-B498-43B3-948B-1728B52AA6E4}">
                <adec:decorative xmlns:adec="http://schemas.microsoft.com/office/drawing/2017/decorative" val="1"/>
              </a:ext>
            </a:extLst>
          </p:cNvPr>
          <p:cNvCxnSpPr>
            <a:cxnSpLocks/>
          </p:cNvCxnSpPr>
          <p:nvPr userDrawn="1"/>
        </p:nvCxnSpPr>
        <p:spPr>
          <a:xfrm>
            <a:off x="8248649"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251824" y="2137143"/>
            <a:ext cx="1592263"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215562"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4" name="Straight Connector 33">
            <a:extLst>
              <a:ext uri="{FF2B5EF4-FFF2-40B4-BE49-F238E27FC236}">
                <a16:creationId xmlns:a16="http://schemas.microsoft.com/office/drawing/2014/main" id="{18EA0204-C4C9-6644-861D-6EB50FE04062}"/>
              </a:ext>
              <a:ext uri="{C183D7F6-B498-43B3-948B-1728B52AA6E4}">
                <adec:decorative xmlns:adec="http://schemas.microsoft.com/office/drawing/2017/decorative" val="1"/>
              </a:ext>
            </a:extLst>
          </p:cNvPr>
          <p:cNvCxnSpPr>
            <a:cxnSpLocks/>
          </p:cNvCxnSpPr>
          <p:nvPr userDrawn="1"/>
        </p:nvCxnSpPr>
        <p:spPr>
          <a:xfrm>
            <a:off x="10215562"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215562" y="2137143"/>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381000" y="3789040"/>
            <a:ext cx="1595439"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5" name="Straight Connector 34">
            <a:extLst>
              <a:ext uri="{FF2B5EF4-FFF2-40B4-BE49-F238E27FC236}">
                <a16:creationId xmlns:a16="http://schemas.microsoft.com/office/drawing/2014/main" id="{C21346A5-A33F-5946-9543-99C299D786AC}"/>
              </a:ext>
              <a:ext uri="{C183D7F6-B498-43B3-948B-1728B52AA6E4}">
                <adec:decorative xmlns:adec="http://schemas.microsoft.com/office/drawing/2017/decorative" val="1"/>
              </a:ext>
            </a:extLst>
          </p:cNvPr>
          <p:cNvCxnSpPr>
            <a:cxnSpLocks/>
          </p:cNvCxnSpPr>
          <p:nvPr userDrawn="1"/>
        </p:nvCxnSpPr>
        <p:spPr>
          <a:xfrm>
            <a:off x="381000"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381000" y="4509120"/>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347913"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6" name="Straight Connector 35">
            <a:extLst>
              <a:ext uri="{FF2B5EF4-FFF2-40B4-BE49-F238E27FC236}">
                <a16:creationId xmlns:a16="http://schemas.microsoft.com/office/drawing/2014/main" id="{524EA3CD-0BD7-E747-A4EB-45424A3C1987}"/>
              </a:ext>
              <a:ext uri="{C183D7F6-B498-43B3-948B-1728B52AA6E4}">
                <adec:decorative xmlns:adec="http://schemas.microsoft.com/office/drawing/2017/decorative" val="1"/>
              </a:ext>
            </a:extLst>
          </p:cNvPr>
          <p:cNvCxnSpPr>
            <a:cxnSpLocks/>
          </p:cNvCxnSpPr>
          <p:nvPr userDrawn="1"/>
        </p:nvCxnSpPr>
        <p:spPr>
          <a:xfrm>
            <a:off x="2347913"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347913" y="4509120"/>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14825"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7" name="Straight Connector 36">
            <a:extLst>
              <a:ext uri="{FF2B5EF4-FFF2-40B4-BE49-F238E27FC236}">
                <a16:creationId xmlns:a16="http://schemas.microsoft.com/office/drawing/2014/main" id="{DB66C269-8DE0-714D-AB7A-BA133A81E3C7}"/>
              </a:ext>
              <a:ext uri="{C183D7F6-B498-43B3-948B-1728B52AA6E4}">
                <adec:decorative xmlns:adec="http://schemas.microsoft.com/office/drawing/2017/decorative" val="1"/>
              </a:ext>
            </a:extLst>
          </p:cNvPr>
          <p:cNvCxnSpPr>
            <a:cxnSpLocks/>
          </p:cNvCxnSpPr>
          <p:nvPr userDrawn="1"/>
        </p:nvCxnSpPr>
        <p:spPr>
          <a:xfrm>
            <a:off x="4314825" y="4362631"/>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14825" y="4509120"/>
            <a:ext cx="1603375"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81737"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8" name="Straight Connector 37">
            <a:extLst>
              <a:ext uri="{FF2B5EF4-FFF2-40B4-BE49-F238E27FC236}">
                <a16:creationId xmlns:a16="http://schemas.microsoft.com/office/drawing/2014/main" id="{C3539B16-CE2C-3A4D-B528-4C530EFD148D}"/>
              </a:ext>
              <a:ext uri="{C183D7F6-B498-43B3-948B-1728B52AA6E4}">
                <adec:decorative xmlns:adec="http://schemas.microsoft.com/office/drawing/2017/decorative" val="1"/>
              </a:ext>
            </a:extLst>
          </p:cNvPr>
          <p:cNvCxnSpPr>
            <a:cxnSpLocks/>
          </p:cNvCxnSpPr>
          <p:nvPr userDrawn="1"/>
        </p:nvCxnSpPr>
        <p:spPr>
          <a:xfrm>
            <a:off x="6281737"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80150" y="4509120"/>
            <a:ext cx="1597025"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248649"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9" name="Straight Connector 38">
            <a:extLst>
              <a:ext uri="{FF2B5EF4-FFF2-40B4-BE49-F238E27FC236}">
                <a16:creationId xmlns:a16="http://schemas.microsoft.com/office/drawing/2014/main" id="{CA683FC3-D470-6642-8CD2-833A816B7C06}"/>
              </a:ext>
              <a:ext uri="{C183D7F6-B498-43B3-948B-1728B52AA6E4}">
                <adec:decorative xmlns:adec="http://schemas.microsoft.com/office/drawing/2017/decorative" val="1"/>
              </a:ext>
            </a:extLst>
          </p:cNvPr>
          <p:cNvCxnSpPr>
            <a:cxnSpLocks/>
          </p:cNvCxnSpPr>
          <p:nvPr userDrawn="1"/>
        </p:nvCxnSpPr>
        <p:spPr>
          <a:xfrm>
            <a:off x="8248649"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251824" y="4509120"/>
            <a:ext cx="1592263"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215562"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40" name="Straight Connector 39">
            <a:extLst>
              <a:ext uri="{FF2B5EF4-FFF2-40B4-BE49-F238E27FC236}">
                <a16:creationId xmlns:a16="http://schemas.microsoft.com/office/drawing/2014/main" id="{F13A02AF-593E-A740-8AA5-3E98EC7712B3}"/>
              </a:ext>
              <a:ext uri="{C183D7F6-B498-43B3-948B-1728B52AA6E4}">
                <adec:decorative xmlns:adec="http://schemas.microsoft.com/office/drawing/2017/decorative" val="1"/>
              </a:ext>
            </a:extLst>
          </p:cNvPr>
          <p:cNvCxnSpPr>
            <a:cxnSpLocks/>
          </p:cNvCxnSpPr>
          <p:nvPr userDrawn="1"/>
        </p:nvCxnSpPr>
        <p:spPr>
          <a:xfrm>
            <a:off x="10215562"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215562" y="4509120"/>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542560040"/>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_Sustainability All-Up Title">
    <p:bg>
      <p:bgPr>
        <a:solidFill>
          <a:schemeClr val="bg2"/>
        </a:solidFill>
        <a:effectLst/>
      </p:bgPr>
    </p:bg>
    <p:spTree>
      <p:nvGrpSpPr>
        <p:cNvPr id="1" name=""/>
        <p:cNvGrpSpPr/>
        <p:nvPr/>
      </p:nvGrpSpPr>
      <p:grpSpPr>
        <a:xfrm>
          <a:off x="0" y="0"/>
          <a:ext cx="0" cy="0"/>
          <a:chOff x="0" y="0"/>
          <a:chExt cx="0" cy="0"/>
        </a:xfrm>
      </p:grpSpPr>
      <p:pic>
        <p:nvPicPr>
          <p:cNvPr id="16" name="Picture 15" descr="A picture containing outdoor, cell, person, water&#10;&#10;Description automatically generated">
            <a:extLst>
              <a:ext uri="{FF2B5EF4-FFF2-40B4-BE49-F238E27FC236}">
                <a16:creationId xmlns:a16="http://schemas.microsoft.com/office/drawing/2014/main" id="{29402745-B767-4F44-8A0F-D06BE4AAC22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11699" y="3792"/>
            <a:ext cx="6780299" cy="68542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4"/>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3460950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268039"/>
          </a:xfrm>
        </p:spPr>
        <p:txBody>
          <a:bodyPr/>
          <a:lstStyle>
            <a:lvl1pPr marL="0" indent="0">
              <a:buFont typeface="Arial" panose="020B0604020202020204" pitchFamily="34" charset="0"/>
              <a:buNone/>
              <a:defRPr sz="2000"/>
            </a:lvl1pPr>
            <a:lvl2pPr marL="228600" indent="0">
              <a:buFont typeface="Arial" panose="020B0604020202020204" pitchFamily="34" charset="0"/>
              <a:buNone/>
              <a:defRPr sz="1600"/>
            </a:lvl2pPr>
            <a:lvl3pPr marL="457200" indent="0">
              <a:buFont typeface="Arial" panose="020B0604020202020204" pitchFamily="34" charset="0"/>
              <a:buNone/>
              <a:defRPr sz="1200"/>
            </a:lvl3pPr>
            <a:lvl4pPr marL="661988" indent="0">
              <a:buFont typeface="Arial" panose="020B0604020202020204" pitchFamily="34" charset="0"/>
              <a:buNone/>
              <a:defRPr sz="1100"/>
            </a:lvl4pPr>
            <a:lvl5pPr marL="855663" indent="0">
              <a:buFont typeface="Arial" panose="020B0604020202020204" pitchFamily="34" charse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21006B-09FA-4F62-9542-4F6479B0897F}"/>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7" name="Slide Number Placeholder 4">
            <a:extLst>
              <a:ext uri="{FF2B5EF4-FFF2-40B4-BE49-F238E27FC236}">
                <a16:creationId xmlns:a16="http://schemas.microsoft.com/office/drawing/2014/main" id="{E49AB69C-3377-48CC-B359-A9C7DBAB0A16}"/>
              </a:ext>
            </a:extLst>
          </p:cNvPr>
          <p:cNvSpPr>
            <a:spLocks noGrp="1"/>
          </p:cNvSpPr>
          <p:nvPr>
            <p:ph type="sldNum" sz="quarter" idx="11"/>
          </p:nvPr>
        </p:nvSpPr>
        <p:spPr>
          <a:xfrm>
            <a:off x="584200" y="6231256"/>
            <a:ext cx="383540" cy="169544"/>
          </a:xfrm>
          <a:prstGeom prst="rect">
            <a:avLst/>
          </a:prstGeom>
        </p:spPr>
        <p:txBody>
          <a:bodyPr lIns="0" tIns="0" rIns="0" bIns="0" anchor="b"/>
          <a:lstStyle>
            <a:lvl1pPr>
              <a:defRPr sz="900">
                <a:solidFill>
                  <a:schemeClr val="tx1">
                    <a:lumMod val="65000"/>
                  </a:schemeClr>
                </a:solidFill>
              </a:defRPr>
            </a:lvl1pPr>
          </a:lstStyle>
          <a:p>
            <a:fld id="{FA1AD9D4-22CF-4432-ABAA-EF3A50B36963}" type="slidenum">
              <a:rPr lang="en-US" smtClean="0"/>
              <a:pPr/>
              <a:t>‹#›</a:t>
            </a:fld>
            <a:endParaRPr lang="en-US"/>
          </a:p>
        </p:txBody>
      </p:sp>
    </p:spTree>
    <p:extLst>
      <p:ext uri="{BB962C8B-B14F-4D97-AF65-F5344CB8AC3E}">
        <p14:creationId xmlns:p14="http://schemas.microsoft.com/office/powerpoint/2010/main" val="354799623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E33D4A65-2098-4EFF-BD8D-54125604BCAB}"/>
              </a:ext>
            </a:extLst>
          </p:cNvPr>
          <p:cNvSpPr>
            <a:spLocks noGrp="1"/>
          </p:cNvSpPr>
          <p:nvPr>
            <p:ph type="sldNum" sz="quarter" idx="10"/>
          </p:nvPr>
        </p:nvSpPr>
        <p:spPr>
          <a:xfrm>
            <a:off x="584200" y="6231256"/>
            <a:ext cx="383540" cy="169544"/>
          </a:xfrm>
          <a:prstGeom prst="rect">
            <a:avLst/>
          </a:prstGeom>
        </p:spPr>
        <p:txBody>
          <a:bodyPr/>
          <a:lstStyle>
            <a:lvl1pPr>
              <a:defRPr sz="900"/>
            </a:lvl1pPr>
          </a:lstStyle>
          <a:p>
            <a:fld id="{FA1AD9D4-22CF-4432-ABAA-EF3A50B36963}" type="slidenum">
              <a:rPr lang="en-US" smtClean="0"/>
              <a:pPr/>
              <a:t>‹#›</a:t>
            </a:fld>
            <a:endParaRPr lang="en-US"/>
          </a:p>
        </p:txBody>
      </p:sp>
    </p:spTree>
    <p:extLst>
      <p:ext uri="{BB962C8B-B14F-4D97-AF65-F5344CB8AC3E}">
        <p14:creationId xmlns:p14="http://schemas.microsoft.com/office/powerpoint/2010/main" val="31553481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E33D4A65-2098-4EFF-BD8D-54125604BCAB}"/>
              </a:ext>
            </a:extLst>
          </p:cNvPr>
          <p:cNvSpPr>
            <a:spLocks noGrp="1"/>
          </p:cNvSpPr>
          <p:nvPr>
            <p:ph type="sldNum" sz="quarter" idx="10"/>
          </p:nvPr>
        </p:nvSpPr>
        <p:spPr>
          <a:xfrm>
            <a:off x="584200" y="6231256"/>
            <a:ext cx="383540" cy="169544"/>
          </a:xfrm>
          <a:prstGeom prst="rect">
            <a:avLst/>
          </a:prstGeom>
        </p:spPr>
        <p:txBody>
          <a:bodyPr/>
          <a:lstStyle>
            <a:lvl1pPr>
              <a:defRPr sz="900"/>
            </a:lvl1pPr>
          </a:lstStyle>
          <a:p>
            <a:fld id="{FA1AD9D4-22CF-4432-ABAA-EF3A50B36963}" type="slidenum">
              <a:rPr lang="en-US" smtClean="0"/>
              <a:pPr/>
              <a:t>‹#›</a:t>
            </a:fld>
            <a:endParaRPr lang="en-US"/>
          </a:p>
        </p:txBody>
      </p:sp>
      <p:sp>
        <p:nvSpPr>
          <p:cNvPr id="4" name="Text Placeholder 3">
            <a:extLst>
              <a:ext uri="{FF2B5EF4-FFF2-40B4-BE49-F238E27FC236}">
                <a16:creationId xmlns:a16="http://schemas.microsoft.com/office/drawing/2014/main" id="{DC383860-7690-4E08-9255-0E78BC59B495}"/>
              </a:ext>
            </a:extLst>
          </p:cNvPr>
          <p:cNvSpPr>
            <a:spLocks noGrp="1"/>
          </p:cNvSpPr>
          <p:nvPr>
            <p:ph type="body" sz="quarter" idx="11"/>
          </p:nvPr>
        </p:nvSpPr>
        <p:spPr>
          <a:xfrm>
            <a:off x="584200" y="993659"/>
            <a:ext cx="11018838" cy="276999"/>
          </a:xfrm>
        </p:spPr>
        <p:txBody>
          <a:bodyPr/>
          <a:lstStyle>
            <a:lvl1pPr marL="0" indent="0">
              <a:buNone/>
              <a:defRPr sz="1800">
                <a:latin typeface="+mj-lt"/>
              </a:defRPr>
            </a:lvl1pPr>
            <a:lvl2pPr marL="228600" indent="0">
              <a:buNone/>
              <a:defRPr sz="1600"/>
            </a:lvl2pPr>
            <a:lvl3pPr marL="457200" indent="0">
              <a:buNone/>
              <a:defRPr sz="1200"/>
            </a:lvl3pPr>
            <a:lvl4pPr marL="661988" indent="0">
              <a:buNone/>
              <a:defRPr sz="1100"/>
            </a:lvl4pPr>
            <a:lvl5pPr marL="855663" indent="0">
              <a:buNone/>
              <a:defRPr sz="1100"/>
            </a:lvl5pPr>
          </a:lstStyle>
          <a:p>
            <a:pPr lvl="0"/>
            <a:r>
              <a:rPr lang="en-US"/>
              <a:t>Click to edit Master text styles</a:t>
            </a:r>
          </a:p>
        </p:txBody>
      </p:sp>
    </p:spTree>
    <p:extLst>
      <p:ext uri="{BB962C8B-B14F-4D97-AF65-F5344CB8AC3E}">
        <p14:creationId xmlns:p14="http://schemas.microsoft.com/office/powerpoint/2010/main" val="24338519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179701"/>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879594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id="{4ACF7363-91F8-4C4F-B4A1-894C81622A08}"/>
              </a:ext>
            </a:extLst>
          </p:cNvPr>
          <p:cNvSpPr>
            <a:spLocks noGrp="1"/>
          </p:cNvSpPr>
          <p:nvPr>
            <p:ph type="sldNum" sz="quarter" idx="10"/>
          </p:nvPr>
        </p:nvSpPr>
        <p:spPr>
          <a:xfrm>
            <a:off x="584200" y="6231256"/>
            <a:ext cx="383540" cy="169544"/>
          </a:xfrm>
          <a:prstGeom prst="rect">
            <a:avLst/>
          </a:prstGeom>
        </p:spPr>
        <p:txBody>
          <a:bodyPr lIns="0" tIns="0" rIns="0" bIns="0" anchor="b"/>
          <a:lstStyle>
            <a:lvl1pPr>
              <a:defRPr sz="900">
                <a:solidFill>
                  <a:schemeClr val="tx1">
                    <a:lumMod val="65000"/>
                  </a:schemeClr>
                </a:solidFill>
              </a:defRPr>
            </a:lvl1pPr>
          </a:lstStyle>
          <a:p>
            <a:fld id="{FA1AD9D4-22CF-4432-ABAA-EF3A50B36963}" type="slidenum">
              <a:rPr lang="en-US" smtClean="0"/>
              <a:pPr/>
              <a:t>‹#›</a:t>
            </a:fld>
            <a:endParaRPr lang="en-US"/>
          </a:p>
        </p:txBody>
      </p:sp>
    </p:spTree>
    <p:extLst>
      <p:ext uri="{BB962C8B-B14F-4D97-AF65-F5344CB8AC3E}">
        <p14:creationId xmlns:p14="http://schemas.microsoft.com/office/powerpoint/2010/main" val="16522043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Blank 3">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60635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C0658FC-9C88-4930-8725-563082DB28CF}"/>
              </a:ext>
            </a:extLst>
          </p:cNvPr>
          <p:cNvSpPr>
            <a:spLocks noGrp="1"/>
          </p:cNvSpPr>
          <p:nvPr>
            <p:ph type="pic" sz="quarter" idx="11"/>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E33D4A65-2098-4EFF-BD8D-54125604BCAB}"/>
              </a:ext>
            </a:extLst>
          </p:cNvPr>
          <p:cNvSpPr>
            <a:spLocks noGrp="1"/>
          </p:cNvSpPr>
          <p:nvPr>
            <p:ph type="sldNum" sz="quarter" idx="10"/>
          </p:nvPr>
        </p:nvSpPr>
        <p:spPr>
          <a:xfrm>
            <a:off x="584200" y="6231256"/>
            <a:ext cx="383540" cy="169544"/>
          </a:xfrm>
          <a:prstGeom prst="rect">
            <a:avLst/>
          </a:prstGeom>
        </p:spPr>
        <p:txBody>
          <a:bodyPr/>
          <a:lstStyle>
            <a:lvl1pPr>
              <a:defRPr sz="900"/>
            </a:lvl1pPr>
          </a:lstStyle>
          <a:p>
            <a:fld id="{FA1AD9D4-22CF-4432-ABAA-EF3A50B36963}" type="slidenum">
              <a:rPr lang="en-US" smtClean="0"/>
              <a:pPr/>
              <a:t>‹#›</a:t>
            </a:fld>
            <a:endParaRPr lang="en-US"/>
          </a:p>
        </p:txBody>
      </p:sp>
    </p:spTree>
    <p:extLst>
      <p:ext uri="{BB962C8B-B14F-4D97-AF65-F5344CB8AC3E}">
        <p14:creationId xmlns:p14="http://schemas.microsoft.com/office/powerpoint/2010/main" val="18477589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Partner Title Slide">
    <p:bg>
      <p:bgPr>
        <a:solidFill>
          <a:schemeClr val="tx2"/>
        </a:solidFill>
        <a:effectLst/>
      </p:bgPr>
    </p:bg>
    <p:spTree>
      <p:nvGrpSpPr>
        <p:cNvPr id="1" name=""/>
        <p:cNvGrpSpPr/>
        <p:nvPr/>
      </p:nvGrpSpPr>
      <p:grpSpPr>
        <a:xfrm>
          <a:off x="0" y="0"/>
          <a:ext cx="0" cy="0"/>
          <a:chOff x="0" y="0"/>
          <a:chExt cx="0" cy="0"/>
        </a:xfrm>
      </p:grpSpPr>
      <p:pic>
        <p:nvPicPr>
          <p:cNvPr id="20" name="Picture 19" descr="A close up of a leaf&#10;&#10;Description automatically generated">
            <a:extLst>
              <a:ext uri="{FF2B5EF4-FFF2-40B4-BE49-F238E27FC236}">
                <a16:creationId xmlns:a16="http://schemas.microsoft.com/office/drawing/2014/main" id="{EC42C445-F54C-41B8-B324-5F78EF4C17D2}"/>
              </a:ext>
            </a:extLst>
          </p:cNvPr>
          <p:cNvPicPr>
            <a:picLocks/>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1143000"/>
            <a:ext cx="12192000" cy="5715000"/>
          </a:xfrm>
          <a:custGeom>
            <a:avLst/>
            <a:gdLst>
              <a:gd name="connsiteX0" fmla="*/ 0 w 12192000"/>
              <a:gd name="connsiteY0" fmla="*/ 0 h 5715000"/>
              <a:gd name="connsiteX1" fmla="*/ 12192000 w 12192000"/>
              <a:gd name="connsiteY1" fmla="*/ 0 h 5715000"/>
              <a:gd name="connsiteX2" fmla="*/ 12192000 w 12192000"/>
              <a:gd name="connsiteY2" fmla="*/ 5715000 h 5715000"/>
              <a:gd name="connsiteX3" fmla="*/ 0 w 12192000"/>
              <a:gd name="connsiteY3" fmla="*/ 5715000 h 5715000"/>
            </a:gdLst>
            <a:ahLst/>
            <a:cxnLst>
              <a:cxn ang="0">
                <a:pos x="connsiteX0" y="connsiteY0"/>
              </a:cxn>
              <a:cxn ang="0">
                <a:pos x="connsiteX1" y="connsiteY1"/>
              </a:cxn>
              <a:cxn ang="0">
                <a:pos x="connsiteX2" y="connsiteY2"/>
              </a:cxn>
              <a:cxn ang="0">
                <a:pos x="connsiteX3" y="connsiteY3"/>
              </a:cxn>
            </a:cxnLst>
            <a:rect l="l" t="t" r="r" b="b"/>
            <a:pathLst>
              <a:path w="12192000" h="5715000">
                <a:moveTo>
                  <a:pt x="0" y="0"/>
                </a:moveTo>
                <a:lnTo>
                  <a:pt x="12192000" y="0"/>
                </a:lnTo>
                <a:lnTo>
                  <a:pt x="12192000" y="5715000"/>
                </a:lnTo>
                <a:lnTo>
                  <a:pt x="0" y="5715000"/>
                </a:lnTo>
                <a:close/>
              </a:path>
            </a:pathLst>
          </a:custGeom>
        </p:spPr>
      </p:pic>
      <p:sp>
        <p:nvSpPr>
          <p:cNvPr id="12" name="Rectangle 11">
            <a:extLst>
              <a:ext uri="{FF2B5EF4-FFF2-40B4-BE49-F238E27FC236}">
                <a16:creationId xmlns:a16="http://schemas.microsoft.com/office/drawing/2014/main" id="{1C222932-9D35-4A12-8A19-31321B4C0850}"/>
              </a:ext>
              <a:ext uri="{C183D7F6-B498-43B3-948B-1728B52AA6E4}">
                <adec:decorative xmlns:adec="http://schemas.microsoft.com/office/drawing/2017/decorative" val="1"/>
              </a:ext>
            </a:extLst>
          </p:cNvPr>
          <p:cNvSpPr/>
          <p:nvPr userDrawn="1"/>
        </p:nvSpPr>
        <p:spPr bwMode="auto">
          <a:xfrm>
            <a:off x="3562350" y="1143000"/>
            <a:ext cx="8629649" cy="5715000"/>
          </a:xfrm>
          <a:prstGeom prst="rect">
            <a:avLst/>
          </a:prstGeom>
          <a:gradFill>
            <a:gsLst>
              <a:gs pos="0">
                <a:schemeClr val="bg1">
                  <a:alpha val="0"/>
                </a:schemeClr>
              </a:gs>
              <a:gs pos="100000">
                <a:schemeClr val="bg1">
                  <a:alpha val="80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 name="Rectangle 16">
            <a:extLst>
              <a:ext uri="{FF2B5EF4-FFF2-40B4-BE49-F238E27FC236}">
                <a16:creationId xmlns:a16="http://schemas.microsoft.com/office/drawing/2014/main" id="{9D232250-0B43-45B3-B1F2-6E5CE58FCD76}"/>
              </a:ext>
              <a:ext uri="{C183D7F6-B498-43B3-948B-1728B52AA6E4}">
                <adec:decorative xmlns:adec="http://schemas.microsoft.com/office/drawing/2017/decorative" val="1"/>
              </a:ext>
            </a:extLst>
          </p:cNvPr>
          <p:cNvSpPr/>
          <p:nvPr userDrawn="1"/>
        </p:nvSpPr>
        <p:spPr bwMode="auto">
          <a:xfrm>
            <a:off x="0" y="0"/>
            <a:ext cx="12192000" cy="1143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err="1">
              <a:ln>
                <a:noFill/>
              </a:ln>
              <a:solidFill>
                <a:srgbClr val="FFFFFF"/>
              </a:solidFill>
              <a:effectLst/>
              <a:uLnTx/>
              <a:uFillTx/>
              <a:latin typeface="Segoe UI"/>
              <a:ea typeface="+mn-ea"/>
              <a:cs typeface="+mn-cs"/>
            </a:endParaRPr>
          </a:p>
        </p:txBody>
      </p:sp>
      <p:sp>
        <p:nvSpPr>
          <p:cNvPr id="13" name="Rectangle 12" descr="Yellow-blue MIS Identity bar">
            <a:extLst>
              <a:ext uri="{FF2B5EF4-FFF2-40B4-BE49-F238E27FC236}">
                <a16:creationId xmlns:a16="http://schemas.microsoft.com/office/drawing/2014/main" id="{7F0F9881-D395-4A12-A83B-BA6B42D0F9DB}"/>
              </a:ext>
              <a:ext uri="{C183D7F6-B498-43B3-948B-1728B52AA6E4}">
                <adec:decorative xmlns:adec="http://schemas.microsoft.com/office/drawing/2017/decorative" val="0"/>
              </a:ext>
            </a:extLst>
          </p:cNvPr>
          <p:cNvSpPr/>
          <p:nvPr userDrawn="1"/>
        </p:nvSpPr>
        <p:spPr bwMode="auto">
          <a:xfrm>
            <a:off x="6096000" y="3318235"/>
            <a:ext cx="6096000" cy="226243"/>
          </a:xfrm>
          <a:prstGeom prst="rect">
            <a:avLst/>
          </a:pr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8" name="Title 2">
            <a:extLst>
              <a:ext uri="{FF2B5EF4-FFF2-40B4-BE49-F238E27FC236}">
                <a16:creationId xmlns:a16="http://schemas.microsoft.com/office/drawing/2014/main" id="{8B462DD0-B2D6-4360-AA45-A15C2085BE10}"/>
              </a:ext>
            </a:extLst>
          </p:cNvPr>
          <p:cNvSpPr>
            <a:spLocks noGrp="1"/>
          </p:cNvSpPr>
          <p:nvPr>
            <p:ph type="title"/>
          </p:nvPr>
        </p:nvSpPr>
        <p:spPr>
          <a:xfrm>
            <a:off x="6095999" y="3705225"/>
            <a:ext cx="5513387" cy="1277938"/>
          </a:xfrm>
        </p:spPr>
        <p:txBody>
          <a:bodyPr>
            <a:noAutofit/>
          </a:bodyPr>
          <a:lstStyle>
            <a:lvl1pPr>
              <a:defRPr sz="3600">
                <a:solidFill>
                  <a:schemeClr val="tx1"/>
                </a:solidFill>
              </a:defRPr>
            </a:lvl1pPr>
          </a:lstStyle>
          <a:p>
            <a:r>
              <a:rPr lang="en-US"/>
              <a:t>Click to edit Master title style</a:t>
            </a:r>
          </a:p>
        </p:txBody>
      </p:sp>
      <p:sp>
        <p:nvSpPr>
          <p:cNvPr id="19" name="Text Placeholder 2">
            <a:extLst>
              <a:ext uri="{FF2B5EF4-FFF2-40B4-BE49-F238E27FC236}">
                <a16:creationId xmlns:a16="http://schemas.microsoft.com/office/drawing/2014/main" id="{2421BF2F-FB7C-4A64-A0AD-58CFBBCD38A8}"/>
              </a:ext>
            </a:extLst>
          </p:cNvPr>
          <p:cNvSpPr>
            <a:spLocks noGrp="1"/>
          </p:cNvSpPr>
          <p:nvPr>
            <p:ph type="body" sz="quarter" idx="14" hasCustomPrompt="1"/>
          </p:nvPr>
        </p:nvSpPr>
        <p:spPr>
          <a:xfrm>
            <a:off x="6095999" y="4983163"/>
            <a:ext cx="5513387" cy="462083"/>
          </a:xfrm>
        </p:spPr>
        <p:txBody>
          <a:bodyPr lIns="0" tIns="0" rIns="0" bIns="0" anchor="ctr"/>
          <a:lstStyle>
            <a:lvl1pPr marL="0" indent="0">
              <a:buNone/>
              <a:defRPr sz="2400">
                <a:solidFill>
                  <a:schemeClr val="tx1"/>
                </a:solidFill>
              </a:defRPr>
            </a:lvl1pPr>
          </a:lstStyle>
          <a:p>
            <a:pPr lvl="0"/>
            <a:r>
              <a:rPr lang="en-US"/>
              <a:t>Sub-heading goes here</a:t>
            </a:r>
          </a:p>
        </p:txBody>
      </p:sp>
      <p:sp>
        <p:nvSpPr>
          <p:cNvPr id="14" name="Text Placeholder 2">
            <a:extLst>
              <a:ext uri="{FF2B5EF4-FFF2-40B4-BE49-F238E27FC236}">
                <a16:creationId xmlns:a16="http://schemas.microsoft.com/office/drawing/2014/main" id="{E6F7304A-17CE-4A81-83CE-B143FDB434C8}"/>
              </a:ext>
            </a:extLst>
          </p:cNvPr>
          <p:cNvSpPr>
            <a:spLocks noGrp="1"/>
          </p:cNvSpPr>
          <p:nvPr>
            <p:ph type="body" sz="quarter" idx="12" hasCustomPrompt="1"/>
          </p:nvPr>
        </p:nvSpPr>
        <p:spPr>
          <a:xfrm>
            <a:off x="6095999" y="2698034"/>
            <a:ext cx="5513387" cy="276999"/>
          </a:xfrm>
          <a:prstGeom prst="rect">
            <a:avLst/>
          </a:prstGeom>
        </p:spPr>
        <p:txBody>
          <a:bodyPr lIns="0" tIns="0" rIns="0" bIns="0" anchor="ctr"/>
          <a:lstStyle>
            <a:lvl1pPr marL="0" indent="0">
              <a:buFontTx/>
              <a:buNone/>
              <a:defRPr sz="1800"/>
            </a:lvl1pPr>
          </a:lstStyle>
          <a:p>
            <a:r>
              <a:rPr lang="en-US"/>
              <a:t>Click to add industry vertical</a:t>
            </a:r>
          </a:p>
        </p:txBody>
      </p:sp>
      <p:pic>
        <p:nvPicPr>
          <p:cNvPr id="22" name="object 4" descr="Microsoft logo, gray text version">
            <a:extLst>
              <a:ext uri="{FF2B5EF4-FFF2-40B4-BE49-F238E27FC236}">
                <a16:creationId xmlns:a16="http://schemas.microsoft.com/office/drawing/2014/main" id="{4316B4A2-3787-4F12-B1D6-8FD4BC2BB1E1}"/>
              </a:ext>
            </a:extLst>
          </p:cNvPr>
          <p:cNvPicPr/>
          <p:nvPr userDrawn="1"/>
        </p:nvPicPr>
        <p:blipFill>
          <a:blip r:embed="rId3"/>
          <a:srcRect/>
          <a:stretch/>
        </p:blipFill>
        <p:spPr>
          <a:xfrm>
            <a:off x="446881" y="448475"/>
            <a:ext cx="1380933" cy="300038"/>
          </a:xfrm>
          <a:prstGeom prst="rect">
            <a:avLst/>
          </a:prstGeom>
        </p:spPr>
      </p:pic>
      <p:sp>
        <p:nvSpPr>
          <p:cNvPr id="15" name="Picture Placeholder 5" descr="Company logo placeholder">
            <a:extLst>
              <a:ext uri="{FF2B5EF4-FFF2-40B4-BE49-F238E27FC236}">
                <a16:creationId xmlns:a16="http://schemas.microsoft.com/office/drawing/2014/main" id="{0B8A46BA-7ACB-4C17-B57A-A1CA1D76CFEA}"/>
              </a:ext>
            </a:extLst>
          </p:cNvPr>
          <p:cNvSpPr>
            <a:spLocks noGrp="1"/>
          </p:cNvSpPr>
          <p:nvPr>
            <p:ph type="pic" sz="quarter" idx="13" hasCustomPrompt="1"/>
          </p:nvPr>
        </p:nvSpPr>
        <p:spPr>
          <a:xfrm>
            <a:off x="9915201" y="249029"/>
            <a:ext cx="1840236" cy="558800"/>
          </a:xfrm>
          <a:prstGeom prst="rect">
            <a:avLst/>
          </a:prstGeom>
        </p:spPr>
        <p:txBody>
          <a:bodyPr wrap="none" anchor="ctr">
            <a:normAutofit/>
          </a:bodyPr>
          <a:lstStyle>
            <a:lvl1pPr marL="0" indent="0" algn="ctr">
              <a:buNone/>
              <a:defRPr lang="en-US" sz="1800">
                <a:solidFill>
                  <a:schemeClr val="bg1"/>
                </a:solidFill>
              </a:defRPr>
            </a:lvl1pPr>
          </a:lstStyle>
          <a:p>
            <a:r>
              <a:rPr lang="en-US"/>
              <a:t>Customer Logo</a:t>
            </a:r>
          </a:p>
        </p:txBody>
      </p:sp>
    </p:spTree>
    <p:extLst>
      <p:ext uri="{BB962C8B-B14F-4D97-AF65-F5344CB8AC3E}">
        <p14:creationId xmlns:p14="http://schemas.microsoft.com/office/powerpoint/2010/main" val="6534564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guide id="4" orient="horz" pos="2160">
          <p15:clr>
            <a:srgbClr val="FBAE40"/>
          </p15:clr>
        </p15:guide>
        <p15:guide id="5" orient="horz" pos="3139">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8" name="Picture 17" descr="White ice floes with seal.">
            <a:extLst>
              <a:ext uri="{FF2B5EF4-FFF2-40B4-BE49-F238E27FC236}">
                <a16:creationId xmlns:a16="http://schemas.microsoft.com/office/drawing/2014/main" id="{C76584F2-0534-44C6-89C8-59218FEE0DDF}"/>
              </a:ext>
            </a:extLst>
          </p:cNvPr>
          <p:cNvPicPr>
            <a:picLocks noChangeAspect="1"/>
          </p:cNvPicPr>
          <p:nvPr userDrawn="1"/>
        </p:nvPicPr>
        <p:blipFill>
          <a:blip r:embed="rId2"/>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0" name="Rectangle 19">
            <a:extLst>
              <a:ext uri="{FF2B5EF4-FFF2-40B4-BE49-F238E27FC236}">
                <a16:creationId xmlns:a16="http://schemas.microsoft.com/office/drawing/2014/main" id="{99D09302-4FFF-4C9C-9ABE-2CC629CB5809}"/>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gradFill>
            <a:gsLst>
              <a:gs pos="68000">
                <a:srgbClr val="000000">
                  <a:alpha val="45000"/>
                </a:srgbClr>
              </a:gs>
              <a:gs pos="0">
                <a:schemeClr val="tx1">
                  <a:alpha val="0"/>
                </a:schemeClr>
              </a:gs>
            </a:gsLst>
            <a:lin ang="0" scaled="0"/>
          </a:gradFill>
          <a:ln w="9525" cap="flat" cmpd="sng" algn="ctr">
            <a:noFill/>
            <a:prstDash val="soli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6D228D98-DFA7-40DC-836D-184CC1818077}"/>
              </a:ext>
              <a:ext uri="{C183D7F6-B498-43B3-948B-1728B52AA6E4}">
                <adec:decorative xmlns:adec="http://schemas.microsoft.com/office/drawing/2017/decorative" val="1"/>
              </a:ext>
            </a:extLst>
          </p:cNvPr>
          <p:cNvSpPr/>
          <p:nvPr userDrawn="1"/>
        </p:nvSpPr>
        <p:spPr bwMode="auto">
          <a:xfrm>
            <a:off x="6096000" y="3318653"/>
            <a:ext cx="6096000" cy="3539765"/>
          </a:xfrm>
          <a:prstGeom prst="rect">
            <a:avLst/>
          </a:prstGeom>
          <a:gradFill>
            <a:gsLst>
              <a:gs pos="41000">
                <a:srgbClr val="000000">
                  <a:alpha val="22000"/>
                </a:srgbClr>
              </a:gs>
              <a:gs pos="0">
                <a:srgbClr val="000000">
                  <a:alpha val="0"/>
                </a:srgbClr>
              </a:gs>
              <a:gs pos="100000">
                <a:srgbClr val="000000">
                  <a:alpha val="85000"/>
                </a:srgbClr>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3" name="Rectangle 12" descr="Yellow-blue MIS Identity bar">
            <a:extLst>
              <a:ext uri="{FF2B5EF4-FFF2-40B4-BE49-F238E27FC236}">
                <a16:creationId xmlns:a16="http://schemas.microsoft.com/office/drawing/2014/main" id="{D8F64DB8-5EE1-4E2E-912D-0A167D2397B7}"/>
              </a:ext>
              <a:ext uri="{C183D7F6-B498-43B3-948B-1728B52AA6E4}">
                <adec:decorative xmlns:adec="http://schemas.microsoft.com/office/drawing/2017/decorative" val="0"/>
              </a:ext>
            </a:extLst>
          </p:cNvPr>
          <p:cNvSpPr/>
          <p:nvPr userDrawn="1"/>
        </p:nvSpPr>
        <p:spPr bwMode="auto">
          <a:xfrm>
            <a:off x="6096000" y="3318235"/>
            <a:ext cx="6096000" cy="226243"/>
          </a:xfrm>
          <a:prstGeom prst="rect">
            <a:avLst/>
          </a:pr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6" name="Rectangle 15">
            <a:extLst>
              <a:ext uri="{FF2B5EF4-FFF2-40B4-BE49-F238E27FC236}">
                <a16:creationId xmlns:a16="http://schemas.microsoft.com/office/drawing/2014/main" id="{C33FFB8D-6FA2-4A29-8030-0585D3EEC4B6}"/>
              </a:ext>
              <a:ext uri="{C183D7F6-B498-43B3-948B-1728B52AA6E4}">
                <adec:decorative xmlns:adec="http://schemas.microsoft.com/office/drawing/2017/decorative" val="1"/>
              </a:ext>
            </a:extLst>
          </p:cNvPr>
          <p:cNvSpPr/>
          <p:nvPr userDrawn="1"/>
        </p:nvSpPr>
        <p:spPr bwMode="auto">
          <a:xfrm flipH="1">
            <a:off x="0" y="0"/>
            <a:ext cx="5886450" cy="6858418"/>
          </a:xfrm>
          <a:prstGeom prst="rect">
            <a:avLst/>
          </a:prstGeom>
          <a:gradFill>
            <a:gsLst>
              <a:gs pos="41000">
                <a:srgbClr val="000000">
                  <a:alpha val="22000"/>
                </a:srgbClr>
              </a:gs>
              <a:gs pos="0">
                <a:srgbClr val="000000">
                  <a:alpha val="0"/>
                </a:srgbClr>
              </a:gs>
              <a:gs pos="100000">
                <a:srgbClr val="000000">
                  <a:alpha val="85000"/>
                </a:srgbClr>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Microsoft logo white text version">
            <a:extLst>
              <a:ext uri="{FF2B5EF4-FFF2-40B4-BE49-F238E27FC236}">
                <a16:creationId xmlns:a16="http://schemas.microsoft.com/office/drawing/2014/main" id="{7DA8868F-2E15-4AE7-8237-47E0AEBD7D1E}"/>
              </a:ext>
            </a:extLst>
          </p:cNvPr>
          <p:cNvPicPr>
            <a:picLocks noChangeAspect="1"/>
          </p:cNvPicPr>
          <p:nvPr userDrawn="1"/>
        </p:nvPicPr>
        <p:blipFill>
          <a:blip r:embed="rId3"/>
          <a:stretch>
            <a:fillRect/>
          </a:stretch>
        </p:blipFill>
        <p:spPr>
          <a:xfrm>
            <a:off x="126243" y="2759700"/>
            <a:ext cx="2979002" cy="1337764"/>
          </a:xfrm>
          <a:prstGeom prst="rect">
            <a:avLst/>
          </a:prstGeom>
        </p:spPr>
      </p:pic>
      <p:sp>
        <p:nvSpPr>
          <p:cNvPr id="12" name="Title 2">
            <a:extLst>
              <a:ext uri="{FF2B5EF4-FFF2-40B4-BE49-F238E27FC236}">
                <a16:creationId xmlns:a16="http://schemas.microsoft.com/office/drawing/2014/main" id="{B69DD5DB-D8E1-4F00-9475-A04859EE3121}"/>
              </a:ext>
            </a:extLst>
          </p:cNvPr>
          <p:cNvSpPr>
            <a:spLocks noGrp="1"/>
          </p:cNvSpPr>
          <p:nvPr userDrawn="1">
            <p:ph type="title"/>
          </p:nvPr>
        </p:nvSpPr>
        <p:spPr>
          <a:xfrm>
            <a:off x="6096000" y="3703638"/>
            <a:ext cx="5513387" cy="1277937"/>
          </a:xfrm>
        </p:spPr>
        <p:txBody>
          <a:bodyPr>
            <a:noAutofit/>
          </a:bodyPr>
          <a:lstStyle>
            <a:lvl1pPr>
              <a:defRPr sz="3600">
                <a:solidFill>
                  <a:schemeClr val="bg1"/>
                </a:solidFill>
              </a:defRPr>
            </a:lvl1pPr>
          </a:lstStyle>
          <a:p>
            <a:r>
              <a:rPr lang="en-US"/>
              <a:t>Click to edit Master title style</a:t>
            </a:r>
          </a:p>
        </p:txBody>
      </p:sp>
      <p:sp>
        <p:nvSpPr>
          <p:cNvPr id="11" name="Text Placeholder 2">
            <a:extLst>
              <a:ext uri="{FF2B5EF4-FFF2-40B4-BE49-F238E27FC236}">
                <a16:creationId xmlns:a16="http://schemas.microsoft.com/office/drawing/2014/main" id="{65191145-DD9E-4FFD-84B2-60E4E077AA3B}"/>
              </a:ext>
            </a:extLst>
          </p:cNvPr>
          <p:cNvSpPr>
            <a:spLocks noGrp="1"/>
          </p:cNvSpPr>
          <p:nvPr>
            <p:ph type="body" sz="quarter" idx="13" hasCustomPrompt="1"/>
          </p:nvPr>
        </p:nvSpPr>
        <p:spPr>
          <a:xfrm>
            <a:off x="6115051" y="4981575"/>
            <a:ext cx="5513387" cy="461665"/>
          </a:xfrm>
        </p:spPr>
        <p:txBody>
          <a:bodyPr/>
          <a:lstStyle>
            <a:lvl1pPr marL="0" indent="0">
              <a:buNone/>
              <a:defRPr sz="2400">
                <a:solidFill>
                  <a:schemeClr val="bg1"/>
                </a:solidFill>
              </a:defRPr>
            </a:lvl1pPr>
          </a:lstStyle>
          <a:p>
            <a:pPr lvl="0"/>
            <a:r>
              <a:rPr lang="en-US"/>
              <a:t>Sub-heading goes here</a:t>
            </a:r>
          </a:p>
        </p:txBody>
      </p:sp>
      <p:sp>
        <p:nvSpPr>
          <p:cNvPr id="14" name="Text Placeholder 2">
            <a:extLst>
              <a:ext uri="{FF2B5EF4-FFF2-40B4-BE49-F238E27FC236}">
                <a16:creationId xmlns:a16="http://schemas.microsoft.com/office/drawing/2014/main" id="{22E4842E-BCC4-4563-ABF4-6B9D9CCE37B9}"/>
              </a:ext>
            </a:extLst>
          </p:cNvPr>
          <p:cNvSpPr>
            <a:spLocks noGrp="1"/>
          </p:cNvSpPr>
          <p:nvPr userDrawn="1">
            <p:ph type="body" sz="quarter" idx="12" hasCustomPrompt="1"/>
          </p:nvPr>
        </p:nvSpPr>
        <p:spPr>
          <a:xfrm>
            <a:off x="6096000" y="604833"/>
            <a:ext cx="5513388" cy="276999"/>
          </a:xfrm>
          <a:prstGeom prst="rect">
            <a:avLst/>
          </a:prstGeom>
        </p:spPr>
        <p:txBody>
          <a:bodyPr/>
          <a:lstStyle>
            <a:lvl1pPr marL="0" indent="0">
              <a:buFontTx/>
              <a:buNone/>
              <a:defRPr sz="1800">
                <a:solidFill>
                  <a:schemeClr val="bg1"/>
                </a:solidFill>
              </a:defRPr>
            </a:lvl1pPr>
          </a:lstStyle>
          <a:p>
            <a:r>
              <a:rPr lang="en-US"/>
              <a:t>Click to add industry vertical</a:t>
            </a:r>
          </a:p>
        </p:txBody>
      </p:sp>
    </p:spTree>
    <p:extLst>
      <p:ext uri="{BB962C8B-B14F-4D97-AF65-F5344CB8AC3E}">
        <p14:creationId xmlns:p14="http://schemas.microsoft.com/office/powerpoint/2010/main" val="29550441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333">
          <p15:clr>
            <a:srgbClr val="5ACBF0"/>
          </p15:clr>
        </p15:guide>
        <p15:guide id="3" pos="3840">
          <p15:clr>
            <a:srgbClr val="5ACBF0"/>
          </p15:clr>
        </p15:guide>
        <p15:guide id="4" orient="horz" pos="2160">
          <p15:clr>
            <a:srgbClr val="FBAE40"/>
          </p15:clr>
        </p15:guide>
        <p15:guide id="5" orient="horz" pos="313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defRPr sz="3200">
                <a:solidFill>
                  <a:schemeClr val="tx2"/>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F988D685-83BA-4496-9149-B3E936F000DE}"/>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7540247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ext side by s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385064" y="457200"/>
            <a:ext cx="8035036" cy="553998"/>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385064" y="1435100"/>
            <a:ext cx="7793736"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C22E1CE8-0AE1-4726-A416-7E1886CC5A8D}"/>
              </a:ext>
              <a:ext uri="{C183D7F6-B498-43B3-948B-1728B52AA6E4}">
                <adec:decorative xmlns:adec="http://schemas.microsoft.com/office/drawing/2017/decorative" val="1"/>
              </a:ext>
            </a:extLst>
          </p:cNvPr>
          <p:cNvSpPr/>
          <p:nvPr userDrawn="1"/>
        </p:nvSpPr>
        <p:spPr bwMode="auto">
          <a:xfrm>
            <a:off x="8420100" y="0"/>
            <a:ext cx="3768852"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7">
            <a:extLst>
              <a:ext uri="{FF2B5EF4-FFF2-40B4-BE49-F238E27FC236}">
                <a16:creationId xmlns:a16="http://schemas.microsoft.com/office/drawing/2014/main" id="{52D327ED-207A-4BFE-9FDF-80D0A0DDD110}"/>
              </a:ext>
            </a:extLst>
          </p:cNvPr>
          <p:cNvSpPr>
            <a:spLocks noGrp="1"/>
          </p:cNvSpPr>
          <p:nvPr>
            <p:ph type="body" sz="quarter" idx="13"/>
          </p:nvPr>
        </p:nvSpPr>
        <p:spPr>
          <a:xfrm>
            <a:off x="8802116" y="585788"/>
            <a:ext cx="3004820" cy="615553"/>
          </a:xfrm>
        </p:spPr>
        <p:txBody>
          <a:bodyPr/>
          <a:lstStyle>
            <a:lvl1pPr marL="0" indent="0">
              <a:buNone/>
              <a:defRPr sz="2000">
                <a:solidFill>
                  <a:schemeClr val="tx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Freeform: Shape 8" descr="Yellow-Blue MIS Identity bar">
            <a:extLst>
              <a:ext uri="{FF2B5EF4-FFF2-40B4-BE49-F238E27FC236}">
                <a16:creationId xmlns:a16="http://schemas.microsoft.com/office/drawing/2014/main" id="{BBF49FA3-5D64-4746-A4FF-6D813B07814F}"/>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9396761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9" name="Picture 18" descr="A top down drone shot of a beautiful and big Humpback Whale family migrating off the coast of south east Queensland.">
            <a:extLst>
              <a:ext uri="{FF2B5EF4-FFF2-40B4-BE49-F238E27FC236}">
                <a16:creationId xmlns:a16="http://schemas.microsoft.com/office/drawing/2014/main" id="{920A63F4-068E-41E7-A83E-41F4F01F06BA}"/>
              </a:ext>
            </a:extLst>
          </p:cNvPr>
          <p:cNvPicPr>
            <a:picLocks noChangeAspect="1"/>
          </p:cNvPicPr>
          <p:nvPr userDrawn="1"/>
        </p:nvPicPr>
        <p:blipFill>
          <a:blip r:embed="rId2"/>
          <a:srcRect/>
          <a:stretch>
            <a:fillRect/>
          </a:stretch>
        </p:blipFill>
        <p:spPr>
          <a:xfrm>
            <a:off x="0" y="0"/>
            <a:ext cx="12192000" cy="6850380"/>
          </a:xfrm>
          <a:custGeom>
            <a:avLst/>
            <a:gdLst>
              <a:gd name="connsiteX0" fmla="*/ 0 w 12192000"/>
              <a:gd name="connsiteY0" fmla="*/ 0 h 6850380"/>
              <a:gd name="connsiteX1" fmla="*/ 12192000 w 12192000"/>
              <a:gd name="connsiteY1" fmla="*/ 0 h 6850380"/>
              <a:gd name="connsiteX2" fmla="*/ 12192000 w 12192000"/>
              <a:gd name="connsiteY2" fmla="*/ 6850380 h 6850380"/>
              <a:gd name="connsiteX3" fmla="*/ 0 w 12192000"/>
              <a:gd name="connsiteY3" fmla="*/ 6850380 h 6850380"/>
            </a:gdLst>
            <a:ahLst/>
            <a:cxnLst>
              <a:cxn ang="0">
                <a:pos x="connsiteX0" y="connsiteY0"/>
              </a:cxn>
              <a:cxn ang="0">
                <a:pos x="connsiteX1" y="connsiteY1"/>
              </a:cxn>
              <a:cxn ang="0">
                <a:pos x="connsiteX2" y="connsiteY2"/>
              </a:cxn>
              <a:cxn ang="0">
                <a:pos x="connsiteX3" y="connsiteY3"/>
              </a:cxn>
            </a:cxnLst>
            <a:rect l="l" t="t" r="r" b="b"/>
            <a:pathLst>
              <a:path w="12192000" h="6850380">
                <a:moveTo>
                  <a:pt x="0" y="0"/>
                </a:moveTo>
                <a:lnTo>
                  <a:pt x="12192000" y="0"/>
                </a:lnTo>
                <a:lnTo>
                  <a:pt x="12192000" y="6850380"/>
                </a:lnTo>
                <a:lnTo>
                  <a:pt x="0" y="6850380"/>
                </a:lnTo>
                <a:close/>
              </a:path>
            </a:pathLst>
          </a:custGeom>
        </p:spPr>
      </p:pic>
      <p:sp>
        <p:nvSpPr>
          <p:cNvPr id="20" name="Rectangle 19">
            <a:extLst>
              <a:ext uri="{FF2B5EF4-FFF2-40B4-BE49-F238E27FC236}">
                <a16:creationId xmlns:a16="http://schemas.microsoft.com/office/drawing/2014/main" id="{99D09302-4FFF-4C9C-9ABE-2CC629CB5809}"/>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gradFill>
            <a:gsLst>
              <a:gs pos="68000">
                <a:srgbClr val="000000">
                  <a:alpha val="45000"/>
                </a:srgbClr>
              </a:gs>
              <a:gs pos="0">
                <a:schemeClr val="tx1">
                  <a:alpha val="0"/>
                </a:schemeClr>
              </a:gs>
            </a:gsLst>
            <a:lin ang="0" scaled="0"/>
          </a:gradFill>
          <a:ln w="9525" cap="flat" cmpd="sng" algn="ctr">
            <a:noFill/>
            <a:prstDash val="soli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6D228D98-DFA7-40DC-836D-184CC1818077}"/>
              </a:ext>
              <a:ext uri="{C183D7F6-B498-43B3-948B-1728B52AA6E4}">
                <adec:decorative xmlns:adec="http://schemas.microsoft.com/office/drawing/2017/decorative" val="1"/>
              </a:ext>
            </a:extLst>
          </p:cNvPr>
          <p:cNvSpPr/>
          <p:nvPr userDrawn="1"/>
        </p:nvSpPr>
        <p:spPr bwMode="auto">
          <a:xfrm>
            <a:off x="6096000" y="3318653"/>
            <a:ext cx="6096000" cy="3539765"/>
          </a:xfrm>
          <a:prstGeom prst="rect">
            <a:avLst/>
          </a:prstGeom>
          <a:gradFill>
            <a:gsLst>
              <a:gs pos="0">
                <a:srgbClr val="000000">
                  <a:alpha val="0"/>
                </a:srgbClr>
              </a:gs>
              <a:gs pos="21000">
                <a:srgbClr val="000000">
                  <a:alpha val="35000"/>
                </a:srgbClr>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3" name="Rectangle 12" descr="Yellow-blue MIS Identity bar">
            <a:extLst>
              <a:ext uri="{FF2B5EF4-FFF2-40B4-BE49-F238E27FC236}">
                <a16:creationId xmlns:a16="http://schemas.microsoft.com/office/drawing/2014/main" id="{D8F64DB8-5EE1-4E2E-912D-0A167D2397B7}"/>
              </a:ext>
              <a:ext uri="{C183D7F6-B498-43B3-948B-1728B52AA6E4}">
                <adec:decorative xmlns:adec="http://schemas.microsoft.com/office/drawing/2017/decorative" val="0"/>
              </a:ext>
            </a:extLst>
          </p:cNvPr>
          <p:cNvSpPr/>
          <p:nvPr userDrawn="1"/>
        </p:nvSpPr>
        <p:spPr bwMode="auto">
          <a:xfrm>
            <a:off x="6096000" y="3318235"/>
            <a:ext cx="6096000" cy="226243"/>
          </a:xfrm>
          <a:prstGeom prst="rect">
            <a:avLst/>
          </a:pr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6" name="Rectangle 15">
            <a:extLst>
              <a:ext uri="{FF2B5EF4-FFF2-40B4-BE49-F238E27FC236}">
                <a16:creationId xmlns:a16="http://schemas.microsoft.com/office/drawing/2014/main" id="{C33FFB8D-6FA2-4A29-8030-0585D3EEC4B6}"/>
              </a:ext>
              <a:ext uri="{C183D7F6-B498-43B3-948B-1728B52AA6E4}">
                <adec:decorative xmlns:adec="http://schemas.microsoft.com/office/drawing/2017/decorative" val="1"/>
              </a:ext>
            </a:extLst>
          </p:cNvPr>
          <p:cNvSpPr/>
          <p:nvPr userDrawn="1"/>
        </p:nvSpPr>
        <p:spPr bwMode="auto">
          <a:xfrm flipH="1">
            <a:off x="0" y="0"/>
            <a:ext cx="5886450" cy="6858418"/>
          </a:xfrm>
          <a:prstGeom prst="rect">
            <a:avLst/>
          </a:prstGeom>
          <a:gradFill>
            <a:gsLst>
              <a:gs pos="0">
                <a:srgbClr val="000000">
                  <a:alpha val="0"/>
                </a:srgbClr>
              </a:gs>
              <a:gs pos="100000">
                <a:srgbClr val="000000">
                  <a:alpha val="57000"/>
                </a:srgbClr>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Microsoft logo white text version">
            <a:extLst>
              <a:ext uri="{FF2B5EF4-FFF2-40B4-BE49-F238E27FC236}">
                <a16:creationId xmlns:a16="http://schemas.microsoft.com/office/drawing/2014/main" id="{7DA8868F-2E15-4AE7-8237-47E0AEBD7D1E}"/>
              </a:ext>
            </a:extLst>
          </p:cNvPr>
          <p:cNvPicPr>
            <a:picLocks noChangeAspect="1"/>
          </p:cNvPicPr>
          <p:nvPr userDrawn="1"/>
        </p:nvPicPr>
        <p:blipFill>
          <a:blip r:embed="rId3"/>
          <a:stretch>
            <a:fillRect/>
          </a:stretch>
        </p:blipFill>
        <p:spPr>
          <a:xfrm>
            <a:off x="126243" y="2759700"/>
            <a:ext cx="2979002" cy="1337764"/>
          </a:xfrm>
          <a:prstGeom prst="rect">
            <a:avLst/>
          </a:prstGeom>
        </p:spPr>
      </p:pic>
      <p:sp>
        <p:nvSpPr>
          <p:cNvPr id="12" name="Title 2">
            <a:extLst>
              <a:ext uri="{FF2B5EF4-FFF2-40B4-BE49-F238E27FC236}">
                <a16:creationId xmlns:a16="http://schemas.microsoft.com/office/drawing/2014/main" id="{B69DD5DB-D8E1-4F00-9475-A04859EE3121}"/>
              </a:ext>
            </a:extLst>
          </p:cNvPr>
          <p:cNvSpPr>
            <a:spLocks noGrp="1"/>
          </p:cNvSpPr>
          <p:nvPr userDrawn="1">
            <p:ph type="title"/>
          </p:nvPr>
        </p:nvSpPr>
        <p:spPr>
          <a:xfrm>
            <a:off x="6096000" y="3703638"/>
            <a:ext cx="5513387" cy="1277937"/>
          </a:xfrm>
        </p:spPr>
        <p:txBody>
          <a:bodyPr>
            <a:noAutofit/>
          </a:bodyPr>
          <a:lstStyle>
            <a:lvl1pPr>
              <a:defRPr sz="3600">
                <a:solidFill>
                  <a:schemeClr val="bg1"/>
                </a:solidFill>
              </a:defRPr>
            </a:lvl1pPr>
          </a:lstStyle>
          <a:p>
            <a:r>
              <a:rPr lang="en-US"/>
              <a:t>Click to edit Master title style</a:t>
            </a:r>
          </a:p>
        </p:txBody>
      </p:sp>
      <p:sp>
        <p:nvSpPr>
          <p:cNvPr id="17" name="Text Placeholder 2">
            <a:extLst>
              <a:ext uri="{FF2B5EF4-FFF2-40B4-BE49-F238E27FC236}">
                <a16:creationId xmlns:a16="http://schemas.microsoft.com/office/drawing/2014/main" id="{6508B3EC-104F-491D-9364-8F94FFA0136C}"/>
              </a:ext>
            </a:extLst>
          </p:cNvPr>
          <p:cNvSpPr>
            <a:spLocks noGrp="1"/>
          </p:cNvSpPr>
          <p:nvPr>
            <p:ph type="body" sz="quarter" idx="13" hasCustomPrompt="1"/>
          </p:nvPr>
        </p:nvSpPr>
        <p:spPr>
          <a:xfrm>
            <a:off x="6115051" y="4981575"/>
            <a:ext cx="5513387" cy="461665"/>
          </a:xfrm>
        </p:spPr>
        <p:txBody>
          <a:bodyPr/>
          <a:lstStyle>
            <a:lvl1pPr marL="0" indent="0">
              <a:buNone/>
              <a:defRPr sz="2400">
                <a:solidFill>
                  <a:schemeClr val="bg1"/>
                </a:solidFill>
              </a:defRPr>
            </a:lvl1pPr>
          </a:lstStyle>
          <a:p>
            <a:pPr lvl="0"/>
            <a:r>
              <a:rPr lang="en-US"/>
              <a:t>Sub-heading goes here</a:t>
            </a:r>
          </a:p>
        </p:txBody>
      </p:sp>
      <p:sp>
        <p:nvSpPr>
          <p:cNvPr id="14" name="Text Placeholder 2">
            <a:extLst>
              <a:ext uri="{FF2B5EF4-FFF2-40B4-BE49-F238E27FC236}">
                <a16:creationId xmlns:a16="http://schemas.microsoft.com/office/drawing/2014/main" id="{22E4842E-BCC4-4563-ABF4-6B9D9CCE37B9}"/>
              </a:ext>
            </a:extLst>
          </p:cNvPr>
          <p:cNvSpPr>
            <a:spLocks noGrp="1"/>
          </p:cNvSpPr>
          <p:nvPr userDrawn="1">
            <p:ph type="body" sz="quarter" idx="12" hasCustomPrompt="1"/>
          </p:nvPr>
        </p:nvSpPr>
        <p:spPr>
          <a:xfrm>
            <a:off x="6096000" y="604833"/>
            <a:ext cx="5513388" cy="276999"/>
          </a:xfrm>
          <a:prstGeom prst="rect">
            <a:avLst/>
          </a:prstGeom>
        </p:spPr>
        <p:txBody>
          <a:bodyPr/>
          <a:lstStyle>
            <a:lvl1pPr marL="0" indent="0">
              <a:buFontTx/>
              <a:buNone/>
              <a:defRPr sz="1800">
                <a:solidFill>
                  <a:schemeClr val="bg1"/>
                </a:solidFill>
              </a:defRPr>
            </a:lvl1pPr>
          </a:lstStyle>
          <a:p>
            <a:r>
              <a:rPr lang="en-US"/>
              <a:t>Click to add industry vertical</a:t>
            </a:r>
          </a:p>
        </p:txBody>
      </p:sp>
    </p:spTree>
    <p:extLst>
      <p:ext uri="{BB962C8B-B14F-4D97-AF65-F5344CB8AC3E}">
        <p14:creationId xmlns:p14="http://schemas.microsoft.com/office/powerpoint/2010/main" val="18559804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333">
          <p15:clr>
            <a:srgbClr val="5ACBF0"/>
          </p15:clr>
        </p15:guide>
        <p15:guide id="3" pos="3840">
          <p15:clr>
            <a:srgbClr val="5ACBF0"/>
          </p15:clr>
        </p15:guide>
        <p15:guide id="4" orient="horz" pos="2160">
          <p15:clr>
            <a:srgbClr val="FBAE40"/>
          </p15:clr>
        </p15:guide>
        <p15:guide id="5" orient="horz" pos="3138">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Slide Custom Photo">
    <p:spTree>
      <p:nvGrpSpPr>
        <p:cNvPr id="1" name=""/>
        <p:cNvGrpSpPr/>
        <p:nvPr/>
      </p:nvGrpSpPr>
      <p:grpSpPr>
        <a:xfrm>
          <a:off x="0" y="0"/>
          <a:ext cx="0" cy="0"/>
          <a:chOff x="0" y="0"/>
          <a:chExt cx="0" cy="0"/>
        </a:xfrm>
      </p:grpSpPr>
      <p:sp>
        <p:nvSpPr>
          <p:cNvPr id="25" name="Picture Placeholder 11">
            <a:extLst>
              <a:ext uri="{FF2B5EF4-FFF2-40B4-BE49-F238E27FC236}">
                <a16:creationId xmlns:a16="http://schemas.microsoft.com/office/drawing/2014/main" id="{C5B781A0-1B27-4DEA-9AEB-496461CF6003}"/>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312227 h 6858000"/>
              <a:gd name="connsiteX3" fmla="*/ 6096001 w 12192000"/>
              <a:gd name="connsiteY3" fmla="*/ 3312227 h 6858000"/>
              <a:gd name="connsiteX4" fmla="*/ 6096001 w 12192000"/>
              <a:gd name="connsiteY4" fmla="*/ 3540827 h 6858000"/>
              <a:gd name="connsiteX5" fmla="*/ 12192000 w 12192000"/>
              <a:gd name="connsiteY5" fmla="*/ 3540827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3312227"/>
                </a:lnTo>
                <a:lnTo>
                  <a:pt x="6096001" y="3312227"/>
                </a:lnTo>
                <a:lnTo>
                  <a:pt x="6096001" y="3540827"/>
                </a:lnTo>
                <a:lnTo>
                  <a:pt x="12192000" y="3540827"/>
                </a:lnTo>
                <a:lnTo>
                  <a:pt x="12192000" y="6858000"/>
                </a:lnTo>
                <a:lnTo>
                  <a:pt x="0" y="6858000"/>
                </a:lnTo>
                <a:close/>
              </a:path>
            </a:pathLst>
          </a:custGeom>
          <a:solidFill>
            <a:srgbClr val="D9D9D9"/>
          </a:solidFill>
        </p:spPr>
        <p:txBody>
          <a:bodyPr wrap="square" lIns="0" tIns="0" bIns="914400" anchor="b">
            <a:noAutofit/>
          </a:bodyPr>
          <a:lstStyle>
            <a:lvl1pPr marL="0" indent="0" algn="ctr">
              <a:buNone/>
              <a:defRPr>
                <a:solidFill>
                  <a:schemeClr val="tx1"/>
                </a:solidFill>
              </a:defRPr>
            </a:lvl1pPr>
          </a:lstStyle>
          <a:p>
            <a:r>
              <a:rPr lang="en-US"/>
              <a:t>Click or drag title image photo here,</a:t>
            </a:r>
            <a:br>
              <a:rPr lang="en-US"/>
            </a:br>
            <a:r>
              <a:rPr lang="en-US"/>
              <a:t>then send to back</a:t>
            </a:r>
          </a:p>
        </p:txBody>
      </p:sp>
      <p:sp>
        <p:nvSpPr>
          <p:cNvPr id="26" name="object 7">
            <a:extLst>
              <a:ext uri="{FF2B5EF4-FFF2-40B4-BE49-F238E27FC236}">
                <a16:creationId xmlns:a16="http://schemas.microsoft.com/office/drawing/2014/main" id="{22BE3537-BA6A-4A13-8388-9567937C2A66}"/>
              </a:ext>
            </a:extLst>
          </p:cNvPr>
          <p:cNvSpPr txBox="1">
            <a:spLocks noGrp="1"/>
          </p:cNvSpPr>
          <p:nvPr>
            <p:ph type="title"/>
          </p:nvPr>
        </p:nvSpPr>
        <p:spPr>
          <a:xfrm>
            <a:off x="6096000" y="3687055"/>
            <a:ext cx="4648200" cy="2027945"/>
          </a:xfrm>
          <a:prstGeom prst="rect">
            <a:avLst/>
          </a:prstGeom>
        </p:spPr>
        <p:txBody>
          <a:bodyPr vert="horz" wrap="square" lIns="0" tIns="12700" rIns="0" bIns="0" rtlCol="0">
            <a:noAutofit/>
          </a:bodyPr>
          <a:lstStyle>
            <a:lvl1pPr marL="0" algn="l">
              <a:spcBef>
                <a:spcPts val="0"/>
              </a:spcBef>
              <a:defRPr sz="2400" b="1" i="0">
                <a:solidFill>
                  <a:schemeClr val="bg1"/>
                </a:solidFill>
                <a:latin typeface="+mj-lt"/>
                <a:cs typeface="Segoe UI Semibold" panose="020B0502040204020203" pitchFamily="34" charset="0"/>
              </a:defRPr>
            </a:lvl1pPr>
          </a:lstStyle>
          <a:p>
            <a:pPr marL="12700">
              <a:lnSpc>
                <a:spcPct val="100000"/>
              </a:lnSpc>
              <a:spcBef>
                <a:spcPts val="100"/>
              </a:spcBef>
            </a:pPr>
            <a:r>
              <a:rPr lang="en-US" sz="2500">
                <a:latin typeface="SegoePro-Semibold"/>
              </a:rPr>
              <a:t>Click to edit Master title style</a:t>
            </a:r>
            <a:endParaRPr sz="2500">
              <a:latin typeface="SegoePro-Semibold"/>
              <a:cs typeface="SegoePro-Semibold"/>
            </a:endParaRPr>
          </a:p>
        </p:txBody>
      </p:sp>
      <p:sp>
        <p:nvSpPr>
          <p:cNvPr id="27" name="Text Placeholder 2">
            <a:extLst>
              <a:ext uri="{FF2B5EF4-FFF2-40B4-BE49-F238E27FC236}">
                <a16:creationId xmlns:a16="http://schemas.microsoft.com/office/drawing/2014/main" id="{757C51EB-9FA3-4C3C-A6BF-2F06BA0A5700}"/>
              </a:ext>
            </a:extLst>
          </p:cNvPr>
          <p:cNvSpPr>
            <a:spLocks noGrp="1"/>
          </p:cNvSpPr>
          <p:nvPr>
            <p:ph type="body" sz="quarter" idx="12" hasCustomPrompt="1"/>
          </p:nvPr>
        </p:nvSpPr>
        <p:spPr>
          <a:xfrm>
            <a:off x="6096000" y="547683"/>
            <a:ext cx="4648200" cy="276999"/>
          </a:xfrm>
          <a:prstGeom prst="rect">
            <a:avLst/>
          </a:prstGeom>
        </p:spPr>
        <p:txBody>
          <a:bodyPr/>
          <a:lstStyle>
            <a:lvl1pPr marL="0" indent="0">
              <a:buFontTx/>
              <a:buNone/>
              <a:defRPr sz="1800">
                <a:solidFill>
                  <a:schemeClr val="bg1"/>
                </a:solidFill>
              </a:defRPr>
            </a:lvl1pPr>
          </a:lstStyle>
          <a:p>
            <a:r>
              <a:rPr lang="en-US"/>
              <a:t>Click to add industry vertical</a:t>
            </a:r>
          </a:p>
        </p:txBody>
      </p:sp>
      <p:sp>
        <p:nvSpPr>
          <p:cNvPr id="28" name="Picture Placeholder 3">
            <a:extLst>
              <a:ext uri="{FF2B5EF4-FFF2-40B4-BE49-F238E27FC236}">
                <a16:creationId xmlns:a16="http://schemas.microsoft.com/office/drawing/2014/main" id="{6B2CAE77-3452-4B45-B333-F68ACCA9CAF1}"/>
              </a:ext>
            </a:extLst>
          </p:cNvPr>
          <p:cNvSpPr>
            <a:spLocks noGrp="1"/>
          </p:cNvSpPr>
          <p:nvPr>
            <p:ph type="pic" sz="quarter" idx="10" hasCustomPrompt="1"/>
          </p:nvPr>
        </p:nvSpPr>
        <p:spPr>
          <a:xfrm>
            <a:off x="584200" y="2711658"/>
            <a:ext cx="2783114" cy="1439781"/>
          </a:xfrm>
          <a:prstGeom prst="rect">
            <a:avLst/>
          </a:prstGeom>
        </p:spPr>
        <p:txBody>
          <a:bodyPr bIns="640080" anchor="ctr">
            <a:noAutofit/>
          </a:bodyPr>
          <a:lstStyle>
            <a:lvl1pPr marL="0" indent="0" algn="ctr">
              <a:buNone/>
              <a:defRPr sz="1600">
                <a:solidFill>
                  <a:schemeClr val="bg1"/>
                </a:solidFill>
              </a:defRPr>
            </a:lvl1pPr>
          </a:lstStyle>
          <a:p>
            <a:r>
              <a:rPr lang="en-US"/>
              <a:t>Insert Microsoft logo here</a:t>
            </a:r>
          </a:p>
        </p:txBody>
      </p:sp>
    </p:spTree>
    <p:extLst>
      <p:ext uri="{BB962C8B-B14F-4D97-AF65-F5344CB8AC3E}">
        <p14:creationId xmlns:p14="http://schemas.microsoft.com/office/powerpoint/2010/main" val="41227412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Agenda / TOC 1">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0F6EC87-AFDD-4A48-B123-43ABB43B177D}"/>
              </a:ext>
              <a:ext uri="{C183D7F6-B498-43B3-948B-1728B52AA6E4}">
                <adec:decorative xmlns:adec="http://schemas.microsoft.com/office/drawing/2017/decorative" val="1"/>
              </a:ext>
            </a:extLst>
          </p:cNvPr>
          <p:cNvSpPr/>
          <p:nvPr userDrawn="1"/>
        </p:nvSpPr>
        <p:spPr bwMode="auto">
          <a:xfrm>
            <a:off x="114301" y="110883"/>
            <a:ext cx="11963399" cy="6636234"/>
          </a:xfrm>
          <a:custGeom>
            <a:avLst/>
            <a:gdLst>
              <a:gd name="connsiteX0" fmla="*/ 0 w 11963399"/>
              <a:gd name="connsiteY0" fmla="*/ 0 h 6636234"/>
              <a:gd name="connsiteX1" fmla="*/ 11963399 w 11963399"/>
              <a:gd name="connsiteY1" fmla="*/ 0 h 6636234"/>
              <a:gd name="connsiteX2" fmla="*/ 11963399 w 11963399"/>
              <a:gd name="connsiteY2" fmla="*/ 6636234 h 6636234"/>
              <a:gd name="connsiteX3" fmla="*/ 0 w 11963399"/>
              <a:gd name="connsiteY3" fmla="*/ 6636234 h 6636234"/>
            </a:gdLst>
            <a:ahLst/>
            <a:cxnLst>
              <a:cxn ang="0">
                <a:pos x="connsiteX0" y="connsiteY0"/>
              </a:cxn>
              <a:cxn ang="0">
                <a:pos x="connsiteX1" y="connsiteY1"/>
              </a:cxn>
              <a:cxn ang="0">
                <a:pos x="connsiteX2" y="connsiteY2"/>
              </a:cxn>
              <a:cxn ang="0">
                <a:pos x="connsiteX3" y="connsiteY3"/>
              </a:cxn>
            </a:cxnLst>
            <a:rect l="l" t="t" r="r" b="b"/>
            <a:pathLst>
              <a:path w="11963399" h="6636234">
                <a:moveTo>
                  <a:pt x="0" y="0"/>
                </a:moveTo>
                <a:lnTo>
                  <a:pt x="11963399" y="0"/>
                </a:lnTo>
                <a:lnTo>
                  <a:pt x="11963399" y="6636234"/>
                </a:lnTo>
                <a:lnTo>
                  <a:pt x="0" y="6636234"/>
                </a:lnTo>
                <a:close/>
              </a:path>
            </a:pathLst>
          </a:custGeom>
          <a:solidFill>
            <a:schemeClr val="bg1"/>
          </a:solidFill>
        </p:spPr>
        <p:txBody>
          <a:bodyPr wrap="square" lIns="0" tIns="0" rIns="0" bIns="0" rtlCol="0"/>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7" name="object 3">
            <a:extLst>
              <a:ext uri="{FF2B5EF4-FFF2-40B4-BE49-F238E27FC236}">
                <a16:creationId xmlns:a16="http://schemas.microsoft.com/office/drawing/2014/main" id="{A7099CD9-DB97-48E8-961A-401664A3C6FB}"/>
              </a:ext>
              <a:ext uri="{C183D7F6-B498-43B3-948B-1728B52AA6E4}">
                <adec:decorative xmlns:adec="http://schemas.microsoft.com/office/drawing/2017/decorative" val="1"/>
              </a:ext>
            </a:extLst>
          </p:cNvPr>
          <p:cNvSpPr/>
          <p:nvPr userDrawn="1"/>
        </p:nvSpPr>
        <p:spPr>
          <a:xfrm>
            <a:off x="114300" y="110883"/>
            <a:ext cx="3657595" cy="6629400"/>
          </a:xfrm>
          <a:custGeom>
            <a:avLst/>
            <a:gdLst/>
            <a:ahLst/>
            <a:cxnLst/>
            <a:rect l="l" t="t" r="r" b="b"/>
            <a:pathLst>
              <a:path w="11734800" h="6400800">
                <a:moveTo>
                  <a:pt x="11734800" y="0"/>
                </a:moveTo>
                <a:lnTo>
                  <a:pt x="0" y="0"/>
                </a:lnTo>
                <a:lnTo>
                  <a:pt x="0" y="6400800"/>
                </a:lnTo>
                <a:lnTo>
                  <a:pt x="11734800" y="6400800"/>
                </a:lnTo>
                <a:lnTo>
                  <a:pt x="11734800" y="0"/>
                </a:lnTo>
                <a:close/>
              </a:path>
            </a:pathLst>
          </a:custGeom>
          <a:solidFill>
            <a:schemeClr val="bg1">
              <a:lumMod val="95000"/>
            </a:schemeClr>
          </a:solidFill>
        </p:spPr>
        <p:txBody>
          <a:bodyPr wrap="square" lIns="0" tIns="0" rIns="0" bIns="0" rtlCol="0"/>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sz="1765" b="0" i="0" u="none" strike="noStrike" kern="1200" cap="none" spc="0" normalizeH="0" baseline="0" noProof="0">
              <a:ln>
                <a:noFill/>
              </a:ln>
              <a:solidFill>
                <a:srgbClr val="000000"/>
              </a:solidFill>
              <a:effectLst/>
              <a:uLnTx/>
              <a:uFillTx/>
              <a:latin typeface="Segoe UI"/>
              <a:ea typeface="+mn-ea"/>
              <a:cs typeface="+mn-cs"/>
            </a:endParaRPr>
          </a:p>
        </p:txBody>
      </p:sp>
      <p:sp>
        <p:nvSpPr>
          <p:cNvPr id="8" name="Title 1">
            <a:extLst>
              <a:ext uri="{FF2B5EF4-FFF2-40B4-BE49-F238E27FC236}">
                <a16:creationId xmlns:a16="http://schemas.microsoft.com/office/drawing/2014/main" id="{93AF4B9D-DAFD-4A85-9866-A05C9C4C7AF7}"/>
              </a:ext>
            </a:extLst>
          </p:cNvPr>
          <p:cNvSpPr>
            <a:spLocks noGrp="1"/>
          </p:cNvSpPr>
          <p:nvPr>
            <p:ph type="title"/>
          </p:nvPr>
        </p:nvSpPr>
        <p:spPr>
          <a:xfrm>
            <a:off x="584203" y="2846000"/>
            <a:ext cx="3187692" cy="1143635"/>
          </a:xfrm>
        </p:spPr>
        <p:txBody>
          <a:bodyPr lIns="91440" rIns="91440" anchor="ctr">
            <a:noAutofit/>
          </a:bodyPr>
          <a:lstStyle>
            <a:lvl1pPr algn="ctr" defTabSz="932742" rtl="0" eaLnBrk="1" latinLnBrk="0" hangingPunct="1">
              <a:lnSpc>
                <a:spcPct val="100000"/>
              </a:lnSpc>
              <a:spcBef>
                <a:spcPts val="100"/>
              </a:spcBef>
              <a:buNone/>
              <a:defRPr lang="en-US" sz="3600" b="0" i="0" kern="1200" spc="-70" dirty="0">
                <a:solidFill>
                  <a:schemeClr val="tx1"/>
                </a:solidFill>
                <a:latin typeface="+mj-lt"/>
                <a:ea typeface="+mn-ea"/>
                <a:cs typeface="Segoe UI" panose="020B0502040204020203" pitchFamily="34" charset="0"/>
              </a:defRPr>
            </a:lvl1pPr>
          </a:lstStyle>
          <a:p>
            <a:r>
              <a:rPr lang="en-US"/>
              <a:t>Click to edit Master title style</a:t>
            </a:r>
          </a:p>
        </p:txBody>
      </p:sp>
      <p:cxnSp>
        <p:nvCxnSpPr>
          <p:cNvPr id="9" name="Straight Connector 8">
            <a:extLst>
              <a:ext uri="{FF2B5EF4-FFF2-40B4-BE49-F238E27FC236}">
                <a16:creationId xmlns:a16="http://schemas.microsoft.com/office/drawing/2014/main" id="{B4D86B7E-9E62-4014-B38B-8E082B604557}"/>
              </a:ext>
              <a:ext uri="{C183D7F6-B498-43B3-948B-1728B52AA6E4}">
                <adec:decorative xmlns:adec="http://schemas.microsoft.com/office/drawing/2017/decorative" val="1"/>
              </a:ext>
            </a:extLst>
          </p:cNvPr>
          <p:cNvCxnSpPr/>
          <p:nvPr userDrawn="1"/>
        </p:nvCxnSpPr>
        <p:spPr>
          <a:xfrm>
            <a:off x="4305298" y="1623515"/>
            <a:ext cx="0" cy="3583304"/>
          </a:xfrm>
          <a:prstGeom prst="line">
            <a:avLst/>
          </a:prstGeom>
          <a:ln w="25400" cap="sq">
            <a:gradFill flip="none" rotWithShape="1">
              <a:gsLst>
                <a:gs pos="60000">
                  <a:srgbClr val="61C5BE"/>
                </a:gs>
                <a:gs pos="30000">
                  <a:srgbClr val="FFF200"/>
                </a:gs>
                <a:gs pos="100000">
                  <a:schemeClr val="accent5"/>
                </a:gs>
              </a:gsLst>
              <a:lin ang="540000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11">
            <a:extLst>
              <a:ext uri="{FF2B5EF4-FFF2-40B4-BE49-F238E27FC236}">
                <a16:creationId xmlns:a16="http://schemas.microsoft.com/office/drawing/2014/main" id="{8973BE91-A921-4763-8DC2-540683D205BA}"/>
              </a:ext>
            </a:extLst>
          </p:cNvPr>
          <p:cNvSpPr>
            <a:spLocks noGrp="1"/>
          </p:cNvSpPr>
          <p:nvPr>
            <p:ph type="body" sz="quarter" idx="11"/>
          </p:nvPr>
        </p:nvSpPr>
        <p:spPr>
          <a:xfrm>
            <a:off x="4838700" y="2286000"/>
            <a:ext cx="6770688" cy="2286000"/>
          </a:xfrm>
          <a:prstGeom prst="rect">
            <a:avLst/>
          </a:prstGeom>
        </p:spPr>
        <p:txBody>
          <a:bodyPr anchor="ctr">
            <a:noAutofit/>
          </a:bodyPr>
          <a:lstStyle>
            <a:lvl1pPr marL="0" indent="0">
              <a:spcBef>
                <a:spcPts val="1200"/>
              </a:spcBef>
              <a:spcAft>
                <a:spcPts val="600"/>
              </a:spcAft>
              <a:buNone/>
              <a:tabLst>
                <a:tab pos="563563" algn="l"/>
              </a:tabLst>
              <a:defRPr lang="en-US" sz="2400" b="0" i="0" kern="1200" spc="-5" baseline="0" dirty="0" smtClean="0">
                <a:solidFill>
                  <a:schemeClr val="tx1"/>
                </a:solidFill>
                <a:latin typeface="+mn-lt"/>
                <a:ea typeface="+mn-ea"/>
                <a:cs typeface="Segoe UI" panose="020B0502040204020203" pitchFamily="34" charset="0"/>
              </a:defRPr>
            </a:lvl1pPr>
            <a:lvl2pPr marL="12066" indent="0">
              <a:buFontTx/>
              <a:buNone/>
              <a:tabLst>
                <a:tab pos="444500" algn="l"/>
              </a:tabLst>
              <a:defRPr lang="en-US" sz="2400" kern="1200" spc="0" baseline="0" dirty="0" smtClean="0">
                <a:solidFill>
                  <a:srgbClr val="231F20"/>
                </a:solidFill>
                <a:latin typeface="Segoe Pro"/>
                <a:ea typeface="+mn-ea"/>
                <a:cs typeface="Segoe Pro"/>
              </a:defRPr>
            </a:lvl2pPr>
          </a:lstStyle>
          <a:p>
            <a:pPr marL="342900" marR="0" lvl="0" indent="-342900" algn="l" defTabSz="932742" rtl="0" eaLnBrk="1" fontAlgn="auto" latinLnBrk="0" hangingPunct="1">
              <a:lnSpc>
                <a:spcPct val="100000"/>
              </a:lnSpc>
              <a:spcBef>
                <a:spcPct val="20000"/>
              </a:spcBef>
              <a:spcAft>
                <a:spcPts val="0"/>
              </a:spcAft>
              <a:buClrTx/>
              <a:buSzPct val="90000"/>
              <a:tabLst/>
            </a:pPr>
            <a:r>
              <a:rPr lang="en-US"/>
              <a:t>Click to edit Master text styles</a:t>
            </a:r>
          </a:p>
        </p:txBody>
      </p:sp>
    </p:spTree>
    <p:extLst>
      <p:ext uri="{BB962C8B-B14F-4D97-AF65-F5344CB8AC3E}">
        <p14:creationId xmlns:p14="http://schemas.microsoft.com/office/powerpoint/2010/main" val="28247759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Agenda / TOC 2">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96ED178C-26E2-4D6D-90C1-DD42A9DAF5EC}"/>
              </a:ext>
              <a:ext uri="{C183D7F6-B498-43B3-948B-1728B52AA6E4}">
                <adec:decorative xmlns:adec="http://schemas.microsoft.com/office/drawing/2017/decorative" val="1"/>
              </a:ext>
            </a:extLst>
          </p:cNvPr>
          <p:cNvSpPr/>
          <p:nvPr userDrawn="1"/>
        </p:nvSpPr>
        <p:spPr bwMode="auto">
          <a:xfrm>
            <a:off x="114301" y="110883"/>
            <a:ext cx="11963399" cy="6636234"/>
          </a:xfrm>
          <a:custGeom>
            <a:avLst/>
            <a:gdLst>
              <a:gd name="connsiteX0" fmla="*/ 0 w 11963399"/>
              <a:gd name="connsiteY0" fmla="*/ 0 h 6636234"/>
              <a:gd name="connsiteX1" fmla="*/ 11963399 w 11963399"/>
              <a:gd name="connsiteY1" fmla="*/ 0 h 6636234"/>
              <a:gd name="connsiteX2" fmla="*/ 11963399 w 11963399"/>
              <a:gd name="connsiteY2" fmla="*/ 6636234 h 6636234"/>
              <a:gd name="connsiteX3" fmla="*/ 0 w 11963399"/>
              <a:gd name="connsiteY3" fmla="*/ 6636234 h 6636234"/>
            </a:gdLst>
            <a:ahLst/>
            <a:cxnLst>
              <a:cxn ang="0">
                <a:pos x="connsiteX0" y="connsiteY0"/>
              </a:cxn>
              <a:cxn ang="0">
                <a:pos x="connsiteX1" y="connsiteY1"/>
              </a:cxn>
              <a:cxn ang="0">
                <a:pos x="connsiteX2" y="connsiteY2"/>
              </a:cxn>
              <a:cxn ang="0">
                <a:pos x="connsiteX3" y="connsiteY3"/>
              </a:cxn>
            </a:cxnLst>
            <a:rect l="l" t="t" r="r" b="b"/>
            <a:pathLst>
              <a:path w="11963399" h="6636234">
                <a:moveTo>
                  <a:pt x="0" y="0"/>
                </a:moveTo>
                <a:lnTo>
                  <a:pt x="11963399" y="0"/>
                </a:lnTo>
                <a:lnTo>
                  <a:pt x="11963399" y="6636234"/>
                </a:lnTo>
                <a:lnTo>
                  <a:pt x="0" y="6636234"/>
                </a:lnTo>
                <a:close/>
              </a:path>
            </a:pathLst>
          </a:custGeom>
          <a:solidFill>
            <a:schemeClr val="bg1"/>
          </a:solidFill>
        </p:spPr>
        <p:txBody>
          <a:bodyPr wrap="square" lIns="0" tIns="0" rIns="0" bIns="0" rtlCol="0"/>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17" name="object 3">
            <a:extLst>
              <a:ext uri="{FF2B5EF4-FFF2-40B4-BE49-F238E27FC236}">
                <a16:creationId xmlns:a16="http://schemas.microsoft.com/office/drawing/2014/main" id="{EB9050CC-984D-4EB4-8AA6-E70E56ED372F}"/>
              </a:ext>
              <a:ext uri="{C183D7F6-B498-43B3-948B-1728B52AA6E4}">
                <adec:decorative xmlns:adec="http://schemas.microsoft.com/office/drawing/2017/decorative" val="1"/>
              </a:ext>
            </a:extLst>
          </p:cNvPr>
          <p:cNvSpPr/>
          <p:nvPr userDrawn="1"/>
        </p:nvSpPr>
        <p:spPr>
          <a:xfrm>
            <a:off x="114300" y="110883"/>
            <a:ext cx="3657595" cy="6629400"/>
          </a:xfrm>
          <a:custGeom>
            <a:avLst/>
            <a:gdLst/>
            <a:ahLst/>
            <a:cxnLst/>
            <a:rect l="l" t="t" r="r" b="b"/>
            <a:pathLst>
              <a:path w="11734800" h="6400800">
                <a:moveTo>
                  <a:pt x="11734800" y="0"/>
                </a:moveTo>
                <a:lnTo>
                  <a:pt x="0" y="0"/>
                </a:lnTo>
                <a:lnTo>
                  <a:pt x="0" y="6400800"/>
                </a:lnTo>
                <a:lnTo>
                  <a:pt x="11734800" y="6400800"/>
                </a:lnTo>
                <a:lnTo>
                  <a:pt x="11734800" y="0"/>
                </a:lnTo>
                <a:close/>
              </a:path>
            </a:pathLst>
          </a:custGeom>
          <a:solidFill>
            <a:schemeClr val="bg1">
              <a:lumMod val="95000"/>
            </a:schemeClr>
          </a:solidFill>
        </p:spPr>
        <p:txBody>
          <a:bodyPr wrap="square" lIns="0" tIns="0" rIns="0" bIns="0" rtlCol="0"/>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Title 1">
            <a:extLst>
              <a:ext uri="{FF2B5EF4-FFF2-40B4-BE49-F238E27FC236}">
                <a16:creationId xmlns:a16="http://schemas.microsoft.com/office/drawing/2014/main" id="{F8983B7E-713E-401D-AB0A-587B21C3F8EB}"/>
              </a:ext>
            </a:extLst>
          </p:cNvPr>
          <p:cNvSpPr>
            <a:spLocks noGrp="1"/>
          </p:cNvSpPr>
          <p:nvPr>
            <p:ph type="title"/>
          </p:nvPr>
        </p:nvSpPr>
        <p:spPr>
          <a:xfrm>
            <a:off x="584200" y="2846000"/>
            <a:ext cx="3187697" cy="1143635"/>
          </a:xfrm>
        </p:spPr>
        <p:txBody>
          <a:bodyPr lIns="91440" rIns="91440" anchor="ctr">
            <a:noAutofit/>
          </a:bodyPr>
          <a:lstStyle>
            <a:lvl1pPr algn="ctr" defTabSz="932742" rtl="0" eaLnBrk="1" latinLnBrk="0" hangingPunct="1">
              <a:lnSpc>
                <a:spcPct val="100000"/>
              </a:lnSpc>
              <a:spcBef>
                <a:spcPts val="100"/>
              </a:spcBef>
              <a:buNone/>
              <a:defRPr lang="en-US" sz="3600" b="0" i="0" kern="1200" spc="-70" dirty="0">
                <a:solidFill>
                  <a:schemeClr val="tx1"/>
                </a:solidFill>
                <a:latin typeface="+mj-lt"/>
                <a:ea typeface="+mn-ea"/>
                <a:cs typeface="Segoe UI" panose="020B0502040204020203" pitchFamily="34" charset="0"/>
              </a:defRPr>
            </a:lvl1pPr>
          </a:lstStyle>
          <a:p>
            <a:r>
              <a:rPr lang="en-US"/>
              <a:t>Click to edit Master title style</a:t>
            </a:r>
          </a:p>
        </p:txBody>
      </p:sp>
      <p:sp>
        <p:nvSpPr>
          <p:cNvPr id="19" name="Text Placeholder 11">
            <a:extLst>
              <a:ext uri="{FF2B5EF4-FFF2-40B4-BE49-F238E27FC236}">
                <a16:creationId xmlns:a16="http://schemas.microsoft.com/office/drawing/2014/main" id="{C0462BD8-67AB-4900-9285-002A90E26663}"/>
              </a:ext>
            </a:extLst>
          </p:cNvPr>
          <p:cNvSpPr>
            <a:spLocks noGrp="1"/>
          </p:cNvSpPr>
          <p:nvPr>
            <p:ph type="body" sz="quarter" idx="11"/>
          </p:nvPr>
        </p:nvSpPr>
        <p:spPr>
          <a:xfrm>
            <a:off x="4364610" y="2286000"/>
            <a:ext cx="7243190" cy="2286000"/>
          </a:xfrm>
          <a:prstGeom prst="rect">
            <a:avLst/>
          </a:prstGeom>
        </p:spPr>
        <p:txBody>
          <a:bodyPr anchor="ctr">
            <a:noAutofit/>
          </a:bodyPr>
          <a:lstStyle>
            <a:lvl1pPr marL="0" indent="0">
              <a:spcBef>
                <a:spcPts val="1200"/>
              </a:spcBef>
              <a:spcAft>
                <a:spcPts val="1200"/>
              </a:spcAft>
              <a:buNone/>
              <a:tabLst>
                <a:tab pos="563563" algn="l"/>
              </a:tabLst>
              <a:defRPr lang="en-US" sz="2400" b="0" i="0" kern="1200" spc="-5" baseline="0" dirty="0" smtClean="0">
                <a:solidFill>
                  <a:schemeClr val="tx1"/>
                </a:solidFill>
                <a:latin typeface="+mn-lt"/>
                <a:ea typeface="+mn-ea"/>
                <a:cs typeface="Segoe UI" panose="020B0502040204020203" pitchFamily="34" charset="0"/>
              </a:defRPr>
            </a:lvl1pPr>
            <a:lvl2pPr marL="12066" indent="0">
              <a:buFontTx/>
              <a:buNone/>
              <a:tabLst>
                <a:tab pos="444500" algn="l"/>
              </a:tabLst>
              <a:defRPr lang="en-US" sz="2400" kern="1200" spc="0" baseline="0" dirty="0" smtClean="0">
                <a:solidFill>
                  <a:srgbClr val="231F20"/>
                </a:solidFill>
                <a:latin typeface="Segoe Pro"/>
                <a:ea typeface="+mn-ea"/>
                <a:cs typeface="Segoe Pro"/>
              </a:defRPr>
            </a:lvl2pPr>
          </a:lstStyle>
          <a:p>
            <a:pPr marL="342900" marR="0" lvl="0" indent="-342900" algn="l" defTabSz="932742" rtl="0" eaLnBrk="1" fontAlgn="auto" latinLnBrk="0" hangingPunct="1">
              <a:lnSpc>
                <a:spcPct val="100000"/>
              </a:lnSpc>
              <a:spcBef>
                <a:spcPct val="20000"/>
              </a:spcBef>
              <a:spcAft>
                <a:spcPts val="0"/>
              </a:spcAft>
              <a:buClrTx/>
              <a:buSzPct val="90000"/>
              <a:tabLst/>
            </a:pPr>
            <a:r>
              <a:rPr lang="en-US"/>
              <a:t>Click to edit Master text styles</a:t>
            </a:r>
          </a:p>
        </p:txBody>
      </p:sp>
    </p:spTree>
    <p:extLst>
      <p:ext uri="{BB962C8B-B14F-4D97-AF65-F5344CB8AC3E}">
        <p14:creationId xmlns:p14="http://schemas.microsoft.com/office/powerpoint/2010/main" val="18673889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ection Intro">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3872BE5-F2E9-4738-A240-A44658902814}"/>
              </a:ext>
            </a:extLst>
          </p:cNvPr>
          <p:cNvSpPr>
            <a:spLocks noGrp="1"/>
          </p:cNvSpPr>
          <p:nvPr>
            <p:ph type="title"/>
          </p:nvPr>
        </p:nvSpPr>
        <p:spPr>
          <a:xfrm>
            <a:off x="621890" y="2589750"/>
            <a:ext cx="2922312" cy="1678499"/>
          </a:xfrm>
        </p:spPr>
        <p:txBody>
          <a:bodyPr anchor="ctr">
            <a:noAutofit/>
          </a:bodyPr>
          <a:lstStyle>
            <a:lvl1pPr algn="l" defTabSz="932742" rtl="0" eaLnBrk="1" latinLnBrk="0" hangingPunct="1">
              <a:lnSpc>
                <a:spcPct val="100000"/>
              </a:lnSpc>
              <a:spcBef>
                <a:spcPts val="100"/>
              </a:spcBef>
              <a:buNone/>
              <a:defRPr lang="en-US" sz="3600" b="0" i="0" kern="1200" spc="-70" dirty="0">
                <a:solidFill>
                  <a:schemeClr val="tx1"/>
                </a:solidFill>
                <a:latin typeface="+mj-lt"/>
                <a:ea typeface="+mn-ea"/>
                <a:cs typeface="Segoe UI" panose="020B0502040204020203"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6F31B5EC-CF33-449C-9A1B-4757A4757C14}"/>
              </a:ext>
              <a:ext uri="{C183D7F6-B498-43B3-948B-1728B52AA6E4}">
                <adec:decorative xmlns:adec="http://schemas.microsoft.com/office/drawing/2017/decorative" val="1"/>
              </a:ext>
            </a:extLst>
          </p:cNvPr>
          <p:cNvCxnSpPr/>
          <p:nvPr userDrawn="1"/>
        </p:nvCxnSpPr>
        <p:spPr>
          <a:xfrm>
            <a:off x="4110070" y="1623515"/>
            <a:ext cx="0" cy="3583304"/>
          </a:xfrm>
          <a:prstGeom prst="line">
            <a:avLst/>
          </a:prstGeom>
          <a:ln w="25400" cap="sq">
            <a:gradFill flip="none" rotWithShape="1">
              <a:gsLst>
                <a:gs pos="60000">
                  <a:srgbClr val="61C5BE"/>
                </a:gs>
                <a:gs pos="30000">
                  <a:srgbClr val="FFF200"/>
                </a:gs>
                <a:gs pos="100000">
                  <a:schemeClr val="accent5"/>
                </a:gs>
              </a:gsLst>
              <a:lin ang="540000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ext Placeholder 11">
            <a:extLst>
              <a:ext uri="{FF2B5EF4-FFF2-40B4-BE49-F238E27FC236}">
                <a16:creationId xmlns:a16="http://schemas.microsoft.com/office/drawing/2014/main" id="{00F5235C-B8C6-417B-8407-AFBC1CF32E00}"/>
              </a:ext>
            </a:extLst>
          </p:cNvPr>
          <p:cNvSpPr>
            <a:spLocks noGrp="1"/>
          </p:cNvSpPr>
          <p:nvPr>
            <p:ph type="body" sz="quarter" idx="11"/>
          </p:nvPr>
        </p:nvSpPr>
        <p:spPr>
          <a:xfrm>
            <a:off x="5270090" y="2255380"/>
            <a:ext cx="6322142" cy="2347240"/>
          </a:xfrm>
          <a:prstGeom prst="rect">
            <a:avLst/>
          </a:prstGeom>
        </p:spPr>
        <p:txBody>
          <a:bodyPr anchor="ctr">
            <a:noAutofit/>
          </a:bodyPr>
          <a:lstStyle>
            <a:lvl1pPr marL="0" indent="0">
              <a:lnSpc>
                <a:spcPct val="100000"/>
              </a:lnSpc>
              <a:spcBef>
                <a:spcPts val="600"/>
              </a:spcBef>
              <a:buNone/>
              <a:defRPr lang="en-US" sz="2400" b="0" i="0" kern="1200" spc="-5" baseline="0" dirty="0" smtClean="0">
                <a:solidFill>
                  <a:schemeClr val="tx1"/>
                </a:solidFill>
                <a:latin typeface="+mn-lt"/>
                <a:ea typeface="+mn-ea"/>
                <a:cs typeface="Segoe UI" panose="020B0502040204020203" pitchFamily="34" charset="0"/>
              </a:defRPr>
            </a:lvl1pPr>
            <a:lvl2pPr marL="469266" indent="-457200">
              <a:lnSpc>
                <a:spcPct val="100000"/>
              </a:lnSpc>
              <a:spcBef>
                <a:spcPts val="100"/>
              </a:spcBef>
              <a:buFont typeface="+mj-lt"/>
              <a:buAutoNum type="arabicPeriod"/>
              <a:tabLst>
                <a:tab pos="444500" algn="l"/>
              </a:tabLst>
              <a:defRPr lang="en-US" sz="2400" kern="1200" spc="0" baseline="0" dirty="0" smtClean="0">
                <a:solidFill>
                  <a:schemeClr val="bg1"/>
                </a:solidFill>
                <a:latin typeface="Segoe Pro"/>
                <a:ea typeface="+mn-ea"/>
                <a:cs typeface="Segoe Pro"/>
              </a:defRPr>
            </a:lvl2pPr>
          </a:lstStyle>
          <a:p>
            <a:pPr marL="228600" marR="0" lvl="0" indent="-228600" algn="l" defTabSz="932742" rtl="0" eaLnBrk="1" fontAlgn="auto" latinLnBrk="0" hangingPunct="1">
              <a:lnSpc>
                <a:spcPct val="100000"/>
              </a:lnSpc>
              <a:spcBef>
                <a:spcPct val="20000"/>
              </a:spcBef>
              <a:spcAft>
                <a:spcPts val="0"/>
              </a:spcAft>
              <a:buClrTx/>
              <a:buSzPct val="90000"/>
              <a:tabLst/>
            </a:pPr>
            <a:r>
              <a:rPr lang="en-US"/>
              <a:t>Click to edit Master text styles</a:t>
            </a:r>
          </a:p>
        </p:txBody>
      </p:sp>
      <p:sp>
        <p:nvSpPr>
          <p:cNvPr id="9" name="Freeform: Shape 8" descr="Yellow-blue MIS Identity bar">
            <a:extLst>
              <a:ext uri="{FF2B5EF4-FFF2-40B4-BE49-F238E27FC236}">
                <a16:creationId xmlns:a16="http://schemas.microsoft.com/office/drawing/2014/main" id="{83D6ED76-246F-4772-9AE0-674BDEC29BA6}"/>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8407784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312">
          <p15:clr>
            <a:srgbClr val="5ACBF0"/>
          </p15:clr>
        </p15:guide>
        <p15:guide id="4" orient="horz" pos="2160">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8" name="Text Placeholder 7">
            <a:extLst>
              <a:ext uri="{FF2B5EF4-FFF2-40B4-BE49-F238E27FC236}">
                <a16:creationId xmlns:a16="http://schemas.microsoft.com/office/drawing/2014/main" id="{DD95C442-BC44-4323-9EF4-C8E6D5875872}"/>
              </a:ext>
            </a:extLst>
          </p:cNvPr>
          <p:cNvSpPr>
            <a:spLocks noGrp="1"/>
          </p:cNvSpPr>
          <p:nvPr>
            <p:ph type="body" sz="quarter" idx="11"/>
          </p:nvPr>
        </p:nvSpPr>
        <p:spPr>
          <a:xfrm>
            <a:off x="584200" y="1435100"/>
            <a:ext cx="11018520" cy="3643313"/>
          </a:xfrm>
          <a:prstGeom prst="rect">
            <a:avLst/>
          </a:prstGeom>
        </p:spPr>
        <p:txBody>
          <a:bodyPr/>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Freeform: Shape 8" descr="Yellow-blue MIS Identity bar">
            <a:extLst>
              <a:ext uri="{FF2B5EF4-FFF2-40B4-BE49-F238E27FC236}">
                <a16:creationId xmlns:a16="http://schemas.microsoft.com/office/drawing/2014/main" id="{FDB8A493-3DA9-4624-B78C-8C4A0C24EC73}"/>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67269180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Title &amp; Non-bulleted text">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a:prstGeom prst="rect">
            <a:avLst/>
          </a:prstGeo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reeform: Shape 5" descr="Yellow-blue MIS Identity bar">
            <a:extLst>
              <a:ext uri="{FF2B5EF4-FFF2-40B4-BE49-F238E27FC236}">
                <a16:creationId xmlns:a16="http://schemas.microsoft.com/office/drawing/2014/main" id="{41604F27-E71B-4AE5-913E-4DAE8691401A}"/>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45433747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ext and image layou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7919BE-E7AB-49D0-8338-9447D7F5EB24}"/>
              </a:ext>
              <a:ext uri="{C183D7F6-B498-43B3-948B-1728B52AA6E4}">
                <adec:decorative xmlns:adec="http://schemas.microsoft.com/office/drawing/2017/decorative" val="1"/>
              </a:ext>
            </a:extLst>
          </p:cNvPr>
          <p:cNvSpPr/>
          <p:nvPr userDrawn="1"/>
        </p:nvSpPr>
        <p:spPr bwMode="auto">
          <a:xfrm>
            <a:off x="0" y="0"/>
            <a:ext cx="12192000" cy="2286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Title 6">
            <a:extLst>
              <a:ext uri="{FF2B5EF4-FFF2-40B4-BE49-F238E27FC236}">
                <a16:creationId xmlns:a16="http://schemas.microsoft.com/office/drawing/2014/main" id="{73084D1C-F464-4B73-B205-90876B54309A}"/>
              </a:ext>
            </a:extLst>
          </p:cNvPr>
          <p:cNvSpPr>
            <a:spLocks noGrp="1"/>
          </p:cNvSpPr>
          <p:nvPr>
            <p:ph type="title"/>
          </p:nvPr>
        </p:nvSpPr>
        <p:spPr>
          <a:xfrm>
            <a:off x="582611" y="457201"/>
            <a:ext cx="3394295" cy="1562100"/>
          </a:xfrm>
        </p:spPr>
        <p:txBody>
          <a:bodyPr/>
          <a:lstStyle>
            <a:lvl1pPr algn="r">
              <a:defRPr/>
            </a:lvl1pPr>
          </a:lstStyle>
          <a:p>
            <a:r>
              <a:rPr lang="en-US"/>
              <a:t>Click to edit Master title style</a:t>
            </a:r>
          </a:p>
        </p:txBody>
      </p:sp>
      <p:cxnSp>
        <p:nvCxnSpPr>
          <p:cNvPr id="9" name="Straight Connector 8">
            <a:extLst>
              <a:ext uri="{FF2B5EF4-FFF2-40B4-BE49-F238E27FC236}">
                <a16:creationId xmlns:a16="http://schemas.microsoft.com/office/drawing/2014/main" id="{A2CBD28F-AB74-4E47-86C9-D7BA12AA9E35}"/>
              </a:ext>
              <a:ext uri="{C183D7F6-B498-43B3-948B-1728B52AA6E4}">
                <adec:decorative xmlns:adec="http://schemas.microsoft.com/office/drawing/2017/decorative" val="1"/>
              </a:ext>
            </a:extLst>
          </p:cNvPr>
          <p:cNvCxnSpPr>
            <a:cxnSpLocks/>
          </p:cNvCxnSpPr>
          <p:nvPr userDrawn="1"/>
        </p:nvCxnSpPr>
        <p:spPr>
          <a:xfrm>
            <a:off x="4407803" y="457201"/>
            <a:ext cx="0" cy="1562099"/>
          </a:xfrm>
          <a:prstGeom prst="line">
            <a:avLst/>
          </a:prstGeom>
          <a:ln w="25400" cap="sq">
            <a:gradFill flip="none" rotWithShape="1">
              <a:gsLst>
                <a:gs pos="60000">
                  <a:srgbClr val="61C5BE"/>
                </a:gs>
                <a:gs pos="30000">
                  <a:srgbClr val="FFF200"/>
                </a:gs>
                <a:gs pos="100000">
                  <a:schemeClr val="accent5"/>
                </a:gs>
              </a:gsLst>
              <a:lin ang="540000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85E7C14A-E823-4A85-9ED9-D388CB51B845}"/>
              </a:ext>
            </a:extLst>
          </p:cNvPr>
          <p:cNvSpPr>
            <a:spLocks noGrp="1"/>
          </p:cNvSpPr>
          <p:nvPr>
            <p:ph type="body" sz="quarter" idx="10"/>
          </p:nvPr>
        </p:nvSpPr>
        <p:spPr>
          <a:xfrm>
            <a:off x="4838700" y="457200"/>
            <a:ext cx="6770688" cy="1562100"/>
          </a:xfrm>
          <a:prstGeom prst="rect">
            <a:avLst/>
          </a:prstGeom>
        </p:spPr>
        <p:txBody>
          <a:bodyPr wrap="square">
            <a:no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p:txBody>
      </p:sp>
      <p:sp>
        <p:nvSpPr>
          <p:cNvPr id="11" name="Picture Placeholder 2">
            <a:extLst>
              <a:ext uri="{FF2B5EF4-FFF2-40B4-BE49-F238E27FC236}">
                <a16:creationId xmlns:a16="http://schemas.microsoft.com/office/drawing/2014/main" id="{483CE641-1985-4D45-AC1D-57F19CF59B33}"/>
              </a:ext>
            </a:extLst>
          </p:cNvPr>
          <p:cNvSpPr>
            <a:spLocks noGrp="1"/>
          </p:cNvSpPr>
          <p:nvPr>
            <p:ph type="pic" sz="quarter" idx="11"/>
          </p:nvPr>
        </p:nvSpPr>
        <p:spPr>
          <a:xfrm>
            <a:off x="0" y="2501900"/>
            <a:ext cx="12188825" cy="4127499"/>
          </a:xfrm>
          <a:prstGeom prst="rect">
            <a:avLst/>
          </a:prstGeom>
        </p:spPr>
        <p:txBody>
          <a:bodyPr anchor="ctr">
            <a:noAutofit/>
          </a:bodyPr>
          <a:lstStyle>
            <a:lvl1pPr marL="0" indent="0" algn="ctr">
              <a:buNone/>
              <a:defRPr/>
            </a:lvl1pPr>
          </a:lstStyle>
          <a:p>
            <a:r>
              <a:rPr lang="en-US"/>
              <a:t>Click icon to add picture</a:t>
            </a:r>
          </a:p>
        </p:txBody>
      </p:sp>
      <p:sp>
        <p:nvSpPr>
          <p:cNvPr id="13" name="Freeform: Shape 12" descr="Yellow-blue MIS Identity bar">
            <a:extLst>
              <a:ext uri="{FF2B5EF4-FFF2-40B4-BE49-F238E27FC236}">
                <a16:creationId xmlns:a16="http://schemas.microsoft.com/office/drawing/2014/main" id="{7AC31989-ED2C-4651-88CA-31F3AD0FB6FF}"/>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2875820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ext and image layout w/o footer bar">
    <p:bg>
      <p:bgPr>
        <a:solidFill>
          <a:schemeClr val="bg1"/>
        </a:solidFill>
        <a:effectLst/>
      </p:bgPr>
    </p:bg>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73084D1C-F464-4B73-B205-90876B54309A}"/>
              </a:ext>
            </a:extLst>
          </p:cNvPr>
          <p:cNvSpPr>
            <a:spLocks noGrp="1"/>
          </p:cNvSpPr>
          <p:nvPr>
            <p:ph type="title"/>
          </p:nvPr>
        </p:nvSpPr>
        <p:spPr>
          <a:xfrm>
            <a:off x="582611" y="457201"/>
            <a:ext cx="3394295" cy="1562100"/>
          </a:xfrm>
        </p:spPr>
        <p:txBody>
          <a:bodyPr/>
          <a:lstStyle>
            <a:lvl1pPr algn="r">
              <a:defRPr/>
            </a:lvl1pPr>
          </a:lstStyle>
          <a:p>
            <a:r>
              <a:rPr lang="en-US"/>
              <a:t>Click to edit Master title style</a:t>
            </a:r>
          </a:p>
        </p:txBody>
      </p:sp>
      <p:cxnSp>
        <p:nvCxnSpPr>
          <p:cNvPr id="9" name="Straight Connector 8">
            <a:extLst>
              <a:ext uri="{FF2B5EF4-FFF2-40B4-BE49-F238E27FC236}">
                <a16:creationId xmlns:a16="http://schemas.microsoft.com/office/drawing/2014/main" id="{A2CBD28F-AB74-4E47-86C9-D7BA12AA9E35}"/>
              </a:ext>
              <a:ext uri="{C183D7F6-B498-43B3-948B-1728B52AA6E4}">
                <adec:decorative xmlns:adec="http://schemas.microsoft.com/office/drawing/2017/decorative" val="1"/>
              </a:ext>
            </a:extLst>
          </p:cNvPr>
          <p:cNvCxnSpPr>
            <a:cxnSpLocks/>
          </p:cNvCxnSpPr>
          <p:nvPr userDrawn="1"/>
        </p:nvCxnSpPr>
        <p:spPr>
          <a:xfrm>
            <a:off x="4407803" y="457201"/>
            <a:ext cx="0" cy="1562099"/>
          </a:xfrm>
          <a:prstGeom prst="line">
            <a:avLst/>
          </a:prstGeom>
          <a:ln w="25400" cap="sq">
            <a:gradFill flip="none" rotWithShape="1">
              <a:gsLst>
                <a:gs pos="60000">
                  <a:srgbClr val="61C5BE"/>
                </a:gs>
                <a:gs pos="30000">
                  <a:srgbClr val="FFF200"/>
                </a:gs>
                <a:gs pos="100000">
                  <a:schemeClr val="accent5"/>
                </a:gs>
              </a:gsLst>
              <a:lin ang="540000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85E7C14A-E823-4A85-9ED9-D388CB51B845}"/>
              </a:ext>
            </a:extLst>
          </p:cNvPr>
          <p:cNvSpPr>
            <a:spLocks noGrp="1"/>
          </p:cNvSpPr>
          <p:nvPr>
            <p:ph type="body" sz="quarter" idx="10"/>
          </p:nvPr>
        </p:nvSpPr>
        <p:spPr>
          <a:xfrm>
            <a:off x="4838700" y="457200"/>
            <a:ext cx="6770688" cy="1562100"/>
          </a:xfrm>
          <a:prstGeom prst="rect">
            <a:avLst/>
          </a:prstGeom>
        </p:spPr>
        <p:txBody>
          <a:bodyPr wrap="square">
            <a:no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p:txBody>
      </p:sp>
      <p:sp>
        <p:nvSpPr>
          <p:cNvPr id="11" name="Picture Placeholder 2">
            <a:extLst>
              <a:ext uri="{FF2B5EF4-FFF2-40B4-BE49-F238E27FC236}">
                <a16:creationId xmlns:a16="http://schemas.microsoft.com/office/drawing/2014/main" id="{483CE641-1985-4D45-AC1D-57F19CF59B33}"/>
              </a:ext>
            </a:extLst>
          </p:cNvPr>
          <p:cNvSpPr>
            <a:spLocks noGrp="1"/>
          </p:cNvSpPr>
          <p:nvPr>
            <p:ph type="pic" sz="quarter" idx="11"/>
          </p:nvPr>
        </p:nvSpPr>
        <p:spPr>
          <a:xfrm>
            <a:off x="0" y="2501900"/>
            <a:ext cx="12188825" cy="4356100"/>
          </a:xfrm>
          <a:prstGeom prst="rect">
            <a:avLst/>
          </a:prstGeom>
        </p:spPr>
        <p:txBody>
          <a:bodyPr anchor="ctr">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18606700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4" name="Content Placeholder 3">
            <a:extLst>
              <a:ext uri="{FF2B5EF4-FFF2-40B4-BE49-F238E27FC236}">
                <a16:creationId xmlns:a16="http://schemas.microsoft.com/office/drawing/2014/main" id="{BD4974DD-397E-4A7D-8910-32FA5365BB14}"/>
              </a:ext>
            </a:extLst>
          </p:cNvPr>
          <p:cNvSpPr>
            <a:spLocks noGrp="1"/>
          </p:cNvSpPr>
          <p:nvPr>
            <p:ph sz="quarter" idx="14"/>
          </p:nvPr>
        </p:nvSpPr>
        <p:spPr>
          <a:xfrm>
            <a:off x="584200" y="1409700"/>
            <a:ext cx="5218113" cy="4859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7">
            <a:extLst>
              <a:ext uri="{FF2B5EF4-FFF2-40B4-BE49-F238E27FC236}">
                <a16:creationId xmlns:a16="http://schemas.microsoft.com/office/drawing/2014/main" id="{E432EBAE-017D-4865-B8E1-6CF9BB62272D}"/>
              </a:ext>
            </a:extLst>
          </p:cNvPr>
          <p:cNvSpPr>
            <a:spLocks noGrp="1"/>
          </p:cNvSpPr>
          <p:nvPr>
            <p:ph sz="quarter" idx="15"/>
          </p:nvPr>
        </p:nvSpPr>
        <p:spPr>
          <a:xfrm>
            <a:off x="6388100" y="1409700"/>
            <a:ext cx="5221288" cy="4859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Freeform: Shape 6" descr="Yellow-blue MIS Identity bar">
            <a:extLst>
              <a:ext uri="{FF2B5EF4-FFF2-40B4-BE49-F238E27FC236}">
                <a16:creationId xmlns:a16="http://schemas.microsoft.com/office/drawing/2014/main" id="{A3BC781B-E233-4B02-B354-AF4D5822BB3E}"/>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7193159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888">
          <p15:clr>
            <a:srgbClr val="5ACBF0"/>
          </p15:clr>
        </p15:guide>
        <p15:guide id="4" pos="3660">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text side by s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385064" y="457200"/>
            <a:ext cx="8035036" cy="553998"/>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385064" y="1435100"/>
            <a:ext cx="7793736"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C22E1CE8-0AE1-4726-A416-7E1886CC5A8D}"/>
              </a:ext>
              <a:ext uri="{C183D7F6-B498-43B3-948B-1728B52AA6E4}">
                <adec:decorative xmlns:adec="http://schemas.microsoft.com/office/drawing/2017/decorative" val="1"/>
              </a:ext>
            </a:extLst>
          </p:cNvPr>
          <p:cNvSpPr/>
          <p:nvPr userDrawn="1"/>
        </p:nvSpPr>
        <p:spPr bwMode="auto">
          <a:xfrm>
            <a:off x="8420100" y="0"/>
            <a:ext cx="3768852"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7">
            <a:extLst>
              <a:ext uri="{FF2B5EF4-FFF2-40B4-BE49-F238E27FC236}">
                <a16:creationId xmlns:a16="http://schemas.microsoft.com/office/drawing/2014/main" id="{52D327ED-207A-4BFE-9FDF-80D0A0DDD110}"/>
              </a:ext>
            </a:extLst>
          </p:cNvPr>
          <p:cNvSpPr>
            <a:spLocks noGrp="1"/>
          </p:cNvSpPr>
          <p:nvPr>
            <p:ph type="body" sz="quarter" idx="13"/>
          </p:nvPr>
        </p:nvSpPr>
        <p:spPr>
          <a:xfrm>
            <a:off x="8802116" y="585788"/>
            <a:ext cx="3004820" cy="615553"/>
          </a:xfrm>
        </p:spPr>
        <p:txBody>
          <a:bodyPr/>
          <a:lstStyle>
            <a:lvl1pPr marL="0" indent="0">
              <a:buNone/>
              <a:defRPr sz="2000">
                <a:solidFill>
                  <a:schemeClr val="tx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722038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Two Column Non-bullete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Shape 6" descr="Yellow-blue MIS Identity bar">
            <a:extLst>
              <a:ext uri="{FF2B5EF4-FFF2-40B4-BE49-F238E27FC236}">
                <a16:creationId xmlns:a16="http://schemas.microsoft.com/office/drawing/2014/main" id="{6E7FD9EB-3626-43FE-8EE0-63359ADE3C6B}"/>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6121654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a:prstGeom prst="rect">
            <a:avLst/>
          </a:prstGeo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8D24EA21-F77F-434B-8500-B8AAD06BBF90}"/>
              </a:ext>
            </a:extLst>
          </p:cNvPr>
          <p:cNvSpPr>
            <a:spLocks noGrp="1"/>
          </p:cNvSpPr>
          <p:nvPr>
            <p:ph sz="quarter" idx="18"/>
          </p:nvPr>
        </p:nvSpPr>
        <p:spPr>
          <a:xfrm>
            <a:off x="584200" y="2081213"/>
            <a:ext cx="5219700" cy="1705082"/>
          </a:xfrm>
        </p:spPr>
        <p:txBody>
          <a:bodyPr/>
          <a:lstStyle>
            <a:lvl1pPr marL="0" indent="0">
              <a:spcBef>
                <a:spcPts val="1200"/>
              </a:spcBef>
              <a:buNone/>
              <a:defRPr sz="2400"/>
            </a:lvl1pPr>
            <a:lvl2pPr marL="406400" indent="-280988">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a:prstGeom prst="rect">
            <a:avLst/>
          </a:prstGeo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9" name="Content Placeholder 8">
            <a:extLst>
              <a:ext uri="{FF2B5EF4-FFF2-40B4-BE49-F238E27FC236}">
                <a16:creationId xmlns:a16="http://schemas.microsoft.com/office/drawing/2014/main" id="{9AAA0606-46E1-4BD9-9C0B-962D0C45ED9E}"/>
              </a:ext>
            </a:extLst>
          </p:cNvPr>
          <p:cNvSpPr>
            <a:spLocks noGrp="1"/>
          </p:cNvSpPr>
          <p:nvPr>
            <p:ph sz="quarter" idx="19"/>
          </p:nvPr>
        </p:nvSpPr>
        <p:spPr>
          <a:xfrm>
            <a:off x="6388100" y="2081213"/>
            <a:ext cx="5229225" cy="1705082"/>
          </a:xfrm>
        </p:spPr>
        <p:txBody>
          <a:bodyPr/>
          <a:lstStyle>
            <a:lvl1pPr marL="0" indent="0">
              <a:spcBef>
                <a:spcPts val="1200"/>
              </a:spcBef>
              <a:buNone/>
              <a:defRPr sz="2400"/>
            </a:lvl1pPr>
            <a:lvl2pPr marL="468312" indent="-342900">
              <a:defRPr lang="en-US" sz="2000" kern="1200" spc="0" baseline="0" dirty="0" smtClean="0">
                <a:solidFill>
                  <a:schemeClr val="tx1"/>
                </a:solidFill>
                <a:latin typeface="+mn-lt"/>
                <a:ea typeface="+mn-ea"/>
                <a:cs typeface="+mn-cs"/>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Freeform: Shape 7" descr="Yellow-blue MIS Identity bar">
            <a:extLst>
              <a:ext uri="{FF2B5EF4-FFF2-40B4-BE49-F238E27FC236}">
                <a16:creationId xmlns:a16="http://schemas.microsoft.com/office/drawing/2014/main" id="{A33BE1E4-3CC6-4B4F-A19B-49260D58F477}"/>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8120535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a:prstGeom prst="rect">
            <a:avLst/>
          </a:prstGeo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a:prstGeom prst="rect">
            <a:avLst/>
          </a:prstGeo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a:prstGeom prst="rect">
            <a:avLst/>
          </a:prstGeo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3FDB9CBC-C2BD-44B3-B220-73FD30785BF6}"/>
              </a:ext>
            </a:extLst>
          </p:cNvPr>
          <p:cNvSpPr>
            <a:spLocks noGrp="1"/>
          </p:cNvSpPr>
          <p:nvPr>
            <p:ph sz="quarter" idx="19"/>
          </p:nvPr>
        </p:nvSpPr>
        <p:spPr>
          <a:xfrm>
            <a:off x="585788" y="2390775"/>
            <a:ext cx="3271837" cy="3878263"/>
          </a:xfrm>
        </p:spPr>
        <p:txBody>
          <a:bodyPr>
            <a:normAutofit/>
          </a:bodyPr>
          <a:lstStyle>
            <a:lvl1pPr>
              <a:defRPr sz="2000"/>
            </a:lvl1pPr>
            <a:lvl2pPr>
              <a:defRPr sz="16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64673896-9C0D-4477-ABF9-1B25077BC0CC}"/>
              </a:ext>
            </a:extLst>
          </p:cNvPr>
          <p:cNvSpPr>
            <a:spLocks noGrp="1"/>
          </p:cNvSpPr>
          <p:nvPr>
            <p:ph sz="quarter" idx="20"/>
          </p:nvPr>
        </p:nvSpPr>
        <p:spPr>
          <a:xfrm>
            <a:off x="4460876" y="2390775"/>
            <a:ext cx="3271837" cy="3878263"/>
          </a:xfrm>
        </p:spPr>
        <p:txBody>
          <a:bodyPr>
            <a:normAutofit/>
          </a:bodyPr>
          <a:lstStyle>
            <a:lvl1pPr>
              <a:defRPr sz="2000"/>
            </a:lvl1pPr>
            <a:lvl2pPr>
              <a:defRPr sz="16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7">
            <a:extLst>
              <a:ext uri="{FF2B5EF4-FFF2-40B4-BE49-F238E27FC236}">
                <a16:creationId xmlns:a16="http://schemas.microsoft.com/office/drawing/2014/main" id="{4079E235-C2A2-436F-9C84-B94A7A22CCE9}"/>
              </a:ext>
            </a:extLst>
          </p:cNvPr>
          <p:cNvSpPr>
            <a:spLocks noGrp="1"/>
          </p:cNvSpPr>
          <p:nvPr>
            <p:ph sz="quarter" idx="21"/>
          </p:nvPr>
        </p:nvSpPr>
        <p:spPr>
          <a:xfrm>
            <a:off x="8335963" y="2390775"/>
            <a:ext cx="3273425" cy="3878263"/>
          </a:xfrm>
        </p:spPr>
        <p:txBody>
          <a:bodyPr>
            <a:normAutofit/>
          </a:bodyPr>
          <a:lstStyle>
            <a:lvl1pPr>
              <a:defRPr sz="2000"/>
            </a:lvl1pPr>
            <a:lvl2pPr>
              <a:defRPr sz="16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Freeform: Shape 9" descr="Yellow-blue MIS Identity bar">
            <a:extLst>
              <a:ext uri="{FF2B5EF4-FFF2-40B4-BE49-F238E27FC236}">
                <a16:creationId xmlns:a16="http://schemas.microsoft.com/office/drawing/2014/main" id="{22C9638A-BC7A-4E4A-91A2-9E10F0DFFB1A}"/>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38265192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2" name="Freeform: Shape 11" descr="Yellow-blue MIS Identity bar">
            <a:extLst>
              <a:ext uri="{FF2B5EF4-FFF2-40B4-BE49-F238E27FC236}">
                <a16:creationId xmlns:a16="http://schemas.microsoft.com/office/drawing/2014/main" id="{7D2F8EE9-4FB4-4E67-B060-C0DCA593B497}"/>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4" name="Text Placeholder 3">
            <a:extLst>
              <a:ext uri="{FF2B5EF4-FFF2-40B4-BE49-F238E27FC236}">
                <a16:creationId xmlns:a16="http://schemas.microsoft.com/office/drawing/2014/main" id="{D381826E-6E98-4660-830A-F93A5E86C09B}"/>
              </a:ext>
            </a:extLst>
          </p:cNvPr>
          <p:cNvSpPr>
            <a:spLocks noGrp="1"/>
          </p:cNvSpPr>
          <p:nvPr>
            <p:ph type="body" sz="quarter" idx="21"/>
          </p:nvPr>
        </p:nvSpPr>
        <p:spPr>
          <a:xfrm>
            <a:off x="584200" y="2279650"/>
            <a:ext cx="2532063" cy="3989388"/>
          </a:xfrm>
        </p:spPr>
        <p:txBody>
          <a:bodyPr>
            <a:noAutofit/>
          </a:bodyPr>
          <a:lstStyle>
            <a:lvl1pPr marL="0" indent="0">
              <a:spcBef>
                <a:spcPts val="600"/>
              </a:spcBef>
              <a:buNone/>
              <a:defRPr sz="1400"/>
            </a:lvl1pPr>
            <a:lvl2pPr marL="347662" indent="0">
              <a:buNone/>
              <a:defRPr sz="1100"/>
            </a:lvl2pPr>
            <a:lvl3pPr marL="685800" indent="0">
              <a:buNone/>
              <a:defRPr sz="1000"/>
            </a:lvl3pPr>
            <a:lvl4pPr marL="1028700" indent="0">
              <a:buNone/>
              <a:defRPr sz="900"/>
            </a:lvl4pPr>
            <a:lvl5pPr marL="1260475" indent="0">
              <a:buNone/>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F84C1C67-60A4-4122-9C51-8B6917B2A0C9}"/>
              </a:ext>
            </a:extLst>
          </p:cNvPr>
          <p:cNvSpPr>
            <a:spLocks noGrp="1"/>
          </p:cNvSpPr>
          <p:nvPr>
            <p:ph type="body" sz="quarter" idx="22"/>
          </p:nvPr>
        </p:nvSpPr>
        <p:spPr>
          <a:xfrm>
            <a:off x="3413126" y="2279650"/>
            <a:ext cx="2532063" cy="3989388"/>
          </a:xfrm>
        </p:spPr>
        <p:txBody>
          <a:bodyPr>
            <a:noAutofit/>
          </a:bodyPr>
          <a:lstStyle>
            <a:lvl1pPr marL="0" indent="0">
              <a:spcBef>
                <a:spcPts val="600"/>
              </a:spcBef>
              <a:buNone/>
              <a:defRPr sz="1400"/>
            </a:lvl1pPr>
            <a:lvl2pPr marL="347662" indent="0">
              <a:buNone/>
              <a:defRPr sz="1100"/>
            </a:lvl2pPr>
            <a:lvl3pPr marL="685800" indent="0">
              <a:buNone/>
              <a:defRPr sz="1000"/>
            </a:lvl3pPr>
            <a:lvl4pPr marL="1028700" indent="0">
              <a:buNone/>
              <a:defRPr sz="900"/>
            </a:lvl4pPr>
            <a:lvl5pPr marL="1260475" indent="0">
              <a:buNone/>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5" name="Text Placeholder 3">
            <a:extLst>
              <a:ext uri="{FF2B5EF4-FFF2-40B4-BE49-F238E27FC236}">
                <a16:creationId xmlns:a16="http://schemas.microsoft.com/office/drawing/2014/main" id="{A2945E30-4C00-4837-BFE7-F8171A785269}"/>
              </a:ext>
            </a:extLst>
          </p:cNvPr>
          <p:cNvSpPr>
            <a:spLocks noGrp="1"/>
          </p:cNvSpPr>
          <p:nvPr>
            <p:ph type="body" sz="quarter" idx="23"/>
          </p:nvPr>
        </p:nvSpPr>
        <p:spPr>
          <a:xfrm>
            <a:off x="6244208" y="2279650"/>
            <a:ext cx="2532063" cy="3989388"/>
          </a:xfrm>
        </p:spPr>
        <p:txBody>
          <a:bodyPr>
            <a:noAutofit/>
          </a:bodyPr>
          <a:lstStyle>
            <a:lvl1pPr marL="0" indent="0">
              <a:spcBef>
                <a:spcPts val="600"/>
              </a:spcBef>
              <a:buNone/>
              <a:defRPr sz="1400"/>
            </a:lvl1pPr>
            <a:lvl2pPr marL="347662" indent="0">
              <a:buNone/>
              <a:defRPr sz="1100"/>
            </a:lvl2pPr>
            <a:lvl3pPr marL="685800" indent="0">
              <a:buNone/>
              <a:defRPr sz="1000"/>
            </a:lvl3pPr>
            <a:lvl4pPr marL="1028700" indent="0">
              <a:buNone/>
              <a:defRPr sz="900"/>
            </a:lvl4pPr>
            <a:lvl5pPr marL="1260475" indent="0">
              <a:buNone/>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573B083-4292-4939-BF4A-24AFF6596608}"/>
              </a:ext>
            </a:extLst>
          </p:cNvPr>
          <p:cNvSpPr>
            <a:spLocks noGrp="1"/>
          </p:cNvSpPr>
          <p:nvPr>
            <p:ph type="body" sz="quarter" idx="24"/>
          </p:nvPr>
        </p:nvSpPr>
        <p:spPr>
          <a:xfrm>
            <a:off x="9101708" y="2279650"/>
            <a:ext cx="2532063" cy="3989388"/>
          </a:xfrm>
        </p:spPr>
        <p:txBody>
          <a:bodyPr>
            <a:noAutofit/>
          </a:bodyPr>
          <a:lstStyle>
            <a:lvl1pPr marL="0" indent="0">
              <a:spcBef>
                <a:spcPts val="600"/>
              </a:spcBef>
              <a:buNone/>
              <a:defRPr sz="1400"/>
            </a:lvl1pPr>
            <a:lvl2pPr marL="347662" indent="0">
              <a:buNone/>
              <a:defRPr sz="1100"/>
            </a:lvl2pPr>
            <a:lvl3pPr marL="685800" indent="0">
              <a:buNone/>
              <a:defRPr sz="1000"/>
            </a:lvl3pPr>
            <a:lvl4pPr marL="1028700" indent="0">
              <a:buNone/>
              <a:defRPr sz="900"/>
            </a:lvl4pPr>
            <a:lvl5pPr marL="1260475" indent="0">
              <a:buNone/>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98080107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Five Column Bullet with Subtitle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73224"/>
          </a:xfrm>
          <a:prstGeom prst="rect">
            <a:avLst/>
          </a:prstGeom>
        </p:spPr>
        <p:txBody>
          <a:bodyPr wrap="square">
            <a:spAutoFit/>
          </a:bodyPr>
          <a:lstStyle>
            <a:lvl1pPr marL="141288" indent="-141288">
              <a:defRPr lang="en-US" sz="1500" kern="1200" spc="0" baseline="0" dirty="0" smtClean="0">
                <a:solidFill>
                  <a:schemeClr val="tx1"/>
                </a:solidFill>
                <a:latin typeface="+mn-lt"/>
                <a:ea typeface="+mn-ea"/>
                <a:cs typeface="Segoe UI" panose="020B0502040204020203" pitchFamily="34" charset="0"/>
              </a:defRPr>
            </a:lvl1pPr>
            <a:lvl2pPr marL="285750" indent="-125413">
              <a:defRPr lang="en-US" sz="1400" kern="1200" spc="0" baseline="0" dirty="0" smtClean="0">
                <a:solidFill>
                  <a:schemeClr val="tx1"/>
                </a:solidFill>
                <a:latin typeface="+mn-lt"/>
                <a:ea typeface="+mn-ea"/>
                <a:cs typeface="+mn-cs"/>
              </a:defRPr>
            </a:lvl2pPr>
            <a:lvl3pPr marL="438150" indent="-133350">
              <a:defRPr lang="en-US" sz="1400" kern="1200" spc="0" baseline="0" dirty="0" smtClean="0">
                <a:solidFill>
                  <a:schemeClr val="tx1"/>
                </a:solidFill>
                <a:latin typeface="+mn-lt"/>
                <a:ea typeface="+mn-ea"/>
                <a:cs typeface="+mn-cs"/>
              </a:defRPr>
            </a:lvl3pPr>
            <a:lvl4pPr marL="566738" indent="-114300">
              <a:defRPr lang="en-US" sz="1200" kern="1200" spc="0" baseline="0" dirty="0" smtClean="0">
                <a:solidFill>
                  <a:schemeClr val="tx1"/>
                </a:solidFill>
                <a:latin typeface="+mn-lt"/>
                <a:ea typeface="+mn-ea"/>
                <a:cs typeface="+mn-cs"/>
              </a:defRPr>
            </a:lvl4pPr>
            <a:lvl5pPr marL="685800" indent="-109538">
              <a:defRPr lang="en-US" sz="1200" kern="1200" spc="0" baseline="0" dirty="0">
                <a:solidFill>
                  <a:schemeClr val="tx1"/>
                </a:solidFill>
                <a:latin typeface="+mn-lt"/>
                <a:ea typeface="+mn-ea"/>
                <a:cs typeface="+mn-cs"/>
              </a:defRPr>
            </a:lvl5pPr>
          </a:lstStyle>
          <a:p>
            <a:pPr marL="141288" marR="0" lvl="0"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Click to edit Master text styles</a:t>
            </a:r>
          </a:p>
          <a:p>
            <a:pPr marL="141288" marR="0" lvl="1"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Second level</a:t>
            </a:r>
          </a:p>
          <a:p>
            <a:pPr marL="141288" marR="0" lvl="2"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Third level</a:t>
            </a:r>
          </a:p>
          <a:p>
            <a:pPr marL="141288" marR="0" lvl="3"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Fourth level</a:t>
            </a:r>
          </a:p>
          <a:p>
            <a:pPr marL="141288" marR="0" lvl="4"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73224"/>
          </a:xfrm>
          <a:prstGeom prst="rect">
            <a:avLst/>
          </a:prstGeom>
        </p:spPr>
        <p:txBody>
          <a:bodyPr wrap="square">
            <a:spAutoFit/>
          </a:bodyPr>
          <a:lstStyle>
            <a:lvl1pPr marL="141288" indent="-141288">
              <a:defRPr lang="en-US" sz="1500" kern="1200" spc="0" baseline="0" dirty="0" smtClean="0">
                <a:solidFill>
                  <a:schemeClr val="tx1"/>
                </a:solidFill>
                <a:latin typeface="+mn-lt"/>
                <a:ea typeface="+mn-ea"/>
                <a:cs typeface="Segoe UI" panose="020B0502040204020203" pitchFamily="34" charset="0"/>
              </a:defRPr>
            </a:lvl1pPr>
            <a:lvl2pPr marL="285750" indent="-125413">
              <a:defRPr lang="en-US" sz="1400" kern="1200" spc="0" baseline="0" dirty="0" smtClean="0">
                <a:solidFill>
                  <a:schemeClr val="tx1"/>
                </a:solidFill>
                <a:latin typeface="+mn-lt"/>
                <a:ea typeface="+mn-ea"/>
                <a:cs typeface="+mn-cs"/>
              </a:defRPr>
            </a:lvl2pPr>
            <a:lvl3pPr marL="438150" indent="-133350">
              <a:defRPr lang="en-US" sz="1400" kern="1200" spc="0" baseline="0" dirty="0" smtClean="0">
                <a:solidFill>
                  <a:schemeClr val="tx1"/>
                </a:solidFill>
                <a:latin typeface="+mn-lt"/>
                <a:ea typeface="+mn-ea"/>
                <a:cs typeface="+mn-cs"/>
              </a:defRPr>
            </a:lvl3pPr>
            <a:lvl4pPr marL="566738" indent="-114300">
              <a:defRPr lang="en-US" sz="1200" kern="1200" spc="0" baseline="0" dirty="0" smtClean="0">
                <a:solidFill>
                  <a:schemeClr val="tx1"/>
                </a:solidFill>
                <a:latin typeface="+mn-lt"/>
                <a:ea typeface="+mn-ea"/>
                <a:cs typeface="+mn-cs"/>
              </a:defRPr>
            </a:lvl4pPr>
            <a:lvl5pPr marL="685800" indent="-109538">
              <a:defRPr lang="en-US" sz="1200" kern="1200" spc="0" baseline="0" dirty="0">
                <a:solidFill>
                  <a:schemeClr val="tx1"/>
                </a:solidFill>
                <a:latin typeface="+mn-lt"/>
                <a:ea typeface="+mn-ea"/>
                <a:cs typeface="+mn-cs"/>
              </a:defRPr>
            </a:lvl5pPr>
          </a:lstStyle>
          <a:p>
            <a:pPr marL="141288" marR="0" lvl="0"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Click to edit Master text styles</a:t>
            </a:r>
          </a:p>
          <a:p>
            <a:pPr marL="141288" marR="0" lvl="1"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Second level</a:t>
            </a:r>
          </a:p>
          <a:p>
            <a:pPr marL="141288" marR="0" lvl="2"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Third level</a:t>
            </a:r>
          </a:p>
          <a:p>
            <a:pPr marL="141288" marR="0" lvl="3"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Fourth level</a:t>
            </a:r>
          </a:p>
          <a:p>
            <a:pPr marL="141288" marR="0" lvl="4"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73224"/>
          </a:xfrm>
          <a:prstGeom prst="rect">
            <a:avLst/>
          </a:prstGeom>
        </p:spPr>
        <p:txBody>
          <a:bodyPr wrap="square">
            <a:spAutoFit/>
          </a:bodyPr>
          <a:lstStyle>
            <a:lvl1pPr marL="141288" indent="-141288">
              <a:defRPr lang="en-US" sz="1500" kern="1200" spc="0" baseline="0" dirty="0" smtClean="0">
                <a:solidFill>
                  <a:schemeClr val="tx1"/>
                </a:solidFill>
                <a:latin typeface="+mn-lt"/>
                <a:ea typeface="+mn-ea"/>
                <a:cs typeface="Segoe UI" panose="020B0502040204020203" pitchFamily="34" charset="0"/>
              </a:defRPr>
            </a:lvl1pPr>
            <a:lvl2pPr marL="285750" indent="-125413">
              <a:defRPr lang="en-US" sz="1400" kern="1200" spc="0" baseline="0" dirty="0" smtClean="0">
                <a:solidFill>
                  <a:schemeClr val="tx1"/>
                </a:solidFill>
                <a:latin typeface="+mn-lt"/>
                <a:ea typeface="+mn-ea"/>
                <a:cs typeface="+mn-cs"/>
              </a:defRPr>
            </a:lvl2pPr>
            <a:lvl3pPr marL="438150" indent="-133350">
              <a:defRPr lang="en-US" sz="1400" kern="1200" spc="0" baseline="0" dirty="0" smtClean="0">
                <a:solidFill>
                  <a:schemeClr val="tx1"/>
                </a:solidFill>
                <a:latin typeface="+mn-lt"/>
                <a:ea typeface="+mn-ea"/>
                <a:cs typeface="+mn-cs"/>
              </a:defRPr>
            </a:lvl3pPr>
            <a:lvl4pPr marL="566738" indent="-114300">
              <a:defRPr lang="en-US" sz="1200" kern="1200" spc="0" baseline="0" dirty="0" smtClean="0">
                <a:solidFill>
                  <a:schemeClr val="tx1"/>
                </a:solidFill>
                <a:latin typeface="+mn-lt"/>
                <a:ea typeface="+mn-ea"/>
                <a:cs typeface="+mn-cs"/>
              </a:defRPr>
            </a:lvl4pPr>
            <a:lvl5pPr marL="685800" indent="-109538">
              <a:defRPr lang="en-US" sz="1200" kern="1200" spc="0" baseline="0" dirty="0">
                <a:solidFill>
                  <a:schemeClr val="tx1"/>
                </a:solidFill>
                <a:latin typeface="+mn-lt"/>
                <a:ea typeface="+mn-ea"/>
                <a:cs typeface="+mn-cs"/>
              </a:defRPr>
            </a:lvl5pPr>
          </a:lstStyle>
          <a:p>
            <a:pPr marL="141288" marR="0" lvl="0"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Click to edit Master text styles</a:t>
            </a:r>
          </a:p>
          <a:p>
            <a:pPr marL="141288" marR="0" lvl="1"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Second level</a:t>
            </a:r>
          </a:p>
          <a:p>
            <a:pPr marL="141288" marR="0" lvl="2"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Third level</a:t>
            </a:r>
          </a:p>
          <a:p>
            <a:pPr marL="141288" marR="0" lvl="3"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Fourth level</a:t>
            </a:r>
          </a:p>
          <a:p>
            <a:pPr marL="141288" marR="0" lvl="4"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73224"/>
          </a:xfrm>
          <a:prstGeom prst="rect">
            <a:avLst/>
          </a:prstGeom>
        </p:spPr>
        <p:txBody>
          <a:bodyPr wrap="square">
            <a:spAutoFit/>
          </a:bodyPr>
          <a:lstStyle>
            <a:lvl1pPr marL="141288" indent="-141288">
              <a:defRPr lang="en-US" sz="1500" kern="1200" spc="0" baseline="0" dirty="0" smtClean="0">
                <a:solidFill>
                  <a:schemeClr val="tx1"/>
                </a:solidFill>
                <a:latin typeface="+mn-lt"/>
                <a:ea typeface="+mn-ea"/>
                <a:cs typeface="Segoe UI" panose="020B0502040204020203" pitchFamily="34" charset="0"/>
              </a:defRPr>
            </a:lvl1pPr>
            <a:lvl2pPr marL="285750" indent="-125413">
              <a:defRPr lang="en-US" sz="1400" kern="1200" spc="0" baseline="0" dirty="0" smtClean="0">
                <a:solidFill>
                  <a:schemeClr val="tx1"/>
                </a:solidFill>
                <a:latin typeface="+mn-lt"/>
                <a:ea typeface="+mn-ea"/>
                <a:cs typeface="+mn-cs"/>
              </a:defRPr>
            </a:lvl2pPr>
            <a:lvl3pPr marL="438150" indent="-133350">
              <a:defRPr lang="en-US" sz="1400" kern="1200" spc="0" baseline="0" dirty="0" smtClean="0">
                <a:solidFill>
                  <a:schemeClr val="tx1"/>
                </a:solidFill>
                <a:latin typeface="+mn-lt"/>
                <a:ea typeface="+mn-ea"/>
                <a:cs typeface="+mn-cs"/>
              </a:defRPr>
            </a:lvl3pPr>
            <a:lvl4pPr marL="566738" indent="-114300">
              <a:defRPr lang="en-US" sz="1200" kern="1200" spc="0" baseline="0" dirty="0" smtClean="0">
                <a:solidFill>
                  <a:schemeClr val="tx1"/>
                </a:solidFill>
                <a:latin typeface="+mn-lt"/>
                <a:ea typeface="+mn-ea"/>
                <a:cs typeface="+mn-cs"/>
              </a:defRPr>
            </a:lvl4pPr>
            <a:lvl5pPr marL="685800" indent="-109538">
              <a:defRPr lang="en-US" sz="1200" kern="1200" spc="0" baseline="0" dirty="0">
                <a:solidFill>
                  <a:schemeClr val="tx1"/>
                </a:solidFill>
                <a:latin typeface="+mn-lt"/>
                <a:ea typeface="+mn-ea"/>
                <a:cs typeface="+mn-cs"/>
              </a:defRPr>
            </a:lvl5pPr>
          </a:lstStyle>
          <a:p>
            <a:pPr marL="141288" marR="0" lvl="0"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Click to edit Master text styles</a:t>
            </a:r>
          </a:p>
          <a:p>
            <a:pPr marL="141288" marR="0" lvl="1"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Second level</a:t>
            </a:r>
          </a:p>
          <a:p>
            <a:pPr marL="141288" marR="0" lvl="2"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Third level</a:t>
            </a:r>
          </a:p>
          <a:p>
            <a:pPr marL="141288" marR="0" lvl="3"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Fourth level</a:t>
            </a:r>
          </a:p>
          <a:p>
            <a:pPr marL="141288" marR="0" lvl="4"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73224"/>
          </a:xfrm>
          <a:prstGeom prst="rect">
            <a:avLst/>
          </a:prstGeom>
        </p:spPr>
        <p:txBody>
          <a:bodyPr wrap="square">
            <a:spAutoFit/>
          </a:bodyPr>
          <a:lstStyle>
            <a:lvl1pPr marL="141288" indent="-141288">
              <a:defRPr lang="en-US" sz="1500" kern="1200" spc="0" baseline="0" dirty="0" smtClean="0">
                <a:solidFill>
                  <a:schemeClr val="tx1"/>
                </a:solidFill>
                <a:latin typeface="+mn-lt"/>
                <a:ea typeface="+mn-ea"/>
                <a:cs typeface="Segoe UI" panose="020B0502040204020203" pitchFamily="34" charset="0"/>
              </a:defRPr>
            </a:lvl1pPr>
            <a:lvl2pPr marL="285750" indent="-125413">
              <a:defRPr lang="en-US" sz="1400" kern="1200" spc="0" baseline="0" dirty="0" smtClean="0">
                <a:solidFill>
                  <a:schemeClr val="tx1"/>
                </a:solidFill>
                <a:latin typeface="+mn-lt"/>
                <a:ea typeface="+mn-ea"/>
                <a:cs typeface="+mn-cs"/>
              </a:defRPr>
            </a:lvl2pPr>
            <a:lvl3pPr marL="438150" indent="-133350">
              <a:defRPr lang="en-US" sz="1400" kern="1200" spc="0" baseline="0" dirty="0" smtClean="0">
                <a:solidFill>
                  <a:schemeClr val="tx1"/>
                </a:solidFill>
                <a:latin typeface="+mn-lt"/>
                <a:ea typeface="+mn-ea"/>
                <a:cs typeface="+mn-cs"/>
              </a:defRPr>
            </a:lvl3pPr>
            <a:lvl4pPr marL="566738" indent="-114300">
              <a:defRPr lang="en-US" sz="1200" kern="1200" spc="0" baseline="0" dirty="0" smtClean="0">
                <a:solidFill>
                  <a:schemeClr val="tx1"/>
                </a:solidFill>
                <a:latin typeface="+mn-lt"/>
                <a:ea typeface="+mn-ea"/>
                <a:cs typeface="+mn-cs"/>
              </a:defRPr>
            </a:lvl4pPr>
            <a:lvl5pPr marL="685800" indent="-109538">
              <a:defRPr lang="en-US" sz="1200" kern="1200" spc="0" baseline="0" dirty="0">
                <a:solidFill>
                  <a:schemeClr val="tx1"/>
                </a:solidFill>
                <a:latin typeface="+mn-lt"/>
                <a:ea typeface="+mn-ea"/>
                <a:cs typeface="+mn-cs"/>
              </a:defRPr>
            </a:lvl5pPr>
          </a:lstStyle>
          <a:p>
            <a:pPr marL="141288" marR="0" lvl="0"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Click to edit Master text styles</a:t>
            </a:r>
          </a:p>
          <a:p>
            <a:pPr marL="141288" marR="0" lvl="1"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Second level</a:t>
            </a:r>
          </a:p>
          <a:p>
            <a:pPr marL="141288" marR="0" lvl="2"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Third level</a:t>
            </a:r>
          </a:p>
          <a:p>
            <a:pPr marL="141288" marR="0" lvl="3"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Fourth level</a:t>
            </a:r>
          </a:p>
          <a:p>
            <a:pPr marL="141288" marR="0" lvl="4"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Fifth level</a:t>
            </a:r>
          </a:p>
        </p:txBody>
      </p:sp>
      <p:sp>
        <p:nvSpPr>
          <p:cNvPr id="14" name="Freeform: Shape 13" descr="Yellow-blue MIS Identity bar">
            <a:extLst>
              <a:ext uri="{FF2B5EF4-FFF2-40B4-BE49-F238E27FC236}">
                <a16:creationId xmlns:a16="http://schemas.microsoft.com/office/drawing/2014/main" id="{31AFC1BA-C5D5-49C7-8BDA-CAC956C7E464}"/>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55959031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Header Line 12 Month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28">
            <a:extLst>
              <a:ext uri="{FF2B5EF4-FFF2-40B4-BE49-F238E27FC236}">
                <a16:creationId xmlns:a16="http://schemas.microsoft.com/office/drawing/2014/main" id="{E64C49C1-BC25-4B33-B712-9D46C42AB77E}"/>
              </a:ext>
            </a:extLst>
          </p:cNvPr>
          <p:cNvSpPr>
            <a:spLocks noGrp="1"/>
          </p:cNvSpPr>
          <p:nvPr>
            <p:ph type="body" sz="quarter" idx="22" hasCustomPrompt="1"/>
          </p:nvPr>
        </p:nvSpPr>
        <p:spPr>
          <a:xfrm>
            <a:off x="592016" y="1437065"/>
            <a:ext cx="1595439"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4" name="Straight Connector 3">
            <a:extLst>
              <a:ext uri="{FF2B5EF4-FFF2-40B4-BE49-F238E27FC236}">
                <a16:creationId xmlns:a16="http://schemas.microsoft.com/office/drawing/2014/main" id="{34DCC92C-874F-4528-BF8E-D1238A3354A9}"/>
              </a:ext>
              <a:ext uri="{C183D7F6-B498-43B3-948B-1728B52AA6E4}">
                <adec:decorative xmlns:adec="http://schemas.microsoft.com/office/drawing/2017/decorative" val="1"/>
              </a:ext>
            </a:extLst>
          </p:cNvPr>
          <p:cNvCxnSpPr>
            <a:cxnSpLocks/>
          </p:cNvCxnSpPr>
          <p:nvPr userDrawn="1"/>
        </p:nvCxnSpPr>
        <p:spPr>
          <a:xfrm>
            <a:off x="592016" y="2017713"/>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ext Placeholder 16">
            <a:extLst>
              <a:ext uri="{FF2B5EF4-FFF2-40B4-BE49-F238E27FC236}">
                <a16:creationId xmlns:a16="http://schemas.microsoft.com/office/drawing/2014/main" id="{ACC4C1D6-C868-4506-B3FF-EE9463FAC9F0}"/>
              </a:ext>
            </a:extLst>
          </p:cNvPr>
          <p:cNvSpPr>
            <a:spLocks noGrp="1"/>
          </p:cNvSpPr>
          <p:nvPr>
            <p:ph type="body" sz="quarter" idx="10"/>
          </p:nvPr>
        </p:nvSpPr>
        <p:spPr>
          <a:xfrm>
            <a:off x="592016" y="2137143"/>
            <a:ext cx="1595438"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6" name="Text Placeholder 28">
            <a:extLst>
              <a:ext uri="{FF2B5EF4-FFF2-40B4-BE49-F238E27FC236}">
                <a16:creationId xmlns:a16="http://schemas.microsoft.com/office/drawing/2014/main" id="{8FBAD1B9-8C91-481C-B1E6-281F93D2A320}"/>
              </a:ext>
            </a:extLst>
          </p:cNvPr>
          <p:cNvSpPr>
            <a:spLocks noGrp="1"/>
          </p:cNvSpPr>
          <p:nvPr>
            <p:ph type="body" sz="quarter" idx="23" hasCustomPrompt="1"/>
          </p:nvPr>
        </p:nvSpPr>
        <p:spPr>
          <a:xfrm>
            <a:off x="2474523" y="1436688"/>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7" name="Straight Connector 6">
            <a:extLst>
              <a:ext uri="{FF2B5EF4-FFF2-40B4-BE49-F238E27FC236}">
                <a16:creationId xmlns:a16="http://schemas.microsoft.com/office/drawing/2014/main" id="{327B4E7C-B88E-4E73-9D38-1CDDF750CCEF}"/>
              </a:ext>
              <a:ext uri="{C183D7F6-B498-43B3-948B-1728B52AA6E4}">
                <adec:decorative xmlns:adec="http://schemas.microsoft.com/office/drawing/2017/decorative" val="1"/>
              </a:ext>
            </a:extLst>
          </p:cNvPr>
          <p:cNvCxnSpPr>
            <a:cxnSpLocks/>
          </p:cNvCxnSpPr>
          <p:nvPr userDrawn="1"/>
        </p:nvCxnSpPr>
        <p:spPr>
          <a:xfrm>
            <a:off x="2474522" y="2017713"/>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ext Placeholder 16">
            <a:extLst>
              <a:ext uri="{FF2B5EF4-FFF2-40B4-BE49-F238E27FC236}">
                <a16:creationId xmlns:a16="http://schemas.microsoft.com/office/drawing/2014/main" id="{4F09D0B1-5646-48E5-89CD-2F1EF18DF28D}"/>
              </a:ext>
            </a:extLst>
          </p:cNvPr>
          <p:cNvSpPr>
            <a:spLocks noGrp="1"/>
          </p:cNvSpPr>
          <p:nvPr>
            <p:ph type="body" sz="quarter" idx="11"/>
          </p:nvPr>
        </p:nvSpPr>
        <p:spPr>
          <a:xfrm>
            <a:off x="2473252" y="2137143"/>
            <a:ext cx="1595438"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9" name="Text Placeholder 28">
            <a:extLst>
              <a:ext uri="{FF2B5EF4-FFF2-40B4-BE49-F238E27FC236}">
                <a16:creationId xmlns:a16="http://schemas.microsoft.com/office/drawing/2014/main" id="{9109CF64-1990-40CE-BF10-229900E72E63}"/>
              </a:ext>
            </a:extLst>
          </p:cNvPr>
          <p:cNvSpPr>
            <a:spLocks noGrp="1"/>
          </p:cNvSpPr>
          <p:nvPr>
            <p:ph type="body" sz="quarter" idx="24" hasCustomPrompt="1"/>
          </p:nvPr>
        </p:nvSpPr>
        <p:spPr>
          <a:xfrm>
            <a:off x="4357029" y="1436688"/>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10" name="Straight Connector 9">
            <a:extLst>
              <a:ext uri="{FF2B5EF4-FFF2-40B4-BE49-F238E27FC236}">
                <a16:creationId xmlns:a16="http://schemas.microsoft.com/office/drawing/2014/main" id="{5BF414F6-5F60-41EF-B0DF-DFABAE454336}"/>
              </a:ext>
              <a:ext uri="{C183D7F6-B498-43B3-948B-1728B52AA6E4}">
                <adec:decorative xmlns:adec="http://schemas.microsoft.com/office/drawing/2017/decorative" val="1"/>
              </a:ext>
            </a:extLst>
          </p:cNvPr>
          <p:cNvCxnSpPr>
            <a:cxnSpLocks/>
          </p:cNvCxnSpPr>
          <p:nvPr userDrawn="1"/>
        </p:nvCxnSpPr>
        <p:spPr>
          <a:xfrm>
            <a:off x="4357028" y="2015240"/>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 Placeholder 16">
            <a:extLst>
              <a:ext uri="{FF2B5EF4-FFF2-40B4-BE49-F238E27FC236}">
                <a16:creationId xmlns:a16="http://schemas.microsoft.com/office/drawing/2014/main" id="{A5A9D7CB-D596-48E1-B340-44213980A34F}"/>
              </a:ext>
            </a:extLst>
          </p:cNvPr>
          <p:cNvSpPr>
            <a:spLocks noGrp="1"/>
          </p:cNvSpPr>
          <p:nvPr>
            <p:ph type="body" sz="quarter" idx="12"/>
          </p:nvPr>
        </p:nvSpPr>
        <p:spPr>
          <a:xfrm>
            <a:off x="4354488" y="2137143"/>
            <a:ext cx="1603375"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2" name="Text Placeholder 28">
            <a:extLst>
              <a:ext uri="{FF2B5EF4-FFF2-40B4-BE49-F238E27FC236}">
                <a16:creationId xmlns:a16="http://schemas.microsoft.com/office/drawing/2014/main" id="{C413A857-14BD-4C03-8D51-55C70656E7D2}"/>
              </a:ext>
            </a:extLst>
          </p:cNvPr>
          <p:cNvSpPr>
            <a:spLocks noGrp="1"/>
          </p:cNvSpPr>
          <p:nvPr>
            <p:ph type="body" sz="quarter" idx="25" hasCustomPrompt="1"/>
          </p:nvPr>
        </p:nvSpPr>
        <p:spPr>
          <a:xfrm>
            <a:off x="6239535" y="1436688"/>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13" name="Straight Connector 12">
            <a:extLst>
              <a:ext uri="{FF2B5EF4-FFF2-40B4-BE49-F238E27FC236}">
                <a16:creationId xmlns:a16="http://schemas.microsoft.com/office/drawing/2014/main" id="{9FFB9FA5-0E3F-4B94-92D5-F775D4D1E401}"/>
              </a:ext>
              <a:ext uri="{C183D7F6-B498-43B3-948B-1728B52AA6E4}">
                <adec:decorative xmlns:adec="http://schemas.microsoft.com/office/drawing/2017/decorative" val="1"/>
              </a:ext>
            </a:extLst>
          </p:cNvPr>
          <p:cNvCxnSpPr>
            <a:cxnSpLocks/>
          </p:cNvCxnSpPr>
          <p:nvPr userDrawn="1"/>
        </p:nvCxnSpPr>
        <p:spPr>
          <a:xfrm>
            <a:off x="6239534" y="2017713"/>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ext Placeholder 16">
            <a:extLst>
              <a:ext uri="{FF2B5EF4-FFF2-40B4-BE49-F238E27FC236}">
                <a16:creationId xmlns:a16="http://schemas.microsoft.com/office/drawing/2014/main" id="{EB9C2069-D9AD-403C-9B3A-3B07070C67FA}"/>
              </a:ext>
            </a:extLst>
          </p:cNvPr>
          <p:cNvSpPr>
            <a:spLocks noGrp="1"/>
          </p:cNvSpPr>
          <p:nvPr>
            <p:ph type="body" sz="quarter" idx="13"/>
          </p:nvPr>
        </p:nvSpPr>
        <p:spPr>
          <a:xfrm>
            <a:off x="6243661" y="2137143"/>
            <a:ext cx="1597025"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5" name="Text Placeholder 28">
            <a:extLst>
              <a:ext uri="{FF2B5EF4-FFF2-40B4-BE49-F238E27FC236}">
                <a16:creationId xmlns:a16="http://schemas.microsoft.com/office/drawing/2014/main" id="{7833C788-EAA6-4F61-8A2E-7A608AA2EFC0}"/>
              </a:ext>
            </a:extLst>
          </p:cNvPr>
          <p:cNvSpPr>
            <a:spLocks noGrp="1"/>
          </p:cNvSpPr>
          <p:nvPr>
            <p:ph type="body" sz="quarter" idx="26" hasCustomPrompt="1"/>
          </p:nvPr>
        </p:nvSpPr>
        <p:spPr>
          <a:xfrm>
            <a:off x="8122041" y="1436688"/>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16" name="Straight Connector 15">
            <a:extLst>
              <a:ext uri="{FF2B5EF4-FFF2-40B4-BE49-F238E27FC236}">
                <a16:creationId xmlns:a16="http://schemas.microsoft.com/office/drawing/2014/main" id="{C96F0D05-9690-4FAE-9CB6-B865A807FBE9}"/>
              </a:ext>
              <a:ext uri="{C183D7F6-B498-43B3-948B-1728B52AA6E4}">
                <adec:decorative xmlns:adec="http://schemas.microsoft.com/office/drawing/2017/decorative" val="1"/>
              </a:ext>
            </a:extLst>
          </p:cNvPr>
          <p:cNvCxnSpPr>
            <a:cxnSpLocks/>
          </p:cNvCxnSpPr>
          <p:nvPr userDrawn="1"/>
        </p:nvCxnSpPr>
        <p:spPr>
          <a:xfrm>
            <a:off x="8122040" y="2017713"/>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27C2EB8-62BE-4A53-BA7A-BFBC6D7DBAA4}"/>
              </a:ext>
            </a:extLst>
          </p:cNvPr>
          <p:cNvSpPr>
            <a:spLocks noGrp="1"/>
          </p:cNvSpPr>
          <p:nvPr>
            <p:ph type="body" sz="quarter" idx="14"/>
          </p:nvPr>
        </p:nvSpPr>
        <p:spPr>
          <a:xfrm>
            <a:off x="8126484" y="2137143"/>
            <a:ext cx="1592263"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28">
            <a:extLst>
              <a:ext uri="{FF2B5EF4-FFF2-40B4-BE49-F238E27FC236}">
                <a16:creationId xmlns:a16="http://schemas.microsoft.com/office/drawing/2014/main" id="{D052C560-B9F8-4B44-8D45-CE03AE870725}"/>
              </a:ext>
            </a:extLst>
          </p:cNvPr>
          <p:cNvSpPr>
            <a:spLocks noGrp="1"/>
          </p:cNvSpPr>
          <p:nvPr>
            <p:ph type="body" sz="quarter" idx="27" hasCustomPrompt="1"/>
          </p:nvPr>
        </p:nvSpPr>
        <p:spPr>
          <a:xfrm>
            <a:off x="10004546" y="1436688"/>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19" name="Straight Connector 18">
            <a:extLst>
              <a:ext uri="{FF2B5EF4-FFF2-40B4-BE49-F238E27FC236}">
                <a16:creationId xmlns:a16="http://schemas.microsoft.com/office/drawing/2014/main" id="{A0617756-9116-4004-8DAB-64B36D73D904}"/>
              </a:ext>
              <a:ext uri="{C183D7F6-B498-43B3-948B-1728B52AA6E4}">
                <adec:decorative xmlns:adec="http://schemas.microsoft.com/office/drawing/2017/decorative" val="1"/>
              </a:ext>
            </a:extLst>
          </p:cNvPr>
          <p:cNvCxnSpPr>
            <a:cxnSpLocks/>
          </p:cNvCxnSpPr>
          <p:nvPr userDrawn="1"/>
        </p:nvCxnSpPr>
        <p:spPr>
          <a:xfrm>
            <a:off x="10004546" y="2017713"/>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 Placeholder 16">
            <a:extLst>
              <a:ext uri="{FF2B5EF4-FFF2-40B4-BE49-F238E27FC236}">
                <a16:creationId xmlns:a16="http://schemas.microsoft.com/office/drawing/2014/main" id="{DAF59738-2022-475E-8CA4-395F57DCCD13}"/>
              </a:ext>
            </a:extLst>
          </p:cNvPr>
          <p:cNvSpPr>
            <a:spLocks noGrp="1"/>
          </p:cNvSpPr>
          <p:nvPr>
            <p:ph type="body" sz="quarter" idx="15"/>
          </p:nvPr>
        </p:nvSpPr>
        <p:spPr>
          <a:xfrm>
            <a:off x="10004546" y="2137143"/>
            <a:ext cx="1595438"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28">
            <a:extLst>
              <a:ext uri="{FF2B5EF4-FFF2-40B4-BE49-F238E27FC236}">
                <a16:creationId xmlns:a16="http://schemas.microsoft.com/office/drawing/2014/main" id="{62831C68-6AF9-42C0-8EAA-DD1C41F271F4}"/>
              </a:ext>
            </a:extLst>
          </p:cNvPr>
          <p:cNvSpPr>
            <a:spLocks noGrp="1"/>
          </p:cNvSpPr>
          <p:nvPr>
            <p:ph type="body" sz="quarter" idx="28" hasCustomPrompt="1"/>
          </p:nvPr>
        </p:nvSpPr>
        <p:spPr>
          <a:xfrm>
            <a:off x="592016" y="3789040"/>
            <a:ext cx="1595439"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22" name="Straight Connector 21">
            <a:extLst>
              <a:ext uri="{FF2B5EF4-FFF2-40B4-BE49-F238E27FC236}">
                <a16:creationId xmlns:a16="http://schemas.microsoft.com/office/drawing/2014/main" id="{DCCBE253-69B9-4C15-992E-222CA927EEAF}"/>
              </a:ext>
              <a:ext uri="{C183D7F6-B498-43B3-948B-1728B52AA6E4}">
                <adec:decorative xmlns:adec="http://schemas.microsoft.com/office/drawing/2017/decorative" val="1"/>
              </a:ext>
            </a:extLst>
          </p:cNvPr>
          <p:cNvCxnSpPr>
            <a:cxnSpLocks/>
          </p:cNvCxnSpPr>
          <p:nvPr userDrawn="1"/>
        </p:nvCxnSpPr>
        <p:spPr>
          <a:xfrm>
            <a:off x="592016" y="4365104"/>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16">
            <a:extLst>
              <a:ext uri="{FF2B5EF4-FFF2-40B4-BE49-F238E27FC236}">
                <a16:creationId xmlns:a16="http://schemas.microsoft.com/office/drawing/2014/main" id="{7A36563D-F382-4B50-95DB-796C9DFA8428}"/>
              </a:ext>
            </a:extLst>
          </p:cNvPr>
          <p:cNvSpPr>
            <a:spLocks noGrp="1"/>
          </p:cNvSpPr>
          <p:nvPr>
            <p:ph type="body" sz="quarter" idx="16"/>
          </p:nvPr>
        </p:nvSpPr>
        <p:spPr>
          <a:xfrm>
            <a:off x="592016" y="4509120"/>
            <a:ext cx="1595438"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28">
            <a:extLst>
              <a:ext uri="{FF2B5EF4-FFF2-40B4-BE49-F238E27FC236}">
                <a16:creationId xmlns:a16="http://schemas.microsoft.com/office/drawing/2014/main" id="{A0B0E527-7FA1-4B57-8F81-9AA29C8518D1}"/>
              </a:ext>
            </a:extLst>
          </p:cNvPr>
          <p:cNvSpPr>
            <a:spLocks noGrp="1"/>
          </p:cNvSpPr>
          <p:nvPr>
            <p:ph type="body" sz="quarter" idx="29" hasCustomPrompt="1"/>
          </p:nvPr>
        </p:nvSpPr>
        <p:spPr>
          <a:xfrm>
            <a:off x="2474523" y="3789040"/>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25" name="Straight Connector 24">
            <a:extLst>
              <a:ext uri="{FF2B5EF4-FFF2-40B4-BE49-F238E27FC236}">
                <a16:creationId xmlns:a16="http://schemas.microsoft.com/office/drawing/2014/main" id="{8815A3EF-F5CF-4ECA-97BB-69E314576C97}"/>
              </a:ext>
              <a:ext uri="{C183D7F6-B498-43B3-948B-1728B52AA6E4}">
                <adec:decorative xmlns:adec="http://schemas.microsoft.com/office/drawing/2017/decorative" val="1"/>
              </a:ext>
            </a:extLst>
          </p:cNvPr>
          <p:cNvCxnSpPr>
            <a:cxnSpLocks/>
          </p:cNvCxnSpPr>
          <p:nvPr userDrawn="1"/>
        </p:nvCxnSpPr>
        <p:spPr>
          <a:xfrm>
            <a:off x="2474522" y="4365104"/>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 name="Text Placeholder 16">
            <a:extLst>
              <a:ext uri="{FF2B5EF4-FFF2-40B4-BE49-F238E27FC236}">
                <a16:creationId xmlns:a16="http://schemas.microsoft.com/office/drawing/2014/main" id="{C982FF0E-561F-4C37-A43C-7B66B2845E2D}"/>
              </a:ext>
            </a:extLst>
          </p:cNvPr>
          <p:cNvSpPr>
            <a:spLocks noGrp="1"/>
          </p:cNvSpPr>
          <p:nvPr>
            <p:ph type="body" sz="quarter" idx="17"/>
          </p:nvPr>
        </p:nvSpPr>
        <p:spPr>
          <a:xfrm>
            <a:off x="2473252" y="4509120"/>
            <a:ext cx="1595438"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28">
            <a:extLst>
              <a:ext uri="{FF2B5EF4-FFF2-40B4-BE49-F238E27FC236}">
                <a16:creationId xmlns:a16="http://schemas.microsoft.com/office/drawing/2014/main" id="{75E907A1-4CCC-4F02-8C0A-232F32E17663}"/>
              </a:ext>
            </a:extLst>
          </p:cNvPr>
          <p:cNvSpPr>
            <a:spLocks noGrp="1"/>
          </p:cNvSpPr>
          <p:nvPr>
            <p:ph type="body" sz="quarter" idx="30" hasCustomPrompt="1"/>
          </p:nvPr>
        </p:nvSpPr>
        <p:spPr>
          <a:xfrm>
            <a:off x="4357029" y="3789040"/>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28" name="Straight Connector 27">
            <a:extLst>
              <a:ext uri="{FF2B5EF4-FFF2-40B4-BE49-F238E27FC236}">
                <a16:creationId xmlns:a16="http://schemas.microsoft.com/office/drawing/2014/main" id="{687A0F4B-8DEC-4FFC-93FF-FCFC1181DB1B}"/>
              </a:ext>
              <a:ext uri="{C183D7F6-B498-43B3-948B-1728B52AA6E4}">
                <adec:decorative xmlns:adec="http://schemas.microsoft.com/office/drawing/2017/decorative" val="1"/>
              </a:ext>
            </a:extLst>
          </p:cNvPr>
          <p:cNvCxnSpPr>
            <a:cxnSpLocks/>
          </p:cNvCxnSpPr>
          <p:nvPr userDrawn="1"/>
        </p:nvCxnSpPr>
        <p:spPr>
          <a:xfrm>
            <a:off x="4357028" y="4362631"/>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16">
            <a:extLst>
              <a:ext uri="{FF2B5EF4-FFF2-40B4-BE49-F238E27FC236}">
                <a16:creationId xmlns:a16="http://schemas.microsoft.com/office/drawing/2014/main" id="{B829EC11-B31A-49CC-9EC4-8531D4E6D2B5}"/>
              </a:ext>
            </a:extLst>
          </p:cNvPr>
          <p:cNvSpPr>
            <a:spLocks noGrp="1"/>
          </p:cNvSpPr>
          <p:nvPr>
            <p:ph type="body" sz="quarter" idx="18"/>
          </p:nvPr>
        </p:nvSpPr>
        <p:spPr>
          <a:xfrm>
            <a:off x="4354488" y="4509120"/>
            <a:ext cx="1603375"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30" name="Text Placeholder 28">
            <a:extLst>
              <a:ext uri="{FF2B5EF4-FFF2-40B4-BE49-F238E27FC236}">
                <a16:creationId xmlns:a16="http://schemas.microsoft.com/office/drawing/2014/main" id="{848F38C6-55E1-48D1-89DA-C33F9A4179E1}"/>
              </a:ext>
            </a:extLst>
          </p:cNvPr>
          <p:cNvSpPr>
            <a:spLocks noGrp="1"/>
          </p:cNvSpPr>
          <p:nvPr>
            <p:ph type="body" sz="quarter" idx="31" hasCustomPrompt="1"/>
          </p:nvPr>
        </p:nvSpPr>
        <p:spPr>
          <a:xfrm>
            <a:off x="6239535" y="3789040"/>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1" name="Straight Connector 30">
            <a:extLst>
              <a:ext uri="{FF2B5EF4-FFF2-40B4-BE49-F238E27FC236}">
                <a16:creationId xmlns:a16="http://schemas.microsoft.com/office/drawing/2014/main" id="{82076D2F-4CE9-449C-8B83-6C7CAEA740CE}"/>
              </a:ext>
              <a:ext uri="{C183D7F6-B498-43B3-948B-1728B52AA6E4}">
                <adec:decorative xmlns:adec="http://schemas.microsoft.com/office/drawing/2017/decorative" val="1"/>
              </a:ext>
            </a:extLst>
          </p:cNvPr>
          <p:cNvCxnSpPr>
            <a:cxnSpLocks/>
          </p:cNvCxnSpPr>
          <p:nvPr userDrawn="1"/>
        </p:nvCxnSpPr>
        <p:spPr>
          <a:xfrm>
            <a:off x="6239534" y="4365104"/>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2" name="Text Placeholder 16">
            <a:extLst>
              <a:ext uri="{FF2B5EF4-FFF2-40B4-BE49-F238E27FC236}">
                <a16:creationId xmlns:a16="http://schemas.microsoft.com/office/drawing/2014/main" id="{DFDEA57A-C5E0-4988-A3E4-E9AAEBBDE381}"/>
              </a:ext>
            </a:extLst>
          </p:cNvPr>
          <p:cNvSpPr>
            <a:spLocks noGrp="1"/>
          </p:cNvSpPr>
          <p:nvPr>
            <p:ph type="body" sz="quarter" idx="19"/>
          </p:nvPr>
        </p:nvSpPr>
        <p:spPr>
          <a:xfrm>
            <a:off x="6243661" y="4509120"/>
            <a:ext cx="1597025"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33" name="Text Placeholder 28">
            <a:extLst>
              <a:ext uri="{FF2B5EF4-FFF2-40B4-BE49-F238E27FC236}">
                <a16:creationId xmlns:a16="http://schemas.microsoft.com/office/drawing/2014/main" id="{6AA5680F-FD50-4BB9-969C-61F40EA8C68C}"/>
              </a:ext>
            </a:extLst>
          </p:cNvPr>
          <p:cNvSpPr>
            <a:spLocks noGrp="1"/>
          </p:cNvSpPr>
          <p:nvPr>
            <p:ph type="body" sz="quarter" idx="32" hasCustomPrompt="1"/>
          </p:nvPr>
        </p:nvSpPr>
        <p:spPr>
          <a:xfrm>
            <a:off x="8122041" y="3789040"/>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4" name="Straight Connector 33">
            <a:extLst>
              <a:ext uri="{FF2B5EF4-FFF2-40B4-BE49-F238E27FC236}">
                <a16:creationId xmlns:a16="http://schemas.microsoft.com/office/drawing/2014/main" id="{517C4553-D604-4A6C-A373-7B266A9016C1}"/>
              </a:ext>
              <a:ext uri="{C183D7F6-B498-43B3-948B-1728B52AA6E4}">
                <adec:decorative xmlns:adec="http://schemas.microsoft.com/office/drawing/2017/decorative" val="1"/>
              </a:ext>
            </a:extLst>
          </p:cNvPr>
          <p:cNvCxnSpPr>
            <a:cxnSpLocks/>
          </p:cNvCxnSpPr>
          <p:nvPr userDrawn="1"/>
        </p:nvCxnSpPr>
        <p:spPr>
          <a:xfrm>
            <a:off x="8122040" y="4365104"/>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5" name="Text Placeholder 16">
            <a:extLst>
              <a:ext uri="{FF2B5EF4-FFF2-40B4-BE49-F238E27FC236}">
                <a16:creationId xmlns:a16="http://schemas.microsoft.com/office/drawing/2014/main" id="{3453B47F-DE76-4CC8-B6E2-1D8C07A0EED2}"/>
              </a:ext>
            </a:extLst>
          </p:cNvPr>
          <p:cNvSpPr>
            <a:spLocks noGrp="1"/>
          </p:cNvSpPr>
          <p:nvPr>
            <p:ph type="body" sz="quarter" idx="20"/>
          </p:nvPr>
        </p:nvSpPr>
        <p:spPr>
          <a:xfrm>
            <a:off x="8126484" y="4509120"/>
            <a:ext cx="1592263"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36" name="Text Placeholder 28">
            <a:extLst>
              <a:ext uri="{FF2B5EF4-FFF2-40B4-BE49-F238E27FC236}">
                <a16:creationId xmlns:a16="http://schemas.microsoft.com/office/drawing/2014/main" id="{70ED2214-0891-4492-87CB-D31893D93B69}"/>
              </a:ext>
            </a:extLst>
          </p:cNvPr>
          <p:cNvSpPr>
            <a:spLocks noGrp="1"/>
          </p:cNvSpPr>
          <p:nvPr>
            <p:ph type="body" sz="quarter" idx="33" hasCustomPrompt="1"/>
          </p:nvPr>
        </p:nvSpPr>
        <p:spPr>
          <a:xfrm>
            <a:off x="10004546" y="3789040"/>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7" name="Straight Connector 36">
            <a:extLst>
              <a:ext uri="{FF2B5EF4-FFF2-40B4-BE49-F238E27FC236}">
                <a16:creationId xmlns:a16="http://schemas.microsoft.com/office/drawing/2014/main" id="{F4A3258C-3694-4F80-B9C7-B2AF8E34F6B0}"/>
              </a:ext>
              <a:ext uri="{C183D7F6-B498-43B3-948B-1728B52AA6E4}">
                <adec:decorative xmlns:adec="http://schemas.microsoft.com/office/drawing/2017/decorative" val="1"/>
              </a:ext>
            </a:extLst>
          </p:cNvPr>
          <p:cNvCxnSpPr>
            <a:cxnSpLocks/>
          </p:cNvCxnSpPr>
          <p:nvPr userDrawn="1"/>
        </p:nvCxnSpPr>
        <p:spPr>
          <a:xfrm>
            <a:off x="10004546" y="4365104"/>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8" name="Text Placeholder 16">
            <a:extLst>
              <a:ext uri="{FF2B5EF4-FFF2-40B4-BE49-F238E27FC236}">
                <a16:creationId xmlns:a16="http://schemas.microsoft.com/office/drawing/2014/main" id="{10BD7CCA-CA12-42FF-A1F6-A558ACA69CE7}"/>
              </a:ext>
            </a:extLst>
          </p:cNvPr>
          <p:cNvSpPr>
            <a:spLocks noGrp="1"/>
          </p:cNvSpPr>
          <p:nvPr>
            <p:ph type="body" sz="quarter" idx="21"/>
          </p:nvPr>
        </p:nvSpPr>
        <p:spPr>
          <a:xfrm>
            <a:off x="10004546" y="4509120"/>
            <a:ext cx="1595438"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0" name="Freeform: Shape 39" descr="Yellow-blue MIS Identity bar">
            <a:extLst>
              <a:ext uri="{FF2B5EF4-FFF2-40B4-BE49-F238E27FC236}">
                <a16:creationId xmlns:a16="http://schemas.microsoft.com/office/drawing/2014/main" id="{1A0C1470-83B7-45B3-A1C9-97E15D43AFBB}"/>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8724997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92">
          <p15:clr>
            <a:srgbClr val="A4A3A4"/>
          </p15:clr>
        </p15:guide>
        <p15:guide id="9" pos="1556">
          <p15:clr>
            <a:srgbClr val="A4A3A4"/>
          </p15:clr>
        </p15:guide>
        <p15:guide id="10" pos="1992">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6">
          <p15:clr>
            <a:srgbClr val="A4A3A4"/>
          </p15:clr>
        </p15:guide>
        <p15:guide id="16" pos="3749">
          <p15:clr>
            <a:srgbClr val="A4A3A4"/>
          </p15:clr>
        </p15:guide>
        <p15:guide id="17" pos="3932">
          <p15:clr>
            <a:srgbClr val="A4A3A4"/>
          </p15:clr>
        </p15:guide>
        <p15:guide id="18" pos="4343">
          <p15:clr>
            <a:srgbClr val="A4A3A4"/>
          </p15:clr>
        </p15:guide>
        <p15:guide id="19" pos="4512">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itle and text side by side w/ footer bar">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B54D414-873B-4653-87BD-FADB647BD926}"/>
              </a:ext>
            </a:extLst>
          </p:cNvPr>
          <p:cNvSpPr>
            <a:spLocks noGrp="1"/>
          </p:cNvSpPr>
          <p:nvPr>
            <p:ph type="title"/>
          </p:nvPr>
        </p:nvSpPr>
        <p:spPr>
          <a:xfrm>
            <a:off x="584200" y="457200"/>
            <a:ext cx="7543800" cy="553998"/>
          </a:xfrm>
        </p:spPr>
        <p:txBody>
          <a:bodyPr/>
          <a:lstStyle/>
          <a:p>
            <a:r>
              <a:rPr lang="en-US"/>
              <a:t>Click to edit Master title style</a:t>
            </a:r>
          </a:p>
        </p:txBody>
      </p:sp>
      <p:sp>
        <p:nvSpPr>
          <p:cNvPr id="5" name="Rectangle 4">
            <a:extLst>
              <a:ext uri="{FF2B5EF4-FFF2-40B4-BE49-F238E27FC236}">
                <a16:creationId xmlns:a16="http://schemas.microsoft.com/office/drawing/2014/main" id="{0B0B17AC-2EBD-44A2-AD89-64C5454030C0}"/>
              </a:ext>
              <a:ext uri="{C183D7F6-B498-43B3-948B-1728B52AA6E4}">
                <adec:decorative xmlns:adec="http://schemas.microsoft.com/office/drawing/2017/decorative" val="1"/>
              </a:ext>
            </a:extLst>
          </p:cNvPr>
          <p:cNvSpPr/>
          <p:nvPr userDrawn="1"/>
        </p:nvSpPr>
        <p:spPr bwMode="auto">
          <a:xfrm>
            <a:off x="8420100" y="0"/>
            <a:ext cx="3768852"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Text Placeholder 7">
            <a:extLst>
              <a:ext uri="{FF2B5EF4-FFF2-40B4-BE49-F238E27FC236}">
                <a16:creationId xmlns:a16="http://schemas.microsoft.com/office/drawing/2014/main" id="{66ACA2AF-73F2-4F37-9436-26BFCC707B4D}"/>
              </a:ext>
            </a:extLst>
          </p:cNvPr>
          <p:cNvSpPr>
            <a:spLocks noGrp="1"/>
          </p:cNvSpPr>
          <p:nvPr>
            <p:ph type="body" sz="quarter" idx="13"/>
          </p:nvPr>
        </p:nvSpPr>
        <p:spPr>
          <a:xfrm>
            <a:off x="8802116" y="1435100"/>
            <a:ext cx="2807272" cy="646331"/>
          </a:xfrm>
          <a:prstGeom prst="rect">
            <a:avLst/>
          </a:prstGeom>
        </p:spPr>
        <p:txBody>
          <a:bodyPr/>
          <a:lstStyle>
            <a:lvl1pPr marL="0" indent="0">
              <a:spcBef>
                <a:spcPts val="1200"/>
              </a:spcBef>
              <a:buNone/>
              <a:defRPr sz="1800">
                <a:solidFill>
                  <a:schemeClr val="tx1"/>
                </a:solidFill>
              </a:defRPr>
            </a:lvl1pPr>
          </a:lstStyle>
          <a:p>
            <a:pPr lvl="0"/>
            <a:r>
              <a:rPr lang="en-US"/>
              <a:t>Click to edit Master text styles</a:t>
            </a:r>
          </a:p>
        </p:txBody>
      </p:sp>
      <p:sp>
        <p:nvSpPr>
          <p:cNvPr id="7" name="TextBox 6">
            <a:extLst>
              <a:ext uri="{FF2B5EF4-FFF2-40B4-BE49-F238E27FC236}">
                <a16:creationId xmlns:a16="http://schemas.microsoft.com/office/drawing/2014/main" id="{C2E55B9B-902F-4291-9FB5-F077AA5F0E1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9" name="Freeform: Shape 8" descr="Yellow-blue MIS Identity bar">
            <a:extLst>
              <a:ext uri="{FF2B5EF4-FFF2-40B4-BE49-F238E27FC236}">
                <a16:creationId xmlns:a16="http://schemas.microsoft.com/office/drawing/2014/main" id="{74424641-F67A-4CF6-B6DD-A5817318C52B}"/>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4853449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904">
          <p15:clr>
            <a:srgbClr val="5ACBF0"/>
          </p15:clr>
        </p15:guide>
        <p15:guide id="33" pos="2976">
          <p15:clr>
            <a:srgbClr val="5ACBF0"/>
          </p15:clr>
        </p15:guide>
        <p15:guide id="34" pos="3336">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and text side by s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0B17AC-2EBD-44A2-AD89-64C5454030C0}"/>
              </a:ext>
              <a:ext uri="{C183D7F6-B498-43B3-948B-1728B52AA6E4}">
                <adec:decorative xmlns:adec="http://schemas.microsoft.com/office/drawing/2017/decorative" val="1"/>
              </a:ext>
            </a:extLst>
          </p:cNvPr>
          <p:cNvSpPr/>
          <p:nvPr userDrawn="1"/>
        </p:nvSpPr>
        <p:spPr bwMode="auto">
          <a:xfrm>
            <a:off x="8420100" y="0"/>
            <a:ext cx="3768852"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4E36BCA6-9DA5-43E2-9171-6B0D06521D71}"/>
              </a:ext>
            </a:extLst>
          </p:cNvPr>
          <p:cNvSpPr>
            <a:spLocks noGrp="1"/>
          </p:cNvSpPr>
          <p:nvPr>
            <p:ph type="body" sz="quarter" idx="14"/>
          </p:nvPr>
        </p:nvSpPr>
        <p:spPr>
          <a:xfrm>
            <a:off x="8783638" y="1439752"/>
            <a:ext cx="2825750" cy="646331"/>
          </a:xfrm>
        </p:spPr>
        <p:txBody>
          <a:bodyPr/>
          <a:lstStyle>
            <a:lvl1pPr marL="0" indent="0">
              <a:buNone/>
              <a:defRPr sz="1800"/>
            </a:lvl1pPr>
          </a:lstStyle>
          <a:p>
            <a:pPr lvl="0"/>
            <a:r>
              <a:rPr lang="en-US"/>
              <a:t>Click to edit Master text styles</a:t>
            </a:r>
          </a:p>
        </p:txBody>
      </p:sp>
      <p:sp>
        <p:nvSpPr>
          <p:cNvPr id="3" name="Title 1">
            <a:extLst>
              <a:ext uri="{FF2B5EF4-FFF2-40B4-BE49-F238E27FC236}">
                <a16:creationId xmlns:a16="http://schemas.microsoft.com/office/drawing/2014/main" id="{7B54D414-873B-4653-87BD-FADB647BD926}"/>
              </a:ext>
            </a:extLst>
          </p:cNvPr>
          <p:cNvSpPr>
            <a:spLocks noGrp="1"/>
          </p:cNvSpPr>
          <p:nvPr>
            <p:ph type="title"/>
          </p:nvPr>
        </p:nvSpPr>
        <p:spPr>
          <a:xfrm>
            <a:off x="584200" y="457200"/>
            <a:ext cx="7543800" cy="553998"/>
          </a:xfrm>
        </p:spPr>
        <p:txBody>
          <a:bodyPr/>
          <a:lstStyle/>
          <a:p>
            <a:r>
              <a:rPr lang="en-US"/>
              <a:t>Click to edit Master title style</a:t>
            </a:r>
          </a:p>
        </p:txBody>
      </p:sp>
      <p:sp>
        <p:nvSpPr>
          <p:cNvPr id="7" name="TextBox 6">
            <a:extLst>
              <a:ext uri="{FF2B5EF4-FFF2-40B4-BE49-F238E27FC236}">
                <a16:creationId xmlns:a16="http://schemas.microsoft.com/office/drawing/2014/main" id="{C2E55B9B-902F-4291-9FB5-F077AA5F0E1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5809253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904">
          <p15:clr>
            <a:srgbClr val="5ACBF0"/>
          </p15:clr>
        </p15:guide>
        <p15:guide id="33" pos="2976">
          <p15:clr>
            <a:srgbClr val="5ACBF0"/>
          </p15:clr>
        </p15:guide>
        <p15:guide id="34" pos="3336">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only w/ footer bar">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B54D414-873B-4653-87BD-FADB647BD926}"/>
              </a:ext>
            </a:extLst>
          </p:cNvPr>
          <p:cNvSpPr>
            <a:spLocks noGrp="1"/>
          </p:cNvSpPr>
          <p:nvPr>
            <p:ph type="title"/>
          </p:nvPr>
        </p:nvSpPr>
        <p:spPr>
          <a:xfrm>
            <a:off x="584200" y="457200"/>
            <a:ext cx="11025188" cy="553998"/>
          </a:xfrm>
        </p:spPr>
        <p:txBody>
          <a:bodyPr/>
          <a:lstStyle/>
          <a:p>
            <a:r>
              <a:rPr lang="en-US"/>
              <a:t>Click to edit Master title style</a:t>
            </a:r>
          </a:p>
        </p:txBody>
      </p:sp>
      <p:sp>
        <p:nvSpPr>
          <p:cNvPr id="7" name="TextBox 6">
            <a:extLst>
              <a:ext uri="{FF2B5EF4-FFF2-40B4-BE49-F238E27FC236}">
                <a16:creationId xmlns:a16="http://schemas.microsoft.com/office/drawing/2014/main" id="{C2E55B9B-902F-4291-9FB5-F077AA5F0E1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5" name="Freeform: Shape 4" descr="Yellow-blue MIS Identity bar">
            <a:extLst>
              <a:ext uri="{FF2B5EF4-FFF2-40B4-BE49-F238E27FC236}">
                <a16:creationId xmlns:a16="http://schemas.microsoft.com/office/drawing/2014/main" id="{62E89666-B6B5-431E-917C-3108E6D0C355}"/>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3255231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904">
          <p15:clr>
            <a:srgbClr val="5ACBF0"/>
          </p15:clr>
        </p15:guide>
        <p15:guide id="33" pos="2976">
          <p15:clr>
            <a:srgbClr val="5ACBF0"/>
          </p15:clr>
        </p15:guide>
        <p15:guide id="34" pos="3336">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 only w/o footer bar">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BC9B650-6C11-4CDE-A79C-8CD93FEF02A5}"/>
              </a:ext>
            </a:extLst>
          </p:cNvPr>
          <p:cNvSpPr>
            <a:spLocks noGrp="1"/>
          </p:cNvSpPr>
          <p:nvPr>
            <p:ph type="title"/>
          </p:nvPr>
        </p:nvSpPr>
        <p:spPr>
          <a:xfrm>
            <a:off x="584200" y="457200"/>
            <a:ext cx="11025188" cy="553998"/>
          </a:xfrm>
        </p:spPr>
        <p:txBody>
          <a:bodyPr/>
          <a:lstStyle/>
          <a:p>
            <a:r>
              <a:rPr lang="en-US"/>
              <a:t>Click to edit Master title style</a:t>
            </a:r>
          </a:p>
        </p:txBody>
      </p:sp>
      <p:sp>
        <p:nvSpPr>
          <p:cNvPr id="7" name="TextBox 6">
            <a:extLst>
              <a:ext uri="{FF2B5EF4-FFF2-40B4-BE49-F238E27FC236}">
                <a16:creationId xmlns:a16="http://schemas.microsoft.com/office/drawing/2014/main" id="{C2E55B9B-902F-4291-9FB5-F077AA5F0E1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41244361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904">
          <p15:clr>
            <a:srgbClr val="5ACBF0"/>
          </p15:clr>
        </p15:guide>
        <p15:guide id="33" pos="2976">
          <p15:clr>
            <a:srgbClr val="5ACBF0"/>
          </p15:clr>
        </p15:guide>
        <p15:guide id="34" pos="3336">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1">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1000" y="457200"/>
            <a:ext cx="11430000" cy="553998"/>
          </a:xfrm>
        </p:spPr>
        <p:txBody>
          <a:bodyPr anchor="t"/>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Freeform: Shape 6" descr="Yellow-Blue MIS Identity bar">
            <a:extLst>
              <a:ext uri="{FF2B5EF4-FFF2-40B4-BE49-F238E27FC236}">
                <a16:creationId xmlns:a16="http://schemas.microsoft.com/office/drawing/2014/main" id="{12459C84-37BE-4847-8FEC-294FA2757DD2}"/>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19955528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Partner Title only">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4200" y="1162957"/>
            <a:ext cx="11025188" cy="369332"/>
          </a:xfrm>
        </p:spPr>
        <p:txBody>
          <a:bodyPr anchor="t"/>
          <a:lstStyle>
            <a:lvl1pPr>
              <a:defRPr sz="2400">
                <a:solidFill>
                  <a:schemeClr val="tx1"/>
                </a:solidFill>
              </a:defRPr>
            </a:lvl1pPr>
          </a:lstStyle>
          <a:p>
            <a:r>
              <a:rPr lang="en-US"/>
              <a:t>Click to edit Master title style</a:t>
            </a:r>
          </a:p>
        </p:txBody>
      </p:sp>
      <p:pic>
        <p:nvPicPr>
          <p:cNvPr id="17" name="object 4">
            <a:extLst>
              <a:ext uri="{FF2B5EF4-FFF2-40B4-BE49-F238E27FC236}">
                <a16:creationId xmlns:a16="http://schemas.microsoft.com/office/drawing/2014/main" id="{4860FC78-E423-4A4D-8A4A-F051E7916DFC}"/>
              </a:ext>
            </a:extLst>
          </p:cNvPr>
          <p:cNvPicPr/>
          <p:nvPr userDrawn="1"/>
        </p:nvPicPr>
        <p:blipFill>
          <a:blip r:embed="rId2"/>
          <a:srcRect/>
          <a:stretch/>
        </p:blipFill>
        <p:spPr>
          <a:xfrm>
            <a:off x="584200" y="448475"/>
            <a:ext cx="1380933" cy="300038"/>
          </a:xfrm>
          <a:prstGeom prst="rect">
            <a:avLst/>
          </a:prstGeom>
        </p:spPr>
      </p:pic>
      <p:sp>
        <p:nvSpPr>
          <p:cNvPr id="19" name="Picture Placeholder 5" descr="Company logo placeholder">
            <a:extLst>
              <a:ext uri="{FF2B5EF4-FFF2-40B4-BE49-F238E27FC236}">
                <a16:creationId xmlns:a16="http://schemas.microsoft.com/office/drawing/2014/main" id="{17DAD6E9-37F4-4EB5-BCE1-15511577E240}"/>
              </a:ext>
            </a:extLst>
          </p:cNvPr>
          <p:cNvSpPr>
            <a:spLocks noGrp="1"/>
          </p:cNvSpPr>
          <p:nvPr>
            <p:ph type="pic" sz="quarter" idx="13" hasCustomPrompt="1"/>
          </p:nvPr>
        </p:nvSpPr>
        <p:spPr>
          <a:xfrm>
            <a:off x="9767564" y="249029"/>
            <a:ext cx="1840236" cy="558800"/>
          </a:xfrm>
          <a:prstGeom prst="rect">
            <a:avLst/>
          </a:prstGeom>
        </p:spPr>
        <p:txBody>
          <a:bodyPr wrap="none" anchor="ctr">
            <a:normAutofit/>
          </a:bodyPr>
          <a:lstStyle>
            <a:lvl1pPr marL="0" indent="0" algn="ctr">
              <a:buNone/>
              <a:defRPr lang="en-US" sz="1800">
                <a:solidFill>
                  <a:schemeClr val="tx1"/>
                </a:solidFill>
              </a:defRPr>
            </a:lvl1pPr>
          </a:lstStyle>
          <a:p>
            <a:r>
              <a:rPr lang="en-US"/>
              <a:t>Customer Logo</a:t>
            </a:r>
          </a:p>
        </p:txBody>
      </p:sp>
      <p:cxnSp>
        <p:nvCxnSpPr>
          <p:cNvPr id="5" name="Straight Connector 4">
            <a:extLst>
              <a:ext uri="{FF2B5EF4-FFF2-40B4-BE49-F238E27FC236}">
                <a16:creationId xmlns:a16="http://schemas.microsoft.com/office/drawing/2014/main" id="{9CF1CF54-A1A3-4A02-924B-406180442434}"/>
              </a:ext>
              <a:ext uri="{C183D7F6-B498-43B3-948B-1728B52AA6E4}">
                <adec:decorative xmlns:adec="http://schemas.microsoft.com/office/drawing/2017/decorative" val="1"/>
              </a:ext>
            </a:extLst>
          </p:cNvPr>
          <p:cNvCxnSpPr>
            <a:cxnSpLocks/>
          </p:cNvCxnSpPr>
          <p:nvPr userDrawn="1"/>
        </p:nvCxnSpPr>
        <p:spPr>
          <a:xfrm>
            <a:off x="0" y="972604"/>
            <a:ext cx="12192000"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8" name="Freeform: Shape 7" descr="Yellow-blue MIS Identity bar">
            <a:extLst>
              <a:ext uri="{FF2B5EF4-FFF2-40B4-BE49-F238E27FC236}">
                <a16:creationId xmlns:a16="http://schemas.microsoft.com/office/drawing/2014/main" id="{0A399E59-EAF0-43E7-B1E9-00B4460FCCD0}"/>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41491644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Blank with bar">
    <p:bg>
      <p:bgPr>
        <a:solidFill>
          <a:schemeClr val="bg1"/>
        </a:solidFill>
        <a:effectLst/>
      </p:bgPr>
    </p:bg>
    <p:spTree>
      <p:nvGrpSpPr>
        <p:cNvPr id="1" name=""/>
        <p:cNvGrpSpPr/>
        <p:nvPr/>
      </p:nvGrpSpPr>
      <p:grpSpPr>
        <a:xfrm>
          <a:off x="0" y="0"/>
          <a:ext cx="0" cy="0"/>
          <a:chOff x="0" y="0"/>
          <a:chExt cx="0" cy="0"/>
        </a:xfrm>
      </p:grpSpPr>
      <p:sp>
        <p:nvSpPr>
          <p:cNvPr id="4" name="Freeform: Shape 3" descr="Yellow-blue MIS Identity bar">
            <a:extLst>
              <a:ext uri="{FF2B5EF4-FFF2-40B4-BE49-F238E27FC236}">
                <a16:creationId xmlns:a16="http://schemas.microsoft.com/office/drawing/2014/main" id="{F1082C1C-8CD7-4A7D-8376-02CE7662D477}"/>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7763878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Header Line 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7945" y="457200"/>
            <a:ext cx="11018520" cy="553998"/>
          </a:xfrm>
        </p:spPr>
        <p:txBody>
          <a:bodyPr anchor="ctr"/>
          <a:lstStyle>
            <a:lvl1pPr>
              <a:defRPr>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8EDAE969-6DFB-AD4B-A4BB-4C9D04F1489D}"/>
              </a:ext>
              <a:ext uri="{C183D7F6-B498-43B3-948B-1728B52AA6E4}">
                <adec:decorative xmlns:adec="http://schemas.microsoft.com/office/drawing/2017/decorative" val="1"/>
              </a:ext>
            </a:extLst>
          </p:cNvPr>
          <p:cNvCxnSpPr/>
          <p:nvPr/>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5" name="Content Placeholder 4">
            <a:extLst>
              <a:ext uri="{FF2B5EF4-FFF2-40B4-BE49-F238E27FC236}">
                <a16:creationId xmlns:a16="http://schemas.microsoft.com/office/drawing/2014/main" id="{D54D5B03-38AE-483A-8786-98B5A921151D}"/>
              </a:ext>
            </a:extLst>
          </p:cNvPr>
          <p:cNvSpPr>
            <a:spLocks noGrp="1"/>
          </p:cNvSpPr>
          <p:nvPr>
            <p:ph sz="quarter" idx="11"/>
          </p:nvPr>
        </p:nvSpPr>
        <p:spPr>
          <a:xfrm>
            <a:off x="587945"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Freeform: Shape 8" descr="Yellow-blue MIS Identity bar">
            <a:extLst>
              <a:ext uri="{FF2B5EF4-FFF2-40B4-BE49-F238E27FC236}">
                <a16:creationId xmlns:a16="http://schemas.microsoft.com/office/drawing/2014/main" id="{029A5A7C-082B-408C-BB28-BAC5A5F2B76F}"/>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86975771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8EDAE969-6DFB-AD4B-A4BB-4C9D04F1489D}"/>
              </a:ext>
              <a:ext uri="{C183D7F6-B498-43B3-948B-1728B52AA6E4}">
                <adec:decorative xmlns:adec="http://schemas.microsoft.com/office/drawing/2017/decorative" val="1"/>
              </a:ext>
            </a:extLst>
          </p:cNvPr>
          <p:cNvCxnSpPr/>
          <p:nvPr/>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9" name="Text Placeholder 11">
            <a:extLst>
              <a:ext uri="{FF2B5EF4-FFF2-40B4-BE49-F238E27FC236}">
                <a16:creationId xmlns:a16="http://schemas.microsoft.com/office/drawing/2014/main" id="{87403F61-928B-412C-AB39-623634156651}"/>
              </a:ext>
            </a:extLst>
          </p:cNvPr>
          <p:cNvSpPr>
            <a:spLocks noGrp="1"/>
          </p:cNvSpPr>
          <p:nvPr>
            <p:ph type="body" sz="quarter" idx="16"/>
          </p:nvPr>
        </p:nvSpPr>
        <p:spPr>
          <a:xfrm>
            <a:off x="584200" y="1436688"/>
            <a:ext cx="5219700" cy="430887"/>
          </a:xfrm>
          <a:prstGeom prst="rect">
            <a:avLst/>
          </a:prstGeo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E5EFDB0A-B119-460A-9400-3B674C6999EB}"/>
              </a:ext>
            </a:extLst>
          </p:cNvPr>
          <p:cNvSpPr>
            <a:spLocks noGrp="1"/>
          </p:cNvSpPr>
          <p:nvPr>
            <p:ph sz="quarter" idx="18"/>
          </p:nvPr>
        </p:nvSpPr>
        <p:spPr>
          <a:xfrm>
            <a:off x="584200" y="2019300"/>
            <a:ext cx="5219700" cy="4249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1" name="Text Placeholder 11">
            <a:extLst>
              <a:ext uri="{FF2B5EF4-FFF2-40B4-BE49-F238E27FC236}">
                <a16:creationId xmlns:a16="http://schemas.microsoft.com/office/drawing/2014/main" id="{CAE0438F-20C7-4B98-8015-17EBEF62620A}"/>
              </a:ext>
            </a:extLst>
          </p:cNvPr>
          <p:cNvSpPr>
            <a:spLocks noGrp="1"/>
          </p:cNvSpPr>
          <p:nvPr>
            <p:ph type="body" sz="quarter" idx="17"/>
          </p:nvPr>
        </p:nvSpPr>
        <p:spPr>
          <a:xfrm>
            <a:off x="6397625" y="1436688"/>
            <a:ext cx="5219700" cy="430887"/>
          </a:xfrm>
          <a:prstGeom prst="rect">
            <a:avLst/>
          </a:prstGeo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3" name="Content Placeholder 3">
            <a:extLst>
              <a:ext uri="{FF2B5EF4-FFF2-40B4-BE49-F238E27FC236}">
                <a16:creationId xmlns:a16="http://schemas.microsoft.com/office/drawing/2014/main" id="{8AFE9168-FE1E-4858-864D-F3FAC65DA5D5}"/>
              </a:ext>
            </a:extLst>
          </p:cNvPr>
          <p:cNvSpPr>
            <a:spLocks noGrp="1"/>
          </p:cNvSpPr>
          <p:nvPr>
            <p:ph sz="quarter" idx="19"/>
          </p:nvPr>
        </p:nvSpPr>
        <p:spPr>
          <a:xfrm>
            <a:off x="6397625" y="2019300"/>
            <a:ext cx="5219700" cy="4249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Freeform: Shape 9" descr="Yellow-blue MIS Identity bar">
            <a:extLst>
              <a:ext uri="{FF2B5EF4-FFF2-40B4-BE49-F238E27FC236}">
                <a16:creationId xmlns:a16="http://schemas.microsoft.com/office/drawing/2014/main" id="{E876EFC9-8BE0-4E8A-980E-23DB595E03B0}"/>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97937250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cxnSp>
        <p:nvCxnSpPr>
          <p:cNvPr id="23" name="Straight Connector 22">
            <a:extLst>
              <a:ext uri="{FF2B5EF4-FFF2-40B4-BE49-F238E27FC236}">
                <a16:creationId xmlns:a16="http://schemas.microsoft.com/office/drawing/2014/main" id="{ECD4E853-30DF-4D73-A261-3847DAC23725}"/>
              </a:ext>
            </a:extLst>
          </p:cNvPr>
          <p:cNvCxnSpPr/>
          <p:nvPr userDrawn="1"/>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Text Placeholder 11">
            <a:extLst>
              <a:ext uri="{FF2B5EF4-FFF2-40B4-BE49-F238E27FC236}">
                <a16:creationId xmlns:a16="http://schemas.microsoft.com/office/drawing/2014/main" id="{7EA1062E-9716-4B0C-A953-A4D8BA93E555}"/>
              </a:ext>
            </a:extLst>
          </p:cNvPr>
          <p:cNvSpPr>
            <a:spLocks noGrp="1"/>
          </p:cNvSpPr>
          <p:nvPr>
            <p:ph type="body" sz="quarter" idx="22"/>
          </p:nvPr>
        </p:nvSpPr>
        <p:spPr>
          <a:xfrm>
            <a:off x="584200" y="1438275"/>
            <a:ext cx="2438532" cy="615553"/>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6" name="Text Placeholder 9">
            <a:extLst>
              <a:ext uri="{FF2B5EF4-FFF2-40B4-BE49-F238E27FC236}">
                <a16:creationId xmlns:a16="http://schemas.microsoft.com/office/drawing/2014/main" id="{6580D611-8F7D-40F4-A027-A95B761E8FDB}"/>
              </a:ext>
            </a:extLst>
          </p:cNvPr>
          <p:cNvSpPr>
            <a:spLocks noGrp="1"/>
          </p:cNvSpPr>
          <p:nvPr>
            <p:ph type="body" sz="quarter" idx="23"/>
          </p:nvPr>
        </p:nvSpPr>
        <p:spPr>
          <a:xfrm>
            <a:off x="584200" y="2276475"/>
            <a:ext cx="2438531" cy="1144929"/>
          </a:xfrm>
          <a:prstGeom prst="rect">
            <a:avLst/>
          </a:prstGeom>
        </p:spPr>
        <p:txBody>
          <a:bodyPr wrap="square">
            <a:spAutoFit/>
          </a:bodyPr>
          <a:lstStyle>
            <a:lvl1pPr marL="228600" indent="-228600">
              <a:buSzPct val="100000"/>
              <a:buFont typeface="Arial" panose="020B0604020202020204" pitchFamily="34" charset="0"/>
              <a:buChar char="•"/>
              <a:defRPr lang="en-US" sz="1800" dirty="0"/>
            </a:lvl1pPr>
            <a:lvl2pPr marL="403225" indent="-182563">
              <a:buSzPct val="100000"/>
              <a:buFont typeface="Arial" panose="020B0604020202020204" pitchFamily="34" charset="0"/>
              <a:buChar char="‒"/>
              <a:defRPr lang="en-US" sz="1600" dirty="0"/>
            </a:lvl2pPr>
            <a:lvl3pPr marL="631825" indent="-212725">
              <a:buSzPct val="100000"/>
              <a:buFont typeface="Wingdings" panose="05000000000000000000" pitchFamily="2" charset="2"/>
              <a:buChar char="§"/>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p:txBody>
      </p:sp>
      <p:sp>
        <p:nvSpPr>
          <p:cNvPr id="17" name="Text Placeholder 11">
            <a:extLst>
              <a:ext uri="{FF2B5EF4-FFF2-40B4-BE49-F238E27FC236}">
                <a16:creationId xmlns:a16="http://schemas.microsoft.com/office/drawing/2014/main" id="{B1757A43-FFF9-425D-AFD0-3ACDB3F22B44}"/>
              </a:ext>
            </a:extLst>
          </p:cNvPr>
          <p:cNvSpPr>
            <a:spLocks noGrp="1"/>
          </p:cNvSpPr>
          <p:nvPr>
            <p:ph type="body" sz="quarter" idx="17"/>
          </p:nvPr>
        </p:nvSpPr>
        <p:spPr>
          <a:xfrm>
            <a:off x="3445550" y="1438275"/>
            <a:ext cx="2438532" cy="615553"/>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8" name="Text Placeholder 9">
            <a:extLst>
              <a:ext uri="{FF2B5EF4-FFF2-40B4-BE49-F238E27FC236}">
                <a16:creationId xmlns:a16="http://schemas.microsoft.com/office/drawing/2014/main" id="{21207FF8-55FF-41BF-8F32-5F22773F76D1}"/>
              </a:ext>
            </a:extLst>
          </p:cNvPr>
          <p:cNvSpPr>
            <a:spLocks noGrp="1"/>
          </p:cNvSpPr>
          <p:nvPr>
            <p:ph type="body" sz="quarter" idx="15"/>
          </p:nvPr>
        </p:nvSpPr>
        <p:spPr>
          <a:xfrm>
            <a:off x="3445550" y="2276475"/>
            <a:ext cx="2438531" cy="1144929"/>
          </a:xfrm>
          <a:prstGeom prst="rect">
            <a:avLst/>
          </a:prstGeom>
        </p:spPr>
        <p:txBody>
          <a:bodyPr wrap="square">
            <a:spAutoFit/>
          </a:bodyPr>
          <a:lstStyle>
            <a:lvl1pPr marL="228600" indent="-228600">
              <a:buSzPct val="100000"/>
              <a:buFont typeface="Arial" panose="020B0604020202020204" pitchFamily="34" charset="0"/>
              <a:buChar char="•"/>
              <a:defRPr lang="en-US" sz="1800" dirty="0"/>
            </a:lvl1pPr>
            <a:lvl2pPr marL="403225" indent="-182563">
              <a:buSzPct val="100000"/>
              <a:buFont typeface="Arial" panose="020B0604020202020204" pitchFamily="34" charset="0"/>
              <a:buChar char="‒"/>
              <a:defRPr lang="en-US" sz="1600" dirty="0"/>
            </a:lvl2pPr>
            <a:lvl3pPr marL="631825" indent="-212725">
              <a:buSzPct val="100000"/>
              <a:buFont typeface="Wingdings" panose="05000000000000000000" pitchFamily="2" charset="2"/>
              <a:buChar char="§"/>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p:txBody>
      </p:sp>
      <p:sp>
        <p:nvSpPr>
          <p:cNvPr id="19" name="Text Placeholder 11">
            <a:extLst>
              <a:ext uri="{FF2B5EF4-FFF2-40B4-BE49-F238E27FC236}">
                <a16:creationId xmlns:a16="http://schemas.microsoft.com/office/drawing/2014/main" id="{2AE3C48B-11E6-45C1-A682-1EC5B01B277E}"/>
              </a:ext>
            </a:extLst>
          </p:cNvPr>
          <p:cNvSpPr>
            <a:spLocks noGrp="1"/>
          </p:cNvSpPr>
          <p:nvPr>
            <p:ph type="body" sz="quarter" idx="18"/>
          </p:nvPr>
        </p:nvSpPr>
        <p:spPr>
          <a:xfrm>
            <a:off x="6306900" y="1438275"/>
            <a:ext cx="2438532" cy="615553"/>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0" name="Text Placeholder 9">
            <a:extLst>
              <a:ext uri="{FF2B5EF4-FFF2-40B4-BE49-F238E27FC236}">
                <a16:creationId xmlns:a16="http://schemas.microsoft.com/office/drawing/2014/main" id="{FD2CE71F-A855-44FD-9E65-0E40019806BC}"/>
              </a:ext>
            </a:extLst>
          </p:cNvPr>
          <p:cNvSpPr>
            <a:spLocks noGrp="1"/>
          </p:cNvSpPr>
          <p:nvPr>
            <p:ph type="body" sz="quarter" idx="19"/>
          </p:nvPr>
        </p:nvSpPr>
        <p:spPr>
          <a:xfrm>
            <a:off x="6306900" y="2276475"/>
            <a:ext cx="2438531" cy="1144929"/>
          </a:xfrm>
          <a:prstGeom prst="rect">
            <a:avLst/>
          </a:prstGeom>
        </p:spPr>
        <p:txBody>
          <a:bodyPr wrap="square">
            <a:spAutoFit/>
          </a:bodyPr>
          <a:lstStyle>
            <a:lvl1pPr marL="228600" indent="-228600">
              <a:buSzPct val="100000"/>
              <a:buFont typeface="Arial" panose="020B0604020202020204" pitchFamily="34" charset="0"/>
              <a:buChar char="•"/>
              <a:defRPr lang="en-US" sz="1800" dirty="0"/>
            </a:lvl1pPr>
            <a:lvl2pPr marL="403225" indent="-182563">
              <a:buSzPct val="100000"/>
              <a:buFont typeface="Arial" panose="020B0604020202020204" pitchFamily="34" charset="0"/>
              <a:buChar char="‒"/>
              <a:defRPr lang="en-US" sz="1600" dirty="0"/>
            </a:lvl2pPr>
            <a:lvl3pPr marL="631825" indent="-212725">
              <a:buSzPct val="100000"/>
              <a:buFont typeface="Wingdings" panose="05000000000000000000" pitchFamily="2" charset="2"/>
              <a:buChar char="§"/>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p:txBody>
      </p:sp>
      <p:sp>
        <p:nvSpPr>
          <p:cNvPr id="21" name="Text Placeholder 11">
            <a:extLst>
              <a:ext uri="{FF2B5EF4-FFF2-40B4-BE49-F238E27FC236}">
                <a16:creationId xmlns:a16="http://schemas.microsoft.com/office/drawing/2014/main" id="{161F258D-34CB-4F5F-838F-3E3C02113145}"/>
              </a:ext>
            </a:extLst>
          </p:cNvPr>
          <p:cNvSpPr>
            <a:spLocks noGrp="1"/>
          </p:cNvSpPr>
          <p:nvPr>
            <p:ph type="body" sz="quarter" idx="20"/>
          </p:nvPr>
        </p:nvSpPr>
        <p:spPr>
          <a:xfrm>
            <a:off x="9168251" y="1438275"/>
            <a:ext cx="2438532" cy="615553"/>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2CC73AC6-418E-4879-BA75-EB636CF48734}"/>
              </a:ext>
            </a:extLst>
          </p:cNvPr>
          <p:cNvSpPr>
            <a:spLocks noGrp="1"/>
          </p:cNvSpPr>
          <p:nvPr>
            <p:ph type="body" sz="quarter" idx="21"/>
          </p:nvPr>
        </p:nvSpPr>
        <p:spPr>
          <a:xfrm>
            <a:off x="9168251" y="2276475"/>
            <a:ext cx="2438531" cy="1144929"/>
          </a:xfrm>
          <a:prstGeom prst="rect">
            <a:avLst/>
          </a:prstGeom>
        </p:spPr>
        <p:txBody>
          <a:bodyPr wrap="square">
            <a:spAutoFit/>
          </a:bodyPr>
          <a:lstStyle>
            <a:lvl1pPr marL="228600" indent="-228600">
              <a:buSzPct val="100000"/>
              <a:buFont typeface="Arial" panose="020B0604020202020204" pitchFamily="34" charset="0"/>
              <a:buChar char="•"/>
              <a:defRPr lang="en-US" sz="1800" dirty="0"/>
            </a:lvl1pPr>
            <a:lvl2pPr marL="403225" indent="-182563">
              <a:buSzPct val="100000"/>
              <a:buFont typeface="Arial" panose="020B0604020202020204" pitchFamily="34" charset="0"/>
              <a:buChar char="‒"/>
              <a:defRPr lang="en-US" sz="1600" dirty="0"/>
            </a:lvl2pPr>
            <a:lvl3pPr marL="631825" indent="-212725">
              <a:buSzPct val="100000"/>
              <a:buFont typeface="Wingdings" panose="05000000000000000000" pitchFamily="2" charset="2"/>
              <a:buChar char="§"/>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14" name="Freeform: Shape 13" descr="Yellow-blue MIS Identity bar">
            <a:extLst>
              <a:ext uri="{FF2B5EF4-FFF2-40B4-BE49-F238E27FC236}">
                <a16:creationId xmlns:a16="http://schemas.microsoft.com/office/drawing/2014/main" id="{8E1CADCF-249A-4FBF-BFC2-57F1AB759831}"/>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4040363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Multiple Speaker Intro">
    <p:bg>
      <p:bgPr>
        <a:solidFill>
          <a:schemeClr val="bg1"/>
        </a:solidFill>
        <a:effectLst/>
      </p:bgPr>
    </p:bg>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830AA4C2-9F52-490B-908A-7A7CFE60DB15}"/>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cxnSp>
        <p:nvCxnSpPr>
          <p:cNvPr id="27" name="Straight Connector 26">
            <a:extLst>
              <a:ext uri="{FF2B5EF4-FFF2-40B4-BE49-F238E27FC236}">
                <a16:creationId xmlns:a16="http://schemas.microsoft.com/office/drawing/2014/main" id="{4F8F9280-159C-460C-8860-58BCC4AEE168}"/>
              </a:ext>
              <a:ext uri="{C183D7F6-B498-43B3-948B-1728B52AA6E4}">
                <adec:decorative xmlns:adec="http://schemas.microsoft.com/office/drawing/2017/decorative" val="1"/>
              </a:ext>
            </a:extLst>
          </p:cNvPr>
          <p:cNvCxnSpPr/>
          <p:nvPr userDrawn="1"/>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Picture Placeholder 4">
            <a:extLst>
              <a:ext uri="{FF2B5EF4-FFF2-40B4-BE49-F238E27FC236}">
                <a16:creationId xmlns:a16="http://schemas.microsoft.com/office/drawing/2014/main" id="{FA013B4E-466E-4841-B277-D3C5203920CD}"/>
              </a:ext>
            </a:extLst>
          </p:cNvPr>
          <p:cNvSpPr>
            <a:spLocks noGrp="1"/>
          </p:cNvSpPr>
          <p:nvPr>
            <p:ph type="pic" sz="quarter" idx="24"/>
          </p:nvPr>
        </p:nvSpPr>
        <p:spPr>
          <a:xfrm>
            <a:off x="1457528" y="1438274"/>
            <a:ext cx="3398837" cy="3133726"/>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14" name="Text Placeholder 11">
            <a:extLst>
              <a:ext uri="{FF2B5EF4-FFF2-40B4-BE49-F238E27FC236}">
                <a16:creationId xmlns:a16="http://schemas.microsoft.com/office/drawing/2014/main" id="{874DA968-FFCD-4375-81B0-A47FE6269295}"/>
              </a:ext>
            </a:extLst>
          </p:cNvPr>
          <p:cNvSpPr>
            <a:spLocks noGrp="1"/>
          </p:cNvSpPr>
          <p:nvPr>
            <p:ph type="body" sz="quarter" idx="22"/>
          </p:nvPr>
        </p:nvSpPr>
        <p:spPr>
          <a:xfrm>
            <a:off x="1467909" y="4843063"/>
            <a:ext cx="3388456" cy="307777"/>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5" name="Text Placeholder 9">
            <a:extLst>
              <a:ext uri="{FF2B5EF4-FFF2-40B4-BE49-F238E27FC236}">
                <a16:creationId xmlns:a16="http://schemas.microsoft.com/office/drawing/2014/main" id="{D78F466D-086E-4D76-B898-9BDD410C7E0D}"/>
              </a:ext>
            </a:extLst>
          </p:cNvPr>
          <p:cNvSpPr>
            <a:spLocks noGrp="1"/>
          </p:cNvSpPr>
          <p:nvPr>
            <p:ph type="body" sz="quarter" idx="23"/>
          </p:nvPr>
        </p:nvSpPr>
        <p:spPr>
          <a:xfrm>
            <a:off x="1467910" y="5281226"/>
            <a:ext cx="3388455" cy="276999"/>
          </a:xfrm>
          <a:prstGeom prst="rect">
            <a:avLst/>
          </a:prstGeom>
        </p:spPr>
        <p:txBody>
          <a:bodyPr wrap="square">
            <a:spAutoFit/>
          </a:bodyPr>
          <a:lstStyle>
            <a:lvl1pPr marL="0" indent="0">
              <a:spcBef>
                <a:spcPts val="0"/>
              </a:spcBef>
              <a:buNone/>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p:txBody>
      </p:sp>
      <p:sp>
        <p:nvSpPr>
          <p:cNvPr id="16" name="Picture Placeholder 4">
            <a:extLst>
              <a:ext uri="{FF2B5EF4-FFF2-40B4-BE49-F238E27FC236}">
                <a16:creationId xmlns:a16="http://schemas.microsoft.com/office/drawing/2014/main" id="{02896B71-71BD-4FBB-9CB0-1AA7BB511FC5}"/>
              </a:ext>
            </a:extLst>
          </p:cNvPr>
          <p:cNvSpPr>
            <a:spLocks noGrp="1"/>
          </p:cNvSpPr>
          <p:nvPr>
            <p:ph type="pic" sz="quarter" idx="25"/>
          </p:nvPr>
        </p:nvSpPr>
        <p:spPr>
          <a:xfrm>
            <a:off x="7354437" y="1438274"/>
            <a:ext cx="3398837" cy="3133726"/>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17" name="Text Placeholder 11">
            <a:extLst>
              <a:ext uri="{FF2B5EF4-FFF2-40B4-BE49-F238E27FC236}">
                <a16:creationId xmlns:a16="http://schemas.microsoft.com/office/drawing/2014/main" id="{120B838A-179F-4B10-8942-9B111C831A6B}"/>
              </a:ext>
            </a:extLst>
          </p:cNvPr>
          <p:cNvSpPr>
            <a:spLocks noGrp="1"/>
          </p:cNvSpPr>
          <p:nvPr>
            <p:ph type="body" sz="quarter" idx="17"/>
          </p:nvPr>
        </p:nvSpPr>
        <p:spPr>
          <a:xfrm>
            <a:off x="7364818" y="4843063"/>
            <a:ext cx="3388456" cy="307777"/>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8" name="Text Placeholder 9">
            <a:extLst>
              <a:ext uri="{FF2B5EF4-FFF2-40B4-BE49-F238E27FC236}">
                <a16:creationId xmlns:a16="http://schemas.microsoft.com/office/drawing/2014/main" id="{002208D4-B6F0-48A4-9A96-4C9CCD33C848}"/>
              </a:ext>
            </a:extLst>
          </p:cNvPr>
          <p:cNvSpPr>
            <a:spLocks noGrp="1"/>
          </p:cNvSpPr>
          <p:nvPr>
            <p:ph type="body" sz="quarter" idx="15"/>
          </p:nvPr>
        </p:nvSpPr>
        <p:spPr>
          <a:xfrm>
            <a:off x="7364819" y="5281226"/>
            <a:ext cx="3388455" cy="276999"/>
          </a:xfrm>
          <a:prstGeom prst="rect">
            <a:avLst/>
          </a:prstGeom>
        </p:spPr>
        <p:txBody>
          <a:bodyPr wrap="square">
            <a:spAutoFit/>
          </a:bodyPr>
          <a:lstStyle>
            <a:lvl1pPr marL="0" indent="0">
              <a:spcBef>
                <a:spcPts val="0"/>
              </a:spcBef>
              <a:buNone/>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p:txBody>
      </p:sp>
      <p:sp>
        <p:nvSpPr>
          <p:cNvPr id="11" name="Freeform: Shape 10" descr="Yellow-blue MIS Identity bar">
            <a:extLst>
              <a:ext uri="{FF2B5EF4-FFF2-40B4-BE49-F238E27FC236}">
                <a16:creationId xmlns:a16="http://schemas.microsoft.com/office/drawing/2014/main" id="{28B6CDB8-CB3B-4F69-8E16-32C78061CEBD}"/>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583471390"/>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48">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3 photo and content">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EC00B3B-75BA-49EB-B4D4-755A365C0697}"/>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A7165B66-9228-4877-8908-CAFBBD781789}"/>
              </a:ext>
              <a:ext uri="{C183D7F6-B498-43B3-948B-1728B52AA6E4}">
                <adec:decorative xmlns:adec="http://schemas.microsoft.com/office/drawing/2017/decorative" val="1"/>
              </a:ext>
            </a:extLst>
          </p:cNvPr>
          <p:cNvCxnSpPr/>
          <p:nvPr userDrawn="1"/>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Picture Placeholder 4">
            <a:extLst>
              <a:ext uri="{FF2B5EF4-FFF2-40B4-BE49-F238E27FC236}">
                <a16:creationId xmlns:a16="http://schemas.microsoft.com/office/drawing/2014/main" id="{508C0412-6898-4CCA-9893-50B47761DA35}"/>
              </a:ext>
            </a:extLst>
          </p:cNvPr>
          <p:cNvSpPr>
            <a:spLocks noGrp="1"/>
          </p:cNvSpPr>
          <p:nvPr>
            <p:ph type="pic" sz="quarter" idx="24"/>
          </p:nvPr>
        </p:nvSpPr>
        <p:spPr>
          <a:xfrm>
            <a:off x="595570" y="1438275"/>
            <a:ext cx="3398837" cy="1990725"/>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15" name="Text Placeholder 11">
            <a:extLst>
              <a:ext uri="{FF2B5EF4-FFF2-40B4-BE49-F238E27FC236}">
                <a16:creationId xmlns:a16="http://schemas.microsoft.com/office/drawing/2014/main" id="{DE6403F9-49C7-4589-A50B-2FA29535D058}"/>
              </a:ext>
            </a:extLst>
          </p:cNvPr>
          <p:cNvSpPr>
            <a:spLocks noGrp="1"/>
          </p:cNvSpPr>
          <p:nvPr>
            <p:ph type="body" sz="quarter" idx="22"/>
          </p:nvPr>
        </p:nvSpPr>
        <p:spPr>
          <a:xfrm>
            <a:off x="595570" y="3731911"/>
            <a:ext cx="3388456" cy="615553"/>
          </a:xfrm>
          <a:prstGeom prst="rect">
            <a:avLst/>
          </a:prstGeo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6" name="Text Placeholder 9">
            <a:extLst>
              <a:ext uri="{FF2B5EF4-FFF2-40B4-BE49-F238E27FC236}">
                <a16:creationId xmlns:a16="http://schemas.microsoft.com/office/drawing/2014/main" id="{81ADEB38-68E6-48FF-9EFB-4E8798F95D14}"/>
              </a:ext>
            </a:extLst>
          </p:cNvPr>
          <p:cNvSpPr>
            <a:spLocks noGrp="1"/>
          </p:cNvSpPr>
          <p:nvPr>
            <p:ph type="body" sz="quarter" idx="23"/>
          </p:nvPr>
        </p:nvSpPr>
        <p:spPr>
          <a:xfrm>
            <a:off x="595570" y="4570111"/>
            <a:ext cx="3388455" cy="1698927"/>
          </a:xfrm>
          <a:prstGeom prst="rect">
            <a:avLst/>
          </a:prstGeom>
        </p:spPr>
        <p:txBody>
          <a:bodyPr wrap="square">
            <a:noAutofit/>
          </a:bodyPr>
          <a:lstStyle>
            <a:lvl1pPr marL="0" indent="0">
              <a:buNone/>
              <a:defRPr lang="en-US" sz="1800" dirty="0"/>
            </a:lvl1pPr>
            <a:lvl2pPr marL="285750" indent="-174625">
              <a:buSzPct val="100000"/>
              <a:buFont typeface="Arial" panose="020B0604020202020204" pitchFamily="34" charset="0"/>
              <a:buChar char="•"/>
              <a:defRPr lang="en-US" sz="1600" kern="1200" spc="0" baseline="0" dirty="0" smtClean="0">
                <a:solidFill>
                  <a:schemeClr val="tx1"/>
                </a:solidFill>
                <a:latin typeface="+mn-lt"/>
                <a:ea typeface="+mn-ea"/>
                <a:cs typeface="+mn-cs"/>
              </a:defRPr>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p:txBody>
      </p:sp>
      <p:sp>
        <p:nvSpPr>
          <p:cNvPr id="17" name="Picture Placeholder 4">
            <a:extLst>
              <a:ext uri="{FF2B5EF4-FFF2-40B4-BE49-F238E27FC236}">
                <a16:creationId xmlns:a16="http://schemas.microsoft.com/office/drawing/2014/main" id="{3E68F51A-2AED-4F9E-B651-BF6554CF03F6}"/>
              </a:ext>
            </a:extLst>
          </p:cNvPr>
          <p:cNvSpPr>
            <a:spLocks noGrp="1"/>
          </p:cNvSpPr>
          <p:nvPr>
            <p:ph type="pic" sz="quarter" idx="25"/>
          </p:nvPr>
        </p:nvSpPr>
        <p:spPr>
          <a:xfrm>
            <a:off x="4403060" y="1438275"/>
            <a:ext cx="3398837" cy="1990725"/>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18" name="Text Placeholder 11">
            <a:extLst>
              <a:ext uri="{FF2B5EF4-FFF2-40B4-BE49-F238E27FC236}">
                <a16:creationId xmlns:a16="http://schemas.microsoft.com/office/drawing/2014/main" id="{CCD90BD6-DF30-4D65-ACD5-E07F2172A852}"/>
              </a:ext>
            </a:extLst>
          </p:cNvPr>
          <p:cNvSpPr>
            <a:spLocks noGrp="1"/>
          </p:cNvSpPr>
          <p:nvPr>
            <p:ph type="body" sz="quarter" idx="17"/>
          </p:nvPr>
        </p:nvSpPr>
        <p:spPr>
          <a:xfrm>
            <a:off x="4408251" y="3731911"/>
            <a:ext cx="3388456" cy="615553"/>
          </a:xfrm>
          <a:prstGeom prst="rect">
            <a:avLst/>
          </a:prstGeo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8360E18F-3C09-4825-B672-44C6A800010D}"/>
              </a:ext>
            </a:extLst>
          </p:cNvPr>
          <p:cNvSpPr>
            <a:spLocks noGrp="1"/>
          </p:cNvSpPr>
          <p:nvPr>
            <p:ph type="body" sz="quarter" idx="27"/>
          </p:nvPr>
        </p:nvSpPr>
        <p:spPr>
          <a:xfrm>
            <a:off x="4408252" y="4570111"/>
            <a:ext cx="3388455" cy="1698927"/>
          </a:xfrm>
          <a:prstGeom prst="rect">
            <a:avLst/>
          </a:prstGeom>
        </p:spPr>
        <p:txBody>
          <a:bodyPr wrap="square">
            <a:noAutofit/>
          </a:bodyPr>
          <a:lstStyle>
            <a:lvl1pPr marL="0" indent="0">
              <a:buNone/>
              <a:defRPr lang="en-US" sz="1800" dirty="0"/>
            </a:lvl1pPr>
            <a:lvl2pPr marL="285750" indent="-174625">
              <a:buSzPct val="100000"/>
              <a:buFont typeface="Arial" panose="020B0604020202020204" pitchFamily="34" charset="0"/>
              <a:buChar char="•"/>
              <a:defRPr lang="en-US" sz="1600" kern="1200" spc="0" baseline="0" dirty="0" smtClean="0">
                <a:solidFill>
                  <a:schemeClr val="tx1"/>
                </a:solidFill>
                <a:latin typeface="+mn-lt"/>
                <a:ea typeface="+mn-ea"/>
                <a:cs typeface="+mn-cs"/>
              </a:defRPr>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p:txBody>
      </p:sp>
      <p:sp>
        <p:nvSpPr>
          <p:cNvPr id="20" name="Picture Placeholder 4">
            <a:extLst>
              <a:ext uri="{FF2B5EF4-FFF2-40B4-BE49-F238E27FC236}">
                <a16:creationId xmlns:a16="http://schemas.microsoft.com/office/drawing/2014/main" id="{1023A55F-703C-4394-9476-11721D7AF83D}"/>
              </a:ext>
            </a:extLst>
          </p:cNvPr>
          <p:cNvSpPr>
            <a:spLocks noGrp="1"/>
          </p:cNvSpPr>
          <p:nvPr>
            <p:ph type="pic" sz="quarter" idx="26"/>
          </p:nvPr>
        </p:nvSpPr>
        <p:spPr>
          <a:xfrm>
            <a:off x="8210551" y="1438275"/>
            <a:ext cx="3398837" cy="1990725"/>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21" name="Text Placeholder 11">
            <a:extLst>
              <a:ext uri="{FF2B5EF4-FFF2-40B4-BE49-F238E27FC236}">
                <a16:creationId xmlns:a16="http://schemas.microsoft.com/office/drawing/2014/main" id="{16F9E630-BD59-49E6-9D4A-A14FAA0494BE}"/>
              </a:ext>
            </a:extLst>
          </p:cNvPr>
          <p:cNvSpPr>
            <a:spLocks noGrp="1"/>
          </p:cNvSpPr>
          <p:nvPr>
            <p:ph type="body" sz="quarter" idx="18"/>
          </p:nvPr>
        </p:nvSpPr>
        <p:spPr>
          <a:xfrm>
            <a:off x="8220932" y="3731911"/>
            <a:ext cx="3388456" cy="615553"/>
          </a:xfrm>
          <a:prstGeom prst="rect">
            <a:avLst/>
          </a:prstGeo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9">
            <a:extLst>
              <a:ext uri="{FF2B5EF4-FFF2-40B4-BE49-F238E27FC236}">
                <a16:creationId xmlns:a16="http://schemas.microsoft.com/office/drawing/2014/main" id="{BC20AE19-51BC-49D7-9C67-90FC706F4F9D}"/>
              </a:ext>
            </a:extLst>
          </p:cNvPr>
          <p:cNvSpPr>
            <a:spLocks noGrp="1"/>
          </p:cNvSpPr>
          <p:nvPr>
            <p:ph type="body" sz="quarter" idx="28"/>
          </p:nvPr>
        </p:nvSpPr>
        <p:spPr>
          <a:xfrm>
            <a:off x="8220933" y="4570111"/>
            <a:ext cx="3388455" cy="1698927"/>
          </a:xfrm>
          <a:prstGeom prst="rect">
            <a:avLst/>
          </a:prstGeom>
        </p:spPr>
        <p:txBody>
          <a:bodyPr wrap="square">
            <a:noAutofit/>
          </a:bodyPr>
          <a:lstStyle>
            <a:lvl1pPr marL="0" indent="0">
              <a:buNone/>
              <a:defRPr lang="en-US" sz="1800" dirty="0"/>
            </a:lvl1pPr>
            <a:lvl2pPr marL="285750" indent="-174625">
              <a:buSzPct val="100000"/>
              <a:buFont typeface="Arial" panose="020B0604020202020204" pitchFamily="34" charset="0"/>
              <a:buChar char="•"/>
              <a:defRPr lang="en-US" sz="1600" kern="1200" spc="0" baseline="0" dirty="0" smtClean="0">
                <a:solidFill>
                  <a:schemeClr val="tx1"/>
                </a:solidFill>
                <a:latin typeface="+mn-lt"/>
                <a:ea typeface="+mn-ea"/>
                <a:cs typeface="+mn-cs"/>
              </a:defRPr>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p:txBody>
      </p:sp>
      <p:sp>
        <p:nvSpPr>
          <p:cNvPr id="19" name="Freeform: Shape 18" descr="Yellow-blue MIS Identity bar">
            <a:extLst>
              <a:ext uri="{FF2B5EF4-FFF2-40B4-BE49-F238E27FC236}">
                <a16:creationId xmlns:a16="http://schemas.microsoft.com/office/drawing/2014/main" id="{49CF98F0-FABA-4C7C-BB4F-1A0A35F1CC40}"/>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97542434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4 photo and content">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EC00B3B-75BA-49EB-B4D4-755A365C0697}"/>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A7165B66-9228-4877-8908-CAFBBD781789}"/>
              </a:ext>
              <a:ext uri="{C183D7F6-B498-43B3-948B-1728B52AA6E4}">
                <adec:decorative xmlns:adec="http://schemas.microsoft.com/office/drawing/2017/decorative" val="1"/>
              </a:ext>
            </a:extLst>
          </p:cNvPr>
          <p:cNvCxnSpPr/>
          <p:nvPr userDrawn="1"/>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Picture Placeholder 4">
            <a:extLst>
              <a:ext uri="{FF2B5EF4-FFF2-40B4-BE49-F238E27FC236}">
                <a16:creationId xmlns:a16="http://schemas.microsoft.com/office/drawing/2014/main" id="{4D683FA8-6A45-45CC-8F99-F883FACEF4B9}"/>
              </a:ext>
            </a:extLst>
          </p:cNvPr>
          <p:cNvSpPr>
            <a:spLocks noGrp="1"/>
          </p:cNvSpPr>
          <p:nvPr>
            <p:ph type="pic" sz="quarter" idx="24"/>
          </p:nvPr>
        </p:nvSpPr>
        <p:spPr>
          <a:xfrm>
            <a:off x="584200" y="1438275"/>
            <a:ext cx="2532888" cy="1990725"/>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23" name="Text Placeholder 11">
            <a:extLst>
              <a:ext uri="{FF2B5EF4-FFF2-40B4-BE49-F238E27FC236}">
                <a16:creationId xmlns:a16="http://schemas.microsoft.com/office/drawing/2014/main" id="{0BB71F49-70EC-4277-9002-3371C7F4DD5D}"/>
              </a:ext>
            </a:extLst>
          </p:cNvPr>
          <p:cNvSpPr>
            <a:spLocks noGrp="1"/>
          </p:cNvSpPr>
          <p:nvPr>
            <p:ph type="body" sz="quarter" idx="22"/>
          </p:nvPr>
        </p:nvSpPr>
        <p:spPr>
          <a:xfrm>
            <a:off x="584200" y="3731911"/>
            <a:ext cx="2532888" cy="615553"/>
          </a:xfrm>
          <a:prstGeom prst="rect">
            <a:avLst/>
          </a:prstGeo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3" name="Text Placeholder 2">
            <a:extLst>
              <a:ext uri="{FF2B5EF4-FFF2-40B4-BE49-F238E27FC236}">
                <a16:creationId xmlns:a16="http://schemas.microsoft.com/office/drawing/2014/main" id="{95F0A3BC-191E-4992-8BDC-621023F0C752}"/>
              </a:ext>
            </a:extLst>
          </p:cNvPr>
          <p:cNvSpPr>
            <a:spLocks noGrp="1"/>
          </p:cNvSpPr>
          <p:nvPr>
            <p:ph type="body" sz="quarter" idx="28"/>
          </p:nvPr>
        </p:nvSpPr>
        <p:spPr>
          <a:xfrm>
            <a:off x="584200" y="4386729"/>
            <a:ext cx="2533650" cy="969496"/>
          </a:xfrm>
        </p:spPr>
        <p:txBody>
          <a:bodyPr/>
          <a:lstStyle>
            <a:lvl1pPr marL="0" indent="0">
              <a:spcBef>
                <a:spcPts val="200"/>
              </a:spcBef>
              <a:spcAft>
                <a:spcPts val="400"/>
              </a:spcAft>
              <a:buNone/>
              <a:defRPr sz="1800"/>
            </a:lvl1pPr>
            <a:lvl2pPr marL="342900" indent="-223838">
              <a:spcBef>
                <a:spcPts val="200"/>
              </a:spcBef>
              <a:spcAft>
                <a:spcPts val="400"/>
              </a:spcAft>
              <a:buFont typeface="Arial" panose="020B0604020202020204" pitchFamily="34" charset="0"/>
              <a:buChar char="•"/>
              <a:defRPr sz="1600"/>
            </a:lvl2pPr>
            <a:lvl3pPr>
              <a:defRPr sz="1100"/>
            </a:lvl3pPr>
            <a:lvl4pPr>
              <a:defRPr sz="1050"/>
            </a:lvl4pPr>
            <a:lvl5pPr>
              <a:defRPr sz="1050"/>
            </a:lvl5pPr>
          </a:lstStyle>
          <a:p>
            <a:pPr lvl="0"/>
            <a:r>
              <a:rPr lang="en-US"/>
              <a:t>Click to edit Master text styles</a:t>
            </a:r>
          </a:p>
          <a:p>
            <a:pPr lvl="1"/>
            <a:r>
              <a:rPr lang="en-US"/>
              <a:t>Second level</a:t>
            </a:r>
          </a:p>
        </p:txBody>
      </p:sp>
      <p:sp>
        <p:nvSpPr>
          <p:cNvPr id="25" name="Picture Placeholder 4">
            <a:extLst>
              <a:ext uri="{FF2B5EF4-FFF2-40B4-BE49-F238E27FC236}">
                <a16:creationId xmlns:a16="http://schemas.microsoft.com/office/drawing/2014/main" id="{1850608D-17D0-40C1-B234-224BFA8EA923}"/>
              </a:ext>
            </a:extLst>
          </p:cNvPr>
          <p:cNvSpPr>
            <a:spLocks noGrp="1"/>
          </p:cNvSpPr>
          <p:nvPr>
            <p:ph type="pic" sz="quarter" idx="25"/>
          </p:nvPr>
        </p:nvSpPr>
        <p:spPr>
          <a:xfrm>
            <a:off x="3414967" y="1438275"/>
            <a:ext cx="2532888" cy="1990725"/>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26" name="Text Placeholder 11">
            <a:extLst>
              <a:ext uri="{FF2B5EF4-FFF2-40B4-BE49-F238E27FC236}">
                <a16:creationId xmlns:a16="http://schemas.microsoft.com/office/drawing/2014/main" id="{456F7B3B-3D02-4050-8478-1A602607DF47}"/>
              </a:ext>
            </a:extLst>
          </p:cNvPr>
          <p:cNvSpPr>
            <a:spLocks noGrp="1"/>
          </p:cNvSpPr>
          <p:nvPr>
            <p:ph type="body" sz="quarter" idx="17"/>
          </p:nvPr>
        </p:nvSpPr>
        <p:spPr>
          <a:xfrm>
            <a:off x="3415283" y="3731911"/>
            <a:ext cx="2532888" cy="615553"/>
          </a:xfrm>
          <a:prstGeom prst="rect">
            <a:avLst/>
          </a:prstGeo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9" name="Text Placeholder 2">
            <a:extLst>
              <a:ext uri="{FF2B5EF4-FFF2-40B4-BE49-F238E27FC236}">
                <a16:creationId xmlns:a16="http://schemas.microsoft.com/office/drawing/2014/main" id="{7E27DD90-36D3-4452-A4FE-FA22C2AEB930}"/>
              </a:ext>
            </a:extLst>
          </p:cNvPr>
          <p:cNvSpPr>
            <a:spLocks noGrp="1"/>
          </p:cNvSpPr>
          <p:nvPr>
            <p:ph type="body" sz="quarter" idx="29"/>
          </p:nvPr>
        </p:nvSpPr>
        <p:spPr>
          <a:xfrm>
            <a:off x="3415283" y="4386729"/>
            <a:ext cx="2533650" cy="969496"/>
          </a:xfrm>
        </p:spPr>
        <p:txBody>
          <a:bodyPr/>
          <a:lstStyle>
            <a:lvl1pPr marL="0" indent="0">
              <a:spcBef>
                <a:spcPts val="200"/>
              </a:spcBef>
              <a:spcAft>
                <a:spcPts val="400"/>
              </a:spcAft>
              <a:buNone/>
              <a:defRPr sz="1800"/>
            </a:lvl1pPr>
            <a:lvl2pPr marL="342900" indent="-223838">
              <a:spcBef>
                <a:spcPts val="200"/>
              </a:spcBef>
              <a:spcAft>
                <a:spcPts val="400"/>
              </a:spcAft>
              <a:buFont typeface="Arial" panose="020B0604020202020204" pitchFamily="34" charset="0"/>
              <a:buChar char="•"/>
              <a:defRPr sz="1600"/>
            </a:lvl2pPr>
            <a:lvl3pPr>
              <a:defRPr sz="1100"/>
            </a:lvl3pPr>
            <a:lvl4pPr>
              <a:defRPr sz="1050"/>
            </a:lvl4pPr>
            <a:lvl5pPr>
              <a:defRPr sz="1050"/>
            </a:lvl5pPr>
          </a:lstStyle>
          <a:p>
            <a:pPr lvl="0"/>
            <a:r>
              <a:rPr lang="en-US"/>
              <a:t>Click to edit Master text styles</a:t>
            </a:r>
          </a:p>
          <a:p>
            <a:pPr lvl="1"/>
            <a:r>
              <a:rPr lang="en-US"/>
              <a:t>Second level</a:t>
            </a:r>
          </a:p>
        </p:txBody>
      </p:sp>
      <p:sp>
        <p:nvSpPr>
          <p:cNvPr id="28" name="Picture Placeholder 4">
            <a:extLst>
              <a:ext uri="{FF2B5EF4-FFF2-40B4-BE49-F238E27FC236}">
                <a16:creationId xmlns:a16="http://schemas.microsoft.com/office/drawing/2014/main" id="{700AFCF5-A9E4-474D-B35A-A116DC856932}"/>
              </a:ext>
            </a:extLst>
          </p:cNvPr>
          <p:cNvSpPr>
            <a:spLocks noGrp="1"/>
          </p:cNvSpPr>
          <p:nvPr>
            <p:ph type="pic" sz="quarter" idx="26"/>
          </p:nvPr>
        </p:nvSpPr>
        <p:spPr>
          <a:xfrm>
            <a:off x="6245734" y="1438275"/>
            <a:ext cx="2532888" cy="1990725"/>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29" name="Text Placeholder 11">
            <a:extLst>
              <a:ext uri="{FF2B5EF4-FFF2-40B4-BE49-F238E27FC236}">
                <a16:creationId xmlns:a16="http://schemas.microsoft.com/office/drawing/2014/main" id="{D5E3FE0A-D0BC-4F36-B5E2-8CE7E35ED47C}"/>
              </a:ext>
            </a:extLst>
          </p:cNvPr>
          <p:cNvSpPr>
            <a:spLocks noGrp="1"/>
          </p:cNvSpPr>
          <p:nvPr>
            <p:ph type="body" sz="quarter" idx="18"/>
          </p:nvPr>
        </p:nvSpPr>
        <p:spPr>
          <a:xfrm>
            <a:off x="6245892" y="3731911"/>
            <a:ext cx="2532888" cy="615553"/>
          </a:xfrm>
          <a:prstGeom prst="rect">
            <a:avLst/>
          </a:prstGeo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0" name="Text Placeholder 2">
            <a:extLst>
              <a:ext uri="{FF2B5EF4-FFF2-40B4-BE49-F238E27FC236}">
                <a16:creationId xmlns:a16="http://schemas.microsoft.com/office/drawing/2014/main" id="{15CD9B1A-D67E-424A-B593-038451CDF1BA}"/>
              </a:ext>
            </a:extLst>
          </p:cNvPr>
          <p:cNvSpPr>
            <a:spLocks noGrp="1"/>
          </p:cNvSpPr>
          <p:nvPr>
            <p:ph type="body" sz="quarter" idx="30"/>
          </p:nvPr>
        </p:nvSpPr>
        <p:spPr>
          <a:xfrm>
            <a:off x="6245892" y="4386729"/>
            <a:ext cx="2533650" cy="969496"/>
          </a:xfrm>
        </p:spPr>
        <p:txBody>
          <a:bodyPr/>
          <a:lstStyle>
            <a:lvl1pPr marL="0" indent="0">
              <a:spcBef>
                <a:spcPts val="200"/>
              </a:spcBef>
              <a:spcAft>
                <a:spcPts val="400"/>
              </a:spcAft>
              <a:buNone/>
              <a:defRPr sz="1800"/>
            </a:lvl1pPr>
            <a:lvl2pPr marL="342900" indent="-223838">
              <a:spcBef>
                <a:spcPts val="200"/>
              </a:spcBef>
              <a:spcAft>
                <a:spcPts val="400"/>
              </a:spcAft>
              <a:buFont typeface="Arial" panose="020B0604020202020204" pitchFamily="34" charset="0"/>
              <a:buChar char="•"/>
              <a:defRPr sz="1600"/>
            </a:lvl2pPr>
            <a:lvl3pPr>
              <a:defRPr sz="1100"/>
            </a:lvl3pPr>
            <a:lvl4pPr>
              <a:defRPr sz="1050"/>
            </a:lvl4pPr>
            <a:lvl5pPr>
              <a:defRPr sz="1050"/>
            </a:lvl5pPr>
          </a:lstStyle>
          <a:p>
            <a:pPr lvl="0"/>
            <a:r>
              <a:rPr lang="en-US"/>
              <a:t>Click to edit Master text styles</a:t>
            </a:r>
          </a:p>
          <a:p>
            <a:pPr lvl="1"/>
            <a:r>
              <a:rPr lang="en-US"/>
              <a:t>Second level</a:t>
            </a:r>
          </a:p>
        </p:txBody>
      </p:sp>
      <p:sp>
        <p:nvSpPr>
          <p:cNvPr id="32" name="Picture Placeholder 4">
            <a:extLst>
              <a:ext uri="{FF2B5EF4-FFF2-40B4-BE49-F238E27FC236}">
                <a16:creationId xmlns:a16="http://schemas.microsoft.com/office/drawing/2014/main" id="{82F2888C-780F-47A0-A810-6BC392472AB8}"/>
              </a:ext>
            </a:extLst>
          </p:cNvPr>
          <p:cNvSpPr>
            <a:spLocks noGrp="1"/>
          </p:cNvSpPr>
          <p:nvPr>
            <p:ph type="pic" sz="quarter" idx="27"/>
          </p:nvPr>
        </p:nvSpPr>
        <p:spPr>
          <a:xfrm>
            <a:off x="9076500" y="1438275"/>
            <a:ext cx="2532888" cy="1990725"/>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33" name="Text Placeholder 11">
            <a:extLst>
              <a:ext uri="{FF2B5EF4-FFF2-40B4-BE49-F238E27FC236}">
                <a16:creationId xmlns:a16="http://schemas.microsoft.com/office/drawing/2014/main" id="{67828837-8464-4160-9320-9FDA8D69DD54}"/>
              </a:ext>
            </a:extLst>
          </p:cNvPr>
          <p:cNvSpPr>
            <a:spLocks noGrp="1"/>
          </p:cNvSpPr>
          <p:nvPr>
            <p:ph type="body" sz="quarter" idx="20"/>
          </p:nvPr>
        </p:nvSpPr>
        <p:spPr>
          <a:xfrm>
            <a:off x="9076500" y="3731911"/>
            <a:ext cx="2532888" cy="615553"/>
          </a:xfrm>
          <a:prstGeom prst="rect">
            <a:avLst/>
          </a:prstGeo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1" name="Text Placeholder 2">
            <a:extLst>
              <a:ext uri="{FF2B5EF4-FFF2-40B4-BE49-F238E27FC236}">
                <a16:creationId xmlns:a16="http://schemas.microsoft.com/office/drawing/2014/main" id="{EC884931-9F4B-4FEF-837C-262ACC339EA1}"/>
              </a:ext>
            </a:extLst>
          </p:cNvPr>
          <p:cNvSpPr>
            <a:spLocks noGrp="1"/>
          </p:cNvSpPr>
          <p:nvPr>
            <p:ph type="body" sz="quarter" idx="31"/>
          </p:nvPr>
        </p:nvSpPr>
        <p:spPr>
          <a:xfrm>
            <a:off x="9076500" y="4386729"/>
            <a:ext cx="2533650" cy="969496"/>
          </a:xfrm>
        </p:spPr>
        <p:txBody>
          <a:bodyPr/>
          <a:lstStyle>
            <a:lvl1pPr marL="0" indent="0">
              <a:spcBef>
                <a:spcPts val="200"/>
              </a:spcBef>
              <a:spcAft>
                <a:spcPts val="400"/>
              </a:spcAft>
              <a:buNone/>
              <a:defRPr sz="1800"/>
            </a:lvl1pPr>
            <a:lvl2pPr marL="342900" indent="-223838">
              <a:spcBef>
                <a:spcPts val="200"/>
              </a:spcBef>
              <a:spcAft>
                <a:spcPts val="400"/>
              </a:spcAft>
              <a:buFont typeface="Arial" panose="020B0604020202020204" pitchFamily="34" charset="0"/>
              <a:buChar char="•"/>
              <a:defRPr sz="1600"/>
            </a:lvl2pPr>
            <a:lvl3pPr>
              <a:defRPr sz="1100"/>
            </a:lvl3pPr>
            <a:lvl4pPr>
              <a:defRPr sz="1050"/>
            </a:lvl4pPr>
            <a:lvl5pPr>
              <a:defRPr sz="1050"/>
            </a:lvl5pPr>
          </a:lstStyle>
          <a:p>
            <a:pPr lvl="0"/>
            <a:r>
              <a:rPr lang="en-US"/>
              <a:t>Click to edit Master text styles</a:t>
            </a:r>
          </a:p>
          <a:p>
            <a:pPr lvl="1"/>
            <a:r>
              <a:rPr lang="en-US"/>
              <a:t>Second level</a:t>
            </a:r>
          </a:p>
        </p:txBody>
      </p:sp>
      <p:sp>
        <p:nvSpPr>
          <p:cNvPr id="17" name="Freeform: Shape 16" descr="Yellow-blue MIS Identity bar">
            <a:extLst>
              <a:ext uri="{FF2B5EF4-FFF2-40B4-BE49-F238E27FC236}">
                <a16:creationId xmlns:a16="http://schemas.microsoft.com/office/drawing/2014/main" id="{F436D290-C450-436E-BC0E-CC2A7327D7D5}"/>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67192345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5 columns text layout w/ footer bar">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EC00B3B-75BA-49EB-B4D4-755A365C0697}"/>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A7165B66-9228-4877-8908-CAFBBD781789}"/>
              </a:ext>
              <a:ext uri="{C183D7F6-B498-43B3-948B-1728B52AA6E4}">
                <adec:decorative xmlns:adec="http://schemas.microsoft.com/office/drawing/2017/decorative" val="1"/>
              </a:ext>
            </a:extLst>
          </p:cNvPr>
          <p:cNvCxnSpPr/>
          <p:nvPr userDrawn="1"/>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Text Placeholder 9">
            <a:extLst>
              <a:ext uri="{FF2B5EF4-FFF2-40B4-BE49-F238E27FC236}">
                <a16:creationId xmlns:a16="http://schemas.microsoft.com/office/drawing/2014/main" id="{2EC785FA-FD71-41DF-AC4E-458F93B79DE6}"/>
              </a:ext>
            </a:extLst>
          </p:cNvPr>
          <p:cNvSpPr>
            <a:spLocks noGrp="1"/>
          </p:cNvSpPr>
          <p:nvPr>
            <p:ph type="body" sz="quarter" idx="10"/>
          </p:nvPr>
        </p:nvSpPr>
        <p:spPr>
          <a:xfrm>
            <a:off x="585216" y="1606096"/>
            <a:ext cx="1929384" cy="507711"/>
          </a:xfrm>
          <a:prstGeom prst="rect">
            <a:avLst/>
          </a:prstGeom>
          <a:solidFill>
            <a:schemeClr val="accent5"/>
          </a:solidFill>
        </p:spPr>
        <p:txBody>
          <a:bodyPr vert="horz" wrap="square" lIns="91440" tIns="0" rIns="91440" bIns="0" rtlCol="0" anchor="ctr">
            <a:noAutofit/>
          </a:bodyPr>
          <a:lstStyle>
            <a:lvl1pPr>
              <a:defRPr lang="en-US" sz="1400">
                <a:solidFill>
                  <a:schemeClr val="bg1"/>
                </a:solidFill>
                <a:latin typeface="+mj-lt"/>
                <a:cs typeface="+mn-cs"/>
              </a:defRPr>
            </a:lvl1pPr>
          </a:lstStyle>
          <a:p>
            <a:pPr marL="0" lvl="0" indent="0" defTabSz="914367">
              <a:spcBef>
                <a:spcPts val="1200"/>
              </a:spcBef>
              <a:spcAft>
                <a:spcPts val="400"/>
              </a:spcAft>
              <a:buSzPct val="100000"/>
              <a:buFontTx/>
              <a:buNone/>
            </a:pPr>
            <a:r>
              <a:rPr lang="en-US"/>
              <a:t>Click to edit Master text styles</a:t>
            </a:r>
          </a:p>
        </p:txBody>
      </p:sp>
      <p:sp>
        <p:nvSpPr>
          <p:cNvPr id="18" name="Text Placeholder 11">
            <a:extLst>
              <a:ext uri="{FF2B5EF4-FFF2-40B4-BE49-F238E27FC236}">
                <a16:creationId xmlns:a16="http://schemas.microsoft.com/office/drawing/2014/main" id="{C6358A6E-24DF-4ACC-AE9A-55AA7993C3C0}"/>
              </a:ext>
            </a:extLst>
          </p:cNvPr>
          <p:cNvSpPr>
            <a:spLocks noGrp="1"/>
          </p:cNvSpPr>
          <p:nvPr>
            <p:ph type="body" sz="quarter" idx="11"/>
          </p:nvPr>
        </p:nvSpPr>
        <p:spPr>
          <a:xfrm>
            <a:off x="584200" y="2286000"/>
            <a:ext cx="1930400" cy="3986784"/>
          </a:xfrm>
          <a:prstGeom prst="rect">
            <a:avLst/>
          </a:prstGeo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spcBef>
                <a:spcPts val="600"/>
              </a:spcBef>
              <a:buFontTx/>
              <a:buNone/>
              <a:defRPr lang="en-US" sz="1200" kern="1200" dirty="0" smtClean="0">
                <a:solidFill>
                  <a:schemeClr val="tx1"/>
                </a:solidFill>
                <a:latin typeface="+mn-lt"/>
                <a:ea typeface="+mn-ea"/>
                <a:cs typeface="+mn-cs"/>
              </a:defRPr>
            </a:lvl2pPr>
            <a:lvl3pPr marL="171450" indent="-171450" algn="l" defTabSz="914367" rtl="0" eaLnBrk="1" latinLnBrk="0" hangingPunct="1">
              <a:spcBef>
                <a:spcPts val="300"/>
              </a:spcBef>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6" name="Text Placeholder 9">
            <a:extLst>
              <a:ext uri="{FF2B5EF4-FFF2-40B4-BE49-F238E27FC236}">
                <a16:creationId xmlns:a16="http://schemas.microsoft.com/office/drawing/2014/main" id="{D6494B57-65AA-4D1C-83F3-CBD112C01814}"/>
              </a:ext>
            </a:extLst>
          </p:cNvPr>
          <p:cNvSpPr>
            <a:spLocks noGrp="1"/>
          </p:cNvSpPr>
          <p:nvPr>
            <p:ph type="body" sz="quarter" idx="12"/>
          </p:nvPr>
        </p:nvSpPr>
        <p:spPr>
          <a:xfrm>
            <a:off x="2860226" y="1606096"/>
            <a:ext cx="1929384" cy="507711"/>
          </a:xfrm>
          <a:prstGeom prst="rect">
            <a:avLst/>
          </a:prstGeom>
          <a:solidFill>
            <a:schemeClr val="accent5"/>
          </a:solidFill>
        </p:spPr>
        <p:txBody>
          <a:bodyPr vert="horz" wrap="square" lIns="91440" tIns="0" rIns="91440" bIns="0" rtlCol="0" anchor="ctr">
            <a:noAutofit/>
          </a:bodyPr>
          <a:lstStyle>
            <a:lvl1pPr>
              <a:defRPr lang="en-US" sz="1400">
                <a:solidFill>
                  <a:schemeClr val="bg1"/>
                </a:solidFill>
                <a:latin typeface="+mj-lt"/>
                <a:cs typeface="+mn-cs"/>
              </a:defRPr>
            </a:lvl1pPr>
          </a:lstStyle>
          <a:p>
            <a:pPr marL="0" lvl="0" indent="0" defTabSz="914367">
              <a:spcBef>
                <a:spcPts val="1200"/>
              </a:spcBef>
              <a:spcAft>
                <a:spcPts val="400"/>
              </a:spcAft>
              <a:buSzPct val="100000"/>
              <a:buFontTx/>
              <a:buNone/>
            </a:pPr>
            <a:r>
              <a:rPr lang="en-US"/>
              <a:t>Click to edit Master text styles</a:t>
            </a:r>
          </a:p>
        </p:txBody>
      </p:sp>
      <p:sp>
        <p:nvSpPr>
          <p:cNvPr id="20" name="Text Placeholder 11">
            <a:extLst>
              <a:ext uri="{FF2B5EF4-FFF2-40B4-BE49-F238E27FC236}">
                <a16:creationId xmlns:a16="http://schemas.microsoft.com/office/drawing/2014/main" id="{CB93468E-FFB8-4803-B878-19330C4FBFA5}"/>
              </a:ext>
            </a:extLst>
          </p:cNvPr>
          <p:cNvSpPr>
            <a:spLocks noGrp="1"/>
          </p:cNvSpPr>
          <p:nvPr>
            <p:ph type="body" sz="quarter" idx="13"/>
          </p:nvPr>
        </p:nvSpPr>
        <p:spPr>
          <a:xfrm>
            <a:off x="2860226" y="2286000"/>
            <a:ext cx="1929384" cy="3986784"/>
          </a:xfrm>
          <a:prstGeom prst="rect">
            <a:avLst/>
          </a:prstGeo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2" name="Text Placeholder 9">
            <a:extLst>
              <a:ext uri="{FF2B5EF4-FFF2-40B4-BE49-F238E27FC236}">
                <a16:creationId xmlns:a16="http://schemas.microsoft.com/office/drawing/2014/main" id="{D3F51D23-E64B-4414-B7C0-1873FDBFE010}"/>
              </a:ext>
            </a:extLst>
          </p:cNvPr>
          <p:cNvSpPr>
            <a:spLocks noGrp="1"/>
          </p:cNvSpPr>
          <p:nvPr>
            <p:ph type="body" sz="quarter" idx="14"/>
          </p:nvPr>
        </p:nvSpPr>
        <p:spPr>
          <a:xfrm>
            <a:off x="5135236" y="1606096"/>
            <a:ext cx="1929384" cy="507711"/>
          </a:xfrm>
          <a:prstGeom prst="rect">
            <a:avLst/>
          </a:prstGeom>
          <a:solidFill>
            <a:schemeClr val="accent5"/>
          </a:solidFill>
        </p:spPr>
        <p:txBody>
          <a:bodyPr vert="horz" wrap="square" lIns="91440" tIns="0" rIns="91440" bIns="0" rtlCol="0" anchor="ctr">
            <a:noAutofit/>
          </a:bodyPr>
          <a:lstStyle>
            <a:lvl1pPr>
              <a:defRPr lang="en-US" sz="1400">
                <a:solidFill>
                  <a:schemeClr val="bg1"/>
                </a:solidFill>
                <a:latin typeface="+mj-lt"/>
                <a:cs typeface="+mn-cs"/>
              </a:defRPr>
            </a:lvl1pPr>
          </a:lstStyle>
          <a:p>
            <a:pPr marL="0" lvl="0" indent="0" defTabSz="914367">
              <a:spcBef>
                <a:spcPts val="1200"/>
              </a:spcBef>
              <a:spcAft>
                <a:spcPts val="400"/>
              </a:spcAft>
              <a:buSzPct val="100000"/>
              <a:buFontTx/>
              <a:buNone/>
            </a:pPr>
            <a:r>
              <a:rPr lang="en-US"/>
              <a:t>Click to edit Master text styles</a:t>
            </a:r>
          </a:p>
        </p:txBody>
      </p:sp>
      <p:sp>
        <p:nvSpPr>
          <p:cNvPr id="30" name="Text Placeholder 11">
            <a:extLst>
              <a:ext uri="{FF2B5EF4-FFF2-40B4-BE49-F238E27FC236}">
                <a16:creationId xmlns:a16="http://schemas.microsoft.com/office/drawing/2014/main" id="{8D3E6AA4-3546-4254-8AED-803F993D1F56}"/>
              </a:ext>
            </a:extLst>
          </p:cNvPr>
          <p:cNvSpPr>
            <a:spLocks noGrp="1"/>
          </p:cNvSpPr>
          <p:nvPr>
            <p:ph type="body" sz="quarter" idx="15"/>
          </p:nvPr>
        </p:nvSpPr>
        <p:spPr>
          <a:xfrm>
            <a:off x="5135236" y="2286000"/>
            <a:ext cx="1929384" cy="3983038"/>
          </a:xfrm>
          <a:prstGeom prst="rect">
            <a:avLst/>
          </a:prstGeo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3" name="Text Placeholder 9">
            <a:extLst>
              <a:ext uri="{FF2B5EF4-FFF2-40B4-BE49-F238E27FC236}">
                <a16:creationId xmlns:a16="http://schemas.microsoft.com/office/drawing/2014/main" id="{443B6AF6-4C81-4BAD-AA53-C6C9CD773B8A}"/>
              </a:ext>
            </a:extLst>
          </p:cNvPr>
          <p:cNvSpPr>
            <a:spLocks noGrp="1"/>
          </p:cNvSpPr>
          <p:nvPr>
            <p:ph type="body" sz="quarter" idx="16"/>
          </p:nvPr>
        </p:nvSpPr>
        <p:spPr>
          <a:xfrm>
            <a:off x="7410246" y="1606096"/>
            <a:ext cx="1929384" cy="507711"/>
          </a:xfrm>
          <a:prstGeom prst="rect">
            <a:avLst/>
          </a:prstGeom>
          <a:solidFill>
            <a:schemeClr val="accent5"/>
          </a:solidFill>
        </p:spPr>
        <p:txBody>
          <a:bodyPr vert="horz" wrap="square" lIns="91440" tIns="0" rIns="91440" bIns="0" rtlCol="0" anchor="ctr">
            <a:noAutofit/>
          </a:bodyPr>
          <a:lstStyle>
            <a:lvl1pPr>
              <a:defRPr lang="en-US" sz="1400">
                <a:solidFill>
                  <a:schemeClr val="bg1"/>
                </a:solidFill>
                <a:latin typeface="+mj-lt"/>
                <a:cs typeface="+mn-cs"/>
              </a:defRPr>
            </a:lvl1pPr>
          </a:lstStyle>
          <a:p>
            <a:pPr marL="0" lvl="0" indent="0" defTabSz="914367">
              <a:spcBef>
                <a:spcPts val="1200"/>
              </a:spcBef>
              <a:spcAft>
                <a:spcPts val="400"/>
              </a:spcAft>
              <a:buSzPct val="100000"/>
              <a:buFontTx/>
              <a:buNone/>
            </a:pPr>
            <a:r>
              <a:rPr lang="en-US"/>
              <a:t>Click to edit Master text styles</a:t>
            </a:r>
          </a:p>
        </p:txBody>
      </p:sp>
      <p:sp>
        <p:nvSpPr>
          <p:cNvPr id="37" name="Text Placeholder 11">
            <a:extLst>
              <a:ext uri="{FF2B5EF4-FFF2-40B4-BE49-F238E27FC236}">
                <a16:creationId xmlns:a16="http://schemas.microsoft.com/office/drawing/2014/main" id="{968A031D-6949-48B8-988E-387D323B5674}"/>
              </a:ext>
            </a:extLst>
          </p:cNvPr>
          <p:cNvSpPr>
            <a:spLocks noGrp="1"/>
          </p:cNvSpPr>
          <p:nvPr>
            <p:ph type="body" sz="quarter" idx="17"/>
          </p:nvPr>
        </p:nvSpPr>
        <p:spPr>
          <a:xfrm>
            <a:off x="7410246" y="2286000"/>
            <a:ext cx="1929384" cy="3983038"/>
          </a:xfrm>
          <a:prstGeom prst="rect">
            <a:avLst/>
          </a:prstGeo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4" name="Text Placeholder 9">
            <a:extLst>
              <a:ext uri="{FF2B5EF4-FFF2-40B4-BE49-F238E27FC236}">
                <a16:creationId xmlns:a16="http://schemas.microsoft.com/office/drawing/2014/main" id="{FB7EAF86-3CB8-45BE-9E2F-C9DBCCBAACEE}"/>
              </a:ext>
            </a:extLst>
          </p:cNvPr>
          <p:cNvSpPr>
            <a:spLocks noGrp="1"/>
          </p:cNvSpPr>
          <p:nvPr>
            <p:ph type="body" sz="quarter" idx="18"/>
          </p:nvPr>
        </p:nvSpPr>
        <p:spPr>
          <a:xfrm>
            <a:off x="9685256" y="1606096"/>
            <a:ext cx="1929384" cy="507711"/>
          </a:xfrm>
          <a:prstGeom prst="rect">
            <a:avLst/>
          </a:prstGeom>
          <a:solidFill>
            <a:schemeClr val="accent5"/>
          </a:solidFill>
        </p:spPr>
        <p:txBody>
          <a:bodyPr vert="horz" wrap="square" lIns="91440" tIns="0" rIns="91440" bIns="0" rtlCol="0" anchor="ctr">
            <a:noAutofit/>
          </a:bodyPr>
          <a:lstStyle>
            <a:lvl1pPr>
              <a:defRPr lang="en-US" sz="1400">
                <a:solidFill>
                  <a:schemeClr val="bg1"/>
                </a:solidFill>
                <a:latin typeface="+mj-lt"/>
                <a:cs typeface="+mn-cs"/>
              </a:defRPr>
            </a:lvl1pPr>
          </a:lstStyle>
          <a:p>
            <a:pPr marL="0" lvl="0" indent="0" defTabSz="914367">
              <a:spcBef>
                <a:spcPts val="1200"/>
              </a:spcBef>
              <a:spcAft>
                <a:spcPts val="400"/>
              </a:spcAft>
              <a:buSzPct val="100000"/>
              <a:buFontTx/>
              <a:buNone/>
            </a:pPr>
            <a:r>
              <a:rPr lang="en-US"/>
              <a:t>Click to edit Master text styles</a:t>
            </a:r>
          </a:p>
        </p:txBody>
      </p:sp>
      <p:sp>
        <p:nvSpPr>
          <p:cNvPr id="39" name="Text Placeholder 11">
            <a:extLst>
              <a:ext uri="{FF2B5EF4-FFF2-40B4-BE49-F238E27FC236}">
                <a16:creationId xmlns:a16="http://schemas.microsoft.com/office/drawing/2014/main" id="{60918B1D-45D8-4DE7-864D-8DC27101CF67}"/>
              </a:ext>
            </a:extLst>
          </p:cNvPr>
          <p:cNvSpPr>
            <a:spLocks noGrp="1"/>
          </p:cNvSpPr>
          <p:nvPr>
            <p:ph type="body" sz="quarter" idx="19"/>
          </p:nvPr>
        </p:nvSpPr>
        <p:spPr>
          <a:xfrm>
            <a:off x="9685256" y="2286000"/>
            <a:ext cx="1929384" cy="3983038"/>
          </a:xfrm>
          <a:prstGeom prst="rect">
            <a:avLst/>
          </a:prstGeo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7" name="Freeform: Shape 16" descr="Yellow-blue MIS Identity bar">
            <a:extLst>
              <a:ext uri="{FF2B5EF4-FFF2-40B4-BE49-F238E27FC236}">
                <a16:creationId xmlns:a16="http://schemas.microsoft.com/office/drawing/2014/main" id="{E68D596F-8925-407C-81F0-644B2791A9C0}"/>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963756189"/>
      </p:ext>
    </p:extLst>
  </p:cSld>
  <p:clrMapOvr>
    <a:masterClrMapping/>
  </p:clrMapOvr>
  <p:transition>
    <p:fade/>
  </p:transition>
  <p:extLst>
    <p:ext uri="{DCECCB84-F9BA-43D5-87BE-67443E8EF086}">
      <p15:sldGuideLst xmlns:p15="http://schemas.microsoft.com/office/powerpoint/2012/main">
        <p15:guide id="4" orient="horz" pos="1008">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5 columns text layout">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EC00B3B-75BA-49EB-B4D4-755A365C0697}"/>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A7165B66-9228-4877-8908-CAFBBD781789}"/>
              </a:ext>
              <a:ext uri="{C183D7F6-B498-43B3-948B-1728B52AA6E4}">
                <adec:decorative xmlns:adec="http://schemas.microsoft.com/office/drawing/2017/decorative" val="1"/>
              </a:ext>
            </a:extLst>
          </p:cNvPr>
          <p:cNvCxnSpPr/>
          <p:nvPr userDrawn="1"/>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BC62402D-35CE-45A8-B9E5-F9EF140799C6}"/>
              </a:ext>
            </a:extLst>
          </p:cNvPr>
          <p:cNvSpPr>
            <a:spLocks noGrp="1"/>
          </p:cNvSpPr>
          <p:nvPr>
            <p:ph type="body" sz="quarter" idx="20"/>
          </p:nvPr>
        </p:nvSpPr>
        <p:spPr>
          <a:xfrm>
            <a:off x="584200" y="1606097"/>
            <a:ext cx="1928813" cy="507710"/>
          </a:xfrm>
          <a:solidFill>
            <a:schemeClr val="accent5"/>
          </a:solidFill>
        </p:spPr>
        <p:txBody>
          <a:bodyPr lIns="91440" anchor="ctr">
            <a:noAutofit/>
          </a:bodyPr>
          <a:lstStyle>
            <a:lvl1pPr marL="0" indent="0">
              <a:buNone/>
              <a:defRPr sz="1400">
                <a:solidFill>
                  <a:schemeClr val="bg1"/>
                </a:solidFill>
                <a:latin typeface="+mj-lt"/>
              </a:defRPr>
            </a:lvl1pPr>
          </a:lstStyle>
          <a:p>
            <a:pPr lvl="0"/>
            <a:r>
              <a:rPr lang="en-US"/>
              <a:t>Click to edit Master text styles</a:t>
            </a:r>
          </a:p>
        </p:txBody>
      </p:sp>
      <p:sp>
        <p:nvSpPr>
          <p:cNvPr id="18" name="Text Placeholder 11">
            <a:extLst>
              <a:ext uri="{FF2B5EF4-FFF2-40B4-BE49-F238E27FC236}">
                <a16:creationId xmlns:a16="http://schemas.microsoft.com/office/drawing/2014/main" id="{C6358A6E-24DF-4ACC-AE9A-55AA7993C3C0}"/>
              </a:ext>
            </a:extLst>
          </p:cNvPr>
          <p:cNvSpPr>
            <a:spLocks noGrp="1"/>
          </p:cNvSpPr>
          <p:nvPr>
            <p:ph type="body" sz="quarter" idx="11"/>
          </p:nvPr>
        </p:nvSpPr>
        <p:spPr>
          <a:xfrm>
            <a:off x="584200" y="2256972"/>
            <a:ext cx="1930400" cy="4012066"/>
          </a:xfrm>
          <a:prstGeom prst="rect">
            <a:avLst/>
          </a:prstGeo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spcBef>
                <a:spcPts val="600"/>
              </a:spcBef>
              <a:buFontTx/>
              <a:buNone/>
              <a:defRPr lang="en-US" sz="1200" kern="1200" dirty="0" smtClean="0">
                <a:solidFill>
                  <a:schemeClr val="tx1"/>
                </a:solidFill>
                <a:latin typeface="+mn-lt"/>
                <a:ea typeface="+mn-ea"/>
                <a:cs typeface="+mn-cs"/>
              </a:defRPr>
            </a:lvl2pPr>
            <a:lvl3pPr marL="225425" indent="-171450" algn="l" defTabSz="914367" rtl="0" eaLnBrk="1" latinLnBrk="0" hangingPunct="1">
              <a:spcBef>
                <a:spcPts val="300"/>
              </a:spcBef>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6" name="Text Placeholder 2">
            <a:extLst>
              <a:ext uri="{FF2B5EF4-FFF2-40B4-BE49-F238E27FC236}">
                <a16:creationId xmlns:a16="http://schemas.microsoft.com/office/drawing/2014/main" id="{343A91A3-6392-4CB8-89FF-EEA6AEFE1D1D}"/>
              </a:ext>
            </a:extLst>
          </p:cNvPr>
          <p:cNvSpPr>
            <a:spLocks noGrp="1"/>
          </p:cNvSpPr>
          <p:nvPr>
            <p:ph type="body" sz="quarter" idx="21"/>
          </p:nvPr>
        </p:nvSpPr>
        <p:spPr>
          <a:xfrm>
            <a:off x="2860226" y="1606097"/>
            <a:ext cx="1928813" cy="507710"/>
          </a:xfrm>
          <a:solidFill>
            <a:schemeClr val="accent5"/>
          </a:solidFill>
        </p:spPr>
        <p:txBody>
          <a:bodyPr lIns="91440" anchor="ctr">
            <a:noAutofit/>
          </a:bodyPr>
          <a:lstStyle>
            <a:lvl1pPr marL="0" indent="0">
              <a:buNone/>
              <a:defRPr sz="1400">
                <a:solidFill>
                  <a:schemeClr val="bg1"/>
                </a:solidFill>
                <a:latin typeface="+mj-lt"/>
              </a:defRPr>
            </a:lvl1pPr>
          </a:lstStyle>
          <a:p>
            <a:pPr lvl="0"/>
            <a:r>
              <a:rPr lang="en-US"/>
              <a:t>Click to edit Master text styles</a:t>
            </a:r>
          </a:p>
        </p:txBody>
      </p:sp>
      <p:sp>
        <p:nvSpPr>
          <p:cNvPr id="20" name="Text Placeholder 11">
            <a:extLst>
              <a:ext uri="{FF2B5EF4-FFF2-40B4-BE49-F238E27FC236}">
                <a16:creationId xmlns:a16="http://schemas.microsoft.com/office/drawing/2014/main" id="{CB93468E-FFB8-4803-B878-19330C4FBFA5}"/>
              </a:ext>
            </a:extLst>
          </p:cNvPr>
          <p:cNvSpPr>
            <a:spLocks noGrp="1"/>
          </p:cNvSpPr>
          <p:nvPr>
            <p:ph type="body" sz="quarter" idx="13"/>
          </p:nvPr>
        </p:nvSpPr>
        <p:spPr>
          <a:xfrm>
            <a:off x="2860226" y="2256972"/>
            <a:ext cx="1929384" cy="4012066"/>
          </a:xfrm>
          <a:prstGeom prst="rect">
            <a:avLst/>
          </a:prstGeo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225425"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8755CE2C-CBA4-415C-B08A-B7FD9D01C881}"/>
              </a:ext>
            </a:extLst>
          </p:cNvPr>
          <p:cNvSpPr>
            <a:spLocks noGrp="1"/>
          </p:cNvSpPr>
          <p:nvPr>
            <p:ph type="body" sz="quarter" idx="22"/>
          </p:nvPr>
        </p:nvSpPr>
        <p:spPr>
          <a:xfrm>
            <a:off x="5135236" y="1606097"/>
            <a:ext cx="1928813" cy="507710"/>
          </a:xfrm>
          <a:solidFill>
            <a:schemeClr val="accent5"/>
          </a:solidFill>
        </p:spPr>
        <p:txBody>
          <a:bodyPr lIns="91440" anchor="ctr">
            <a:noAutofit/>
          </a:bodyPr>
          <a:lstStyle>
            <a:lvl1pPr marL="0" indent="0">
              <a:buNone/>
              <a:defRPr sz="1400">
                <a:solidFill>
                  <a:schemeClr val="bg1"/>
                </a:solidFill>
                <a:latin typeface="+mj-lt"/>
              </a:defRPr>
            </a:lvl1pPr>
          </a:lstStyle>
          <a:p>
            <a:pPr lvl="0"/>
            <a:r>
              <a:rPr lang="en-US"/>
              <a:t>Click to edit Master text styles</a:t>
            </a:r>
          </a:p>
        </p:txBody>
      </p:sp>
      <p:sp>
        <p:nvSpPr>
          <p:cNvPr id="30" name="Text Placeholder 11">
            <a:extLst>
              <a:ext uri="{FF2B5EF4-FFF2-40B4-BE49-F238E27FC236}">
                <a16:creationId xmlns:a16="http://schemas.microsoft.com/office/drawing/2014/main" id="{8D3E6AA4-3546-4254-8AED-803F993D1F56}"/>
              </a:ext>
            </a:extLst>
          </p:cNvPr>
          <p:cNvSpPr>
            <a:spLocks noGrp="1"/>
          </p:cNvSpPr>
          <p:nvPr>
            <p:ph type="body" sz="quarter" idx="15"/>
          </p:nvPr>
        </p:nvSpPr>
        <p:spPr>
          <a:xfrm>
            <a:off x="5135236" y="2256971"/>
            <a:ext cx="1929384" cy="4012066"/>
          </a:xfrm>
          <a:prstGeom prst="rect">
            <a:avLst/>
          </a:prstGeo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225425"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3" name="Text Placeholder 2">
            <a:extLst>
              <a:ext uri="{FF2B5EF4-FFF2-40B4-BE49-F238E27FC236}">
                <a16:creationId xmlns:a16="http://schemas.microsoft.com/office/drawing/2014/main" id="{18CCC0D6-4CF3-4631-B7B9-43AC2AE34CF6}"/>
              </a:ext>
            </a:extLst>
          </p:cNvPr>
          <p:cNvSpPr>
            <a:spLocks noGrp="1"/>
          </p:cNvSpPr>
          <p:nvPr>
            <p:ph type="body" sz="quarter" idx="23"/>
          </p:nvPr>
        </p:nvSpPr>
        <p:spPr>
          <a:xfrm>
            <a:off x="7410246" y="1606097"/>
            <a:ext cx="1928813" cy="507710"/>
          </a:xfrm>
          <a:solidFill>
            <a:schemeClr val="accent5"/>
          </a:solidFill>
        </p:spPr>
        <p:txBody>
          <a:bodyPr lIns="91440" anchor="ctr">
            <a:noAutofit/>
          </a:bodyPr>
          <a:lstStyle>
            <a:lvl1pPr marL="0" indent="0">
              <a:buNone/>
              <a:defRPr sz="1400">
                <a:solidFill>
                  <a:schemeClr val="bg1"/>
                </a:solidFill>
                <a:latin typeface="+mj-lt"/>
              </a:defRPr>
            </a:lvl1pPr>
          </a:lstStyle>
          <a:p>
            <a:pPr lvl="0"/>
            <a:r>
              <a:rPr lang="en-US"/>
              <a:t>Click to edit Master text styles</a:t>
            </a:r>
          </a:p>
        </p:txBody>
      </p:sp>
      <p:sp>
        <p:nvSpPr>
          <p:cNvPr id="37" name="Text Placeholder 11">
            <a:extLst>
              <a:ext uri="{FF2B5EF4-FFF2-40B4-BE49-F238E27FC236}">
                <a16:creationId xmlns:a16="http://schemas.microsoft.com/office/drawing/2014/main" id="{968A031D-6949-48B8-988E-387D323B5674}"/>
              </a:ext>
            </a:extLst>
          </p:cNvPr>
          <p:cNvSpPr>
            <a:spLocks noGrp="1"/>
          </p:cNvSpPr>
          <p:nvPr>
            <p:ph type="body" sz="quarter" idx="17"/>
          </p:nvPr>
        </p:nvSpPr>
        <p:spPr>
          <a:xfrm>
            <a:off x="7410246" y="2256971"/>
            <a:ext cx="1929384" cy="4012066"/>
          </a:xfrm>
          <a:prstGeom prst="rect">
            <a:avLst/>
          </a:prstGeo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225425"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4" name="Text Placeholder 2">
            <a:extLst>
              <a:ext uri="{FF2B5EF4-FFF2-40B4-BE49-F238E27FC236}">
                <a16:creationId xmlns:a16="http://schemas.microsoft.com/office/drawing/2014/main" id="{AD639DA8-5FA6-48EC-BF28-F064FF465BBC}"/>
              </a:ext>
            </a:extLst>
          </p:cNvPr>
          <p:cNvSpPr>
            <a:spLocks noGrp="1"/>
          </p:cNvSpPr>
          <p:nvPr>
            <p:ph type="body" sz="quarter" idx="24"/>
          </p:nvPr>
        </p:nvSpPr>
        <p:spPr>
          <a:xfrm>
            <a:off x="9685256" y="1606097"/>
            <a:ext cx="1928813" cy="507710"/>
          </a:xfrm>
          <a:solidFill>
            <a:schemeClr val="accent5"/>
          </a:solidFill>
        </p:spPr>
        <p:txBody>
          <a:bodyPr lIns="91440" anchor="ctr">
            <a:noAutofit/>
          </a:bodyPr>
          <a:lstStyle>
            <a:lvl1pPr marL="0" indent="0">
              <a:buNone/>
              <a:defRPr sz="1400">
                <a:solidFill>
                  <a:schemeClr val="bg1"/>
                </a:solidFill>
                <a:latin typeface="+mj-lt"/>
              </a:defRPr>
            </a:lvl1pPr>
          </a:lstStyle>
          <a:p>
            <a:pPr lvl="0"/>
            <a:r>
              <a:rPr lang="en-US"/>
              <a:t>Click to edit Master text styles</a:t>
            </a:r>
          </a:p>
        </p:txBody>
      </p:sp>
      <p:sp>
        <p:nvSpPr>
          <p:cNvPr id="39" name="Text Placeholder 11">
            <a:extLst>
              <a:ext uri="{FF2B5EF4-FFF2-40B4-BE49-F238E27FC236}">
                <a16:creationId xmlns:a16="http://schemas.microsoft.com/office/drawing/2014/main" id="{60918B1D-45D8-4DE7-864D-8DC27101CF67}"/>
              </a:ext>
            </a:extLst>
          </p:cNvPr>
          <p:cNvSpPr>
            <a:spLocks noGrp="1"/>
          </p:cNvSpPr>
          <p:nvPr>
            <p:ph type="body" sz="quarter" idx="19"/>
          </p:nvPr>
        </p:nvSpPr>
        <p:spPr>
          <a:xfrm>
            <a:off x="9685256" y="2256971"/>
            <a:ext cx="1929384" cy="4012066"/>
          </a:xfrm>
          <a:prstGeom prst="rect">
            <a:avLst/>
          </a:prstGeo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225425"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08577943"/>
      </p:ext>
    </p:extLst>
  </p:cSld>
  <p:clrMapOvr>
    <a:masterClrMapping/>
  </p:clrMapOvr>
  <p:transition>
    <p:fade/>
  </p:transition>
  <p:extLst>
    <p:ext uri="{DCECCB84-F9BA-43D5-87BE-67443E8EF086}">
      <p15:sldGuideLst xmlns:p15="http://schemas.microsoft.com/office/powerpoint/2012/main">
        <p15:guide id="4" orient="horz" pos="1008">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only 1">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1000" y="457200"/>
            <a:ext cx="11430000" cy="553998"/>
          </a:xfrm>
        </p:spPr>
        <p:txBody>
          <a:bodyPr anchor="t"/>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266234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tle only with bar">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EC00B3B-75BA-49EB-B4D4-755A365C0697}"/>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A7165B66-9228-4877-8908-CAFBBD781789}"/>
              </a:ext>
              <a:ext uri="{C183D7F6-B498-43B3-948B-1728B52AA6E4}">
                <adec:decorative xmlns:adec="http://schemas.microsoft.com/office/drawing/2017/decorative" val="1"/>
              </a:ext>
            </a:extLst>
          </p:cNvPr>
          <p:cNvCxnSpPr/>
          <p:nvPr userDrawn="1"/>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Freeform: Shape 4" descr="Yellow-blue MIS Identity bar">
            <a:extLst>
              <a:ext uri="{FF2B5EF4-FFF2-40B4-BE49-F238E27FC236}">
                <a16:creationId xmlns:a16="http://schemas.microsoft.com/office/drawing/2014/main" id="{8E312679-BB90-4EAE-BEE9-77296A67B712}"/>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533423208"/>
      </p:ext>
    </p:extLst>
  </p:cSld>
  <p:clrMapOvr>
    <a:masterClrMapping/>
  </p:clrMapOvr>
  <p:transition>
    <p:fade/>
  </p:transition>
  <p:extLst>
    <p:ext uri="{DCECCB84-F9BA-43D5-87BE-67443E8EF086}">
      <p15:sldGuideLst xmlns:p15="http://schemas.microsoft.com/office/powerpoint/2012/main">
        <p15:guide id="4" orient="horz" pos="1008">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EC00B3B-75BA-49EB-B4D4-755A365C0697}"/>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A7165B66-9228-4877-8908-CAFBBD781789}"/>
              </a:ext>
              <a:ext uri="{C183D7F6-B498-43B3-948B-1728B52AA6E4}">
                <adec:decorative xmlns:adec="http://schemas.microsoft.com/office/drawing/2017/decorative" val="1"/>
              </a:ext>
            </a:extLst>
          </p:cNvPr>
          <p:cNvCxnSpPr/>
          <p:nvPr userDrawn="1"/>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7427202"/>
      </p:ext>
    </p:extLst>
  </p:cSld>
  <p:clrMapOvr>
    <a:masterClrMapping/>
  </p:clrMapOvr>
  <p:transition>
    <p:fade/>
  </p:transition>
  <p:extLst>
    <p:ext uri="{DCECCB84-F9BA-43D5-87BE-67443E8EF086}">
      <p15:sldGuideLst xmlns:p15="http://schemas.microsoft.com/office/powerpoint/2012/main">
        <p15:guide id="4" orient="horz" pos="1008">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Big Statement with bars">
    <p:bg>
      <p:bgPr>
        <a:solidFill>
          <a:schemeClr val="bg1"/>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F194DA56-361F-4288-8202-438E55A29953}"/>
              </a:ext>
            </a:extLst>
          </p:cNvPr>
          <p:cNvSpPr>
            <a:spLocks noGrp="1"/>
          </p:cNvSpPr>
          <p:nvPr>
            <p:ph type="pic" sz="quarter" idx="10" hasCustomPrompt="1"/>
          </p:nvPr>
        </p:nvSpPr>
        <p:spPr>
          <a:xfrm>
            <a:off x="-3048" y="110883"/>
            <a:ext cx="12192000" cy="6636235"/>
          </a:xfrm>
          <a:prstGeom prst="rect">
            <a:avLst/>
          </a:prstGeom>
          <a:solidFill>
            <a:schemeClr val="bg1">
              <a:lumMod val="85000"/>
            </a:schemeClr>
          </a:solidFill>
        </p:spPr>
        <p:txBody>
          <a:bodyPr bIns="9144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
        <p:nvSpPr>
          <p:cNvPr id="5" name="Title 1">
            <a:extLst>
              <a:ext uri="{FF2B5EF4-FFF2-40B4-BE49-F238E27FC236}">
                <a16:creationId xmlns:a16="http://schemas.microsoft.com/office/drawing/2014/main" id="{917652FB-43CA-457D-B4B4-E90BE4909A03}"/>
              </a:ext>
            </a:extLst>
          </p:cNvPr>
          <p:cNvSpPr>
            <a:spLocks noGrp="1"/>
          </p:cNvSpPr>
          <p:nvPr>
            <p:ph type="title"/>
          </p:nvPr>
        </p:nvSpPr>
        <p:spPr>
          <a:xfrm>
            <a:off x="1447800" y="2032000"/>
            <a:ext cx="9296400" cy="2794000"/>
          </a:xfrm>
        </p:spPr>
        <p:txBody>
          <a:bodyPr anchor="ctr">
            <a:noAutofit/>
          </a:bodyPr>
          <a:lstStyle>
            <a:lvl1pPr algn="ctr" defTabSz="932742" rtl="0" eaLnBrk="1" latinLnBrk="0" hangingPunct="1">
              <a:lnSpc>
                <a:spcPct val="100000"/>
              </a:lnSpc>
              <a:buNone/>
              <a:defRPr lang="en-US" sz="3400" b="0" kern="1200" cap="none" spc="-20" baseline="0" dirty="0" smtClean="0">
                <a:ln w="3175">
                  <a:noFill/>
                </a:ln>
                <a:solidFill>
                  <a:schemeClr val="bg1"/>
                </a:solidFill>
                <a:effectLst/>
                <a:latin typeface="+mj-lt"/>
                <a:ea typeface="+mn-ea"/>
                <a:cs typeface="SegoePro-Light"/>
              </a:defRPr>
            </a:lvl1pPr>
          </a:lstStyle>
          <a:p>
            <a:r>
              <a:rPr lang="en-US"/>
              <a:t>Click to edit Master title style</a:t>
            </a:r>
          </a:p>
        </p:txBody>
      </p:sp>
      <p:sp>
        <p:nvSpPr>
          <p:cNvPr id="7" name="Freeform: Shape 6">
            <a:extLst>
              <a:ext uri="{FF2B5EF4-FFF2-40B4-BE49-F238E27FC236}">
                <a16:creationId xmlns:a16="http://schemas.microsoft.com/office/drawing/2014/main" id="{D5F1EDA9-C65D-449F-9528-9F0CE623933B}"/>
              </a:ext>
              <a:ext uri="{C183D7F6-B498-43B3-948B-1728B52AA6E4}">
                <adec:decorative xmlns:adec="http://schemas.microsoft.com/office/drawing/2017/decorative" val="1"/>
              </a:ext>
            </a:extLst>
          </p:cNvPr>
          <p:cNvSpPr/>
          <p:nvPr userDrawn="1"/>
        </p:nvSpPr>
        <p:spPr bwMode="auto">
          <a:xfrm>
            <a:off x="3048" y="0"/>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8" name="Freeform: Shape 7" descr="Yellow-blue MIS Identity bar">
            <a:extLst>
              <a:ext uri="{FF2B5EF4-FFF2-40B4-BE49-F238E27FC236}">
                <a16:creationId xmlns:a16="http://schemas.microsoft.com/office/drawing/2014/main" id="{B1DA8DAD-3F8B-4BED-8F15-3793BF221555}"/>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4196492376"/>
      </p:ext>
    </p:extLst>
  </p:cSld>
  <p:clrMapOvr>
    <a:masterClrMapping/>
  </p:clrMapOvr>
  <p:transition>
    <p:fade/>
  </p:transition>
  <p:extLst>
    <p:ext uri="{DCECCB84-F9BA-43D5-87BE-67443E8EF086}">
      <p15:sldGuideLst xmlns:p15="http://schemas.microsoft.com/office/powerpoint/2012/main">
        <p15:guide id="4" orient="horz" pos="1008">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Big Statement">
    <p:bg>
      <p:bgPr>
        <a:solidFill>
          <a:schemeClr val="bg1"/>
        </a:solidFill>
        <a:effectLst/>
      </p:bgPr>
    </p:bg>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6CAA6A82-051F-4482-9AA3-B413026DEA2A}"/>
              </a:ext>
            </a:extLst>
          </p:cNvPr>
          <p:cNvSpPr>
            <a:spLocks noGrp="1"/>
          </p:cNvSpPr>
          <p:nvPr>
            <p:ph type="pic" sz="quarter" idx="10" hasCustomPrompt="1"/>
          </p:nvPr>
        </p:nvSpPr>
        <p:spPr>
          <a:xfrm>
            <a:off x="0" y="0"/>
            <a:ext cx="12192000" cy="6858000"/>
          </a:xfrm>
          <a:prstGeom prst="rect">
            <a:avLst/>
          </a:prstGeom>
          <a:solidFill>
            <a:schemeClr val="bg1">
              <a:lumMod val="85000"/>
            </a:schemeClr>
          </a:solidFill>
        </p:spPr>
        <p:txBody>
          <a:bodyPr bIns="9144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
        <p:nvSpPr>
          <p:cNvPr id="9" name="Title 1">
            <a:extLst>
              <a:ext uri="{FF2B5EF4-FFF2-40B4-BE49-F238E27FC236}">
                <a16:creationId xmlns:a16="http://schemas.microsoft.com/office/drawing/2014/main" id="{833792F2-9319-4A24-8661-4A06B3558C0B}"/>
              </a:ext>
            </a:extLst>
          </p:cNvPr>
          <p:cNvSpPr>
            <a:spLocks noGrp="1"/>
          </p:cNvSpPr>
          <p:nvPr>
            <p:ph type="title"/>
          </p:nvPr>
        </p:nvSpPr>
        <p:spPr>
          <a:xfrm>
            <a:off x="1447800" y="2032000"/>
            <a:ext cx="9296400" cy="2794000"/>
          </a:xfrm>
        </p:spPr>
        <p:txBody>
          <a:bodyPr anchor="ctr">
            <a:noAutofit/>
          </a:bodyPr>
          <a:lstStyle>
            <a:lvl1pPr algn="ctr" defTabSz="932742" rtl="0" eaLnBrk="1" latinLnBrk="0" hangingPunct="1">
              <a:lnSpc>
                <a:spcPct val="100000"/>
              </a:lnSpc>
              <a:buNone/>
              <a:defRPr lang="en-US" sz="3400" b="0" kern="1200" cap="none" spc="-20" baseline="0" dirty="0" smtClean="0">
                <a:ln w="3175">
                  <a:noFill/>
                </a:ln>
                <a:solidFill>
                  <a:schemeClr val="bg1"/>
                </a:solidFill>
                <a:effectLst/>
                <a:latin typeface="+mj-lt"/>
                <a:ea typeface="+mn-ea"/>
                <a:cs typeface="SegoePro-Light"/>
              </a:defRPr>
            </a:lvl1pPr>
          </a:lstStyle>
          <a:p>
            <a:r>
              <a:rPr lang="en-US"/>
              <a:t>Click to edit Master title style</a:t>
            </a:r>
          </a:p>
        </p:txBody>
      </p:sp>
    </p:spTree>
    <p:extLst>
      <p:ext uri="{BB962C8B-B14F-4D97-AF65-F5344CB8AC3E}">
        <p14:creationId xmlns:p14="http://schemas.microsoft.com/office/powerpoint/2010/main" val="1713498470"/>
      </p:ext>
    </p:extLst>
  </p:cSld>
  <p:clrMapOvr>
    <a:masterClrMapping/>
  </p:clrMapOvr>
  <p:transition>
    <p:fade/>
  </p:transition>
  <p:extLst>
    <p:ext uri="{DCECCB84-F9BA-43D5-87BE-67443E8EF086}">
      <p15:sldGuideLst xmlns:p15="http://schemas.microsoft.com/office/powerpoint/2012/main">
        <p15:guide id="4" orient="horz" pos="1008">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Speaker intro">
    <p:bg>
      <p:bgPr>
        <a:solidFill>
          <a:schemeClr val="bg1"/>
        </a:solidFill>
        <a:effectLst/>
      </p:bgPr>
    </p:bg>
    <p:spTree>
      <p:nvGrpSpPr>
        <p:cNvPr id="1" name=""/>
        <p:cNvGrpSpPr/>
        <p:nvPr/>
      </p:nvGrpSpPr>
      <p:grpSpPr>
        <a:xfrm>
          <a:off x="0" y="0"/>
          <a:ext cx="0" cy="0"/>
          <a:chOff x="0" y="0"/>
          <a:chExt cx="0" cy="0"/>
        </a:xfrm>
      </p:grpSpPr>
      <p:sp>
        <p:nvSpPr>
          <p:cNvPr id="23" name="object 3">
            <a:extLst>
              <a:ext uri="{FF2B5EF4-FFF2-40B4-BE49-F238E27FC236}">
                <a16:creationId xmlns:a16="http://schemas.microsoft.com/office/drawing/2014/main" id="{6C42B584-DE86-450C-9FCD-73378FF76445}"/>
              </a:ext>
            </a:extLst>
          </p:cNvPr>
          <p:cNvSpPr/>
          <p:nvPr userDrawn="1"/>
        </p:nvSpPr>
        <p:spPr>
          <a:xfrm>
            <a:off x="228600" y="228600"/>
            <a:ext cx="11734800" cy="6400800"/>
          </a:xfrm>
          <a:custGeom>
            <a:avLst/>
            <a:gdLst/>
            <a:ahLst/>
            <a:cxnLst/>
            <a:rect l="l" t="t" r="r" b="b"/>
            <a:pathLst>
              <a:path w="11734800" h="6400800">
                <a:moveTo>
                  <a:pt x="11734800" y="0"/>
                </a:moveTo>
                <a:lnTo>
                  <a:pt x="0" y="0"/>
                </a:lnTo>
                <a:lnTo>
                  <a:pt x="0" y="6400800"/>
                </a:lnTo>
                <a:lnTo>
                  <a:pt x="11734800" y="6400800"/>
                </a:lnTo>
                <a:lnTo>
                  <a:pt x="11734800" y="0"/>
                </a:lnTo>
                <a:close/>
              </a:path>
            </a:pathLst>
          </a:custGeom>
          <a:solidFill>
            <a:schemeClr val="bg1"/>
          </a:solidFill>
        </p:spPr>
        <p:txBody>
          <a:bodyPr wrap="square" lIns="0" tIns="0" rIns="0" bIns="0" rtlCol="0"/>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Title 1">
            <a:extLst>
              <a:ext uri="{FF2B5EF4-FFF2-40B4-BE49-F238E27FC236}">
                <a16:creationId xmlns:a16="http://schemas.microsoft.com/office/drawing/2014/main" id="{7AA66E9F-BB3E-4392-918A-872481A359BA}"/>
              </a:ext>
            </a:extLst>
          </p:cNvPr>
          <p:cNvSpPr>
            <a:spLocks noGrp="1"/>
          </p:cNvSpPr>
          <p:nvPr>
            <p:ph type="title"/>
          </p:nvPr>
        </p:nvSpPr>
        <p:spPr>
          <a:xfrm>
            <a:off x="584200" y="457200"/>
            <a:ext cx="4918774" cy="553998"/>
          </a:xfrm>
        </p:spPr>
        <p:txBody>
          <a:bodyPr/>
          <a:lstStyle/>
          <a:p>
            <a:r>
              <a:rPr lang="en-US"/>
              <a:t>Click to edit Master title style</a:t>
            </a:r>
          </a:p>
        </p:txBody>
      </p:sp>
      <p:sp>
        <p:nvSpPr>
          <p:cNvPr id="25" name="Text Placeholder 9">
            <a:extLst>
              <a:ext uri="{FF2B5EF4-FFF2-40B4-BE49-F238E27FC236}">
                <a16:creationId xmlns:a16="http://schemas.microsoft.com/office/drawing/2014/main" id="{F1E5A7B7-884B-4CA6-B09F-A78B8739C453}"/>
              </a:ext>
            </a:extLst>
          </p:cNvPr>
          <p:cNvSpPr>
            <a:spLocks noGrp="1"/>
          </p:cNvSpPr>
          <p:nvPr>
            <p:ph type="body" sz="quarter" idx="11"/>
          </p:nvPr>
        </p:nvSpPr>
        <p:spPr>
          <a:xfrm>
            <a:off x="584200" y="3429000"/>
            <a:ext cx="4918774" cy="1862048"/>
          </a:xfrm>
          <a:prstGeom prst="rect">
            <a:avLst/>
          </a:prstGeom>
        </p:spPr>
        <p:txBody>
          <a:bodyPr/>
          <a:lstStyle>
            <a:lvl1pPr marL="0" indent="0">
              <a:spcBef>
                <a:spcPts val="600"/>
              </a:spcBef>
              <a:spcAft>
                <a:spcPts val="600"/>
              </a:spcAft>
              <a:buFontTx/>
              <a:buNone/>
              <a:defRPr sz="2000"/>
            </a:lvl1pPr>
            <a:lvl2pPr marL="0" indent="-342900">
              <a:buFont typeface="Arial" panose="020B0604020202020204" pitchFamily="34" charset="0"/>
              <a:buChar char="•"/>
              <a:tabLst/>
              <a:defRPr sz="2000"/>
            </a:lvl2pPr>
            <a:lvl3pPr marL="457200" indent="0">
              <a:buFontTx/>
              <a:buNone/>
              <a:defRPr sz="2000"/>
            </a:lvl3pPr>
            <a:lvl4pPr marL="661988" indent="0">
              <a:buFontTx/>
              <a:buNone/>
              <a:defRPr sz="2000"/>
            </a:lvl4pPr>
            <a:lvl5pPr marL="855663" indent="0">
              <a:buFontTx/>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Picture Placeholder 3">
            <a:extLst>
              <a:ext uri="{FF2B5EF4-FFF2-40B4-BE49-F238E27FC236}">
                <a16:creationId xmlns:a16="http://schemas.microsoft.com/office/drawing/2014/main" id="{705259D2-DDBD-481B-826B-FF0AD18EEFAF}"/>
              </a:ext>
            </a:extLst>
          </p:cNvPr>
          <p:cNvSpPr>
            <a:spLocks noGrp="1"/>
          </p:cNvSpPr>
          <p:nvPr>
            <p:ph type="pic" sz="quarter" idx="10"/>
          </p:nvPr>
        </p:nvSpPr>
        <p:spPr>
          <a:xfrm>
            <a:off x="6096000" y="0"/>
            <a:ext cx="6096000" cy="6747118"/>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7" name="Freeform: Shape 6" descr="Yellow-blue MIS Identity bar">
            <a:extLst>
              <a:ext uri="{FF2B5EF4-FFF2-40B4-BE49-F238E27FC236}">
                <a16:creationId xmlns:a16="http://schemas.microsoft.com/office/drawing/2014/main" id="{DC73D905-6544-4499-8B2E-709376F15834}"/>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526508471"/>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 Square Photo Right 1">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9AEE4668-3015-48F0-AE7B-144B087541BE}"/>
              </a:ext>
            </a:extLst>
          </p:cNvPr>
          <p:cNvSpPr>
            <a:spLocks noGrp="1"/>
          </p:cNvSpPr>
          <p:nvPr>
            <p:ph type="title" idx="4294967295"/>
          </p:nvPr>
        </p:nvSpPr>
        <p:spPr>
          <a:xfrm>
            <a:off x="584200" y="457200"/>
            <a:ext cx="5043602" cy="979488"/>
          </a:xfrm>
        </p:spPr>
        <p:txBody>
          <a:bodyPr/>
          <a:lstStyle/>
          <a:p>
            <a:r>
              <a:rPr lang="en-US"/>
              <a:t>Click to edit Master title style</a:t>
            </a:r>
          </a:p>
        </p:txBody>
      </p:sp>
      <p:sp>
        <p:nvSpPr>
          <p:cNvPr id="16" name="Text Placeholder 9">
            <a:extLst>
              <a:ext uri="{FF2B5EF4-FFF2-40B4-BE49-F238E27FC236}">
                <a16:creationId xmlns:a16="http://schemas.microsoft.com/office/drawing/2014/main" id="{D3CE1D5C-5E21-4F97-A445-B2AE4E6831D5}"/>
              </a:ext>
            </a:extLst>
          </p:cNvPr>
          <p:cNvSpPr>
            <a:spLocks noGrp="1"/>
          </p:cNvSpPr>
          <p:nvPr>
            <p:ph type="body" sz="quarter" idx="11"/>
          </p:nvPr>
        </p:nvSpPr>
        <p:spPr>
          <a:xfrm>
            <a:off x="584200" y="1436688"/>
            <a:ext cx="5043602" cy="2461277"/>
          </a:xfrm>
          <a:prstGeom prst="rect">
            <a:avLst/>
          </a:prstGeom>
        </p:spPr>
        <p:txBody>
          <a:bodyPr/>
          <a:lstStyle>
            <a:lvl1pPr marL="0" indent="0">
              <a:buFontTx/>
              <a:buNone/>
              <a:defRPr sz="2200"/>
            </a:lvl1pPr>
            <a:lvl2pPr marL="0" indent="-342900">
              <a:buFont typeface="Arial" panose="020B0604020202020204" pitchFamily="34" charset="0"/>
              <a:buChar char="•"/>
              <a:tabLst/>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reeform: Shape 5" descr="Yellow-blue MIS Identity bar">
            <a:extLst>
              <a:ext uri="{FF2B5EF4-FFF2-40B4-BE49-F238E27FC236}">
                <a16:creationId xmlns:a16="http://schemas.microsoft.com/office/drawing/2014/main" id="{2A8E95B0-00BF-4AAE-AD5B-6E9BE0E6355D}"/>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8" name="Picture 7" descr="A fisherwoman and the daughter carrying two buckets of fishes on the beach with contrasty light.">
            <a:extLst>
              <a:ext uri="{FF2B5EF4-FFF2-40B4-BE49-F238E27FC236}">
                <a16:creationId xmlns:a16="http://schemas.microsoft.com/office/drawing/2014/main" id="{6EBB8F66-0ECC-4ABB-84E7-27BCBB2FA3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97524" y="0"/>
            <a:ext cx="6094476" cy="6743700"/>
          </a:xfrm>
          <a:prstGeom prst="rect">
            <a:avLst/>
          </a:prstGeom>
        </p:spPr>
      </p:pic>
    </p:spTree>
    <p:extLst>
      <p:ext uri="{BB962C8B-B14F-4D97-AF65-F5344CB8AC3E}">
        <p14:creationId xmlns:p14="http://schemas.microsoft.com/office/powerpoint/2010/main" val="405809346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guide id="13" orient="horz" pos="904">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le - Square Photo Right 3">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19E4C69-42B7-4BBE-99B3-2E299B165125}"/>
              </a:ext>
            </a:extLst>
          </p:cNvPr>
          <p:cNvSpPr>
            <a:spLocks noGrp="1"/>
          </p:cNvSpPr>
          <p:nvPr>
            <p:ph type="title" idx="4294967295"/>
          </p:nvPr>
        </p:nvSpPr>
        <p:spPr>
          <a:xfrm>
            <a:off x="584200" y="457200"/>
            <a:ext cx="5043602" cy="979488"/>
          </a:xfrm>
        </p:spPr>
        <p:txBody>
          <a:bodyPr/>
          <a:lstStyle/>
          <a:p>
            <a:r>
              <a:rPr lang="en-US"/>
              <a:t>Click to edit Master title style</a:t>
            </a:r>
          </a:p>
        </p:txBody>
      </p:sp>
      <p:sp>
        <p:nvSpPr>
          <p:cNvPr id="12" name="Text Placeholder 9">
            <a:extLst>
              <a:ext uri="{FF2B5EF4-FFF2-40B4-BE49-F238E27FC236}">
                <a16:creationId xmlns:a16="http://schemas.microsoft.com/office/drawing/2014/main" id="{34995755-1B1D-43CC-AF97-4D440E684FA6}"/>
              </a:ext>
            </a:extLst>
          </p:cNvPr>
          <p:cNvSpPr>
            <a:spLocks noGrp="1"/>
          </p:cNvSpPr>
          <p:nvPr>
            <p:ph type="body" sz="quarter" idx="11"/>
          </p:nvPr>
        </p:nvSpPr>
        <p:spPr>
          <a:xfrm>
            <a:off x="584200" y="3124199"/>
            <a:ext cx="5043602" cy="1963859"/>
          </a:xfrm>
          <a:prstGeom prst="rect">
            <a:avLst/>
          </a:prstGeom>
        </p:spPr>
        <p:txBody>
          <a:bodyPr/>
          <a:lstStyle>
            <a:lvl1pPr marL="0" indent="0">
              <a:buFontTx/>
              <a:buNone/>
              <a:defRPr sz="2200"/>
            </a:lvl1pPr>
            <a:lvl2pPr marL="0" indent="-342900">
              <a:buFont typeface="Arial" panose="020B0604020202020204" pitchFamily="34" charset="0"/>
              <a:buChar char="•"/>
              <a:tabLst/>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178D66BC-4623-42D4-853A-9C4772374F59}"/>
              </a:ext>
            </a:extLst>
          </p:cNvPr>
          <p:cNvSpPr>
            <a:spLocks noGrp="1"/>
          </p:cNvSpPr>
          <p:nvPr>
            <p:ph type="pic" sz="quarter" idx="10"/>
          </p:nvPr>
        </p:nvSpPr>
        <p:spPr>
          <a:xfrm>
            <a:off x="5919788" y="0"/>
            <a:ext cx="6272212" cy="6858000"/>
          </a:xfrm>
          <a:prstGeom prst="rect">
            <a:avLst/>
          </a:prstGeo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199952113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guide id="13" orient="horz" pos="904">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2A8C5A-1347-4FDF-B1DA-163E288C2635}"/>
              </a:ext>
              <a:ext uri="{C183D7F6-B498-43B3-948B-1728B52AA6E4}">
                <adec:decorative xmlns:adec="http://schemas.microsoft.com/office/drawing/2017/decorative" val="1"/>
              </a:ext>
            </a:extLst>
          </p:cNvPr>
          <p:cNvSpPr/>
          <p:nvPr userDrawn="1"/>
        </p:nvSpPr>
        <p:spPr bwMode="auto">
          <a:xfrm>
            <a:off x="0" y="0"/>
            <a:ext cx="6092952" cy="674711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 name="Title 1">
            <a:extLst>
              <a:ext uri="{FF2B5EF4-FFF2-40B4-BE49-F238E27FC236}">
                <a16:creationId xmlns:a16="http://schemas.microsoft.com/office/drawing/2014/main" id="{6EF0C41E-D65A-40DF-960D-03C45A559A29}"/>
              </a:ext>
            </a:extLst>
          </p:cNvPr>
          <p:cNvSpPr>
            <a:spLocks noGrp="1"/>
          </p:cNvSpPr>
          <p:nvPr>
            <p:ph type="title" idx="4294967295"/>
          </p:nvPr>
        </p:nvSpPr>
        <p:spPr>
          <a:xfrm>
            <a:off x="584200" y="457200"/>
            <a:ext cx="5237375" cy="492443"/>
          </a:xfrm>
        </p:spPr>
        <p:txBody>
          <a:bodyPr/>
          <a:lstStyle>
            <a:lvl1pPr>
              <a:defRPr sz="3200">
                <a:solidFill>
                  <a:schemeClr val="tx1"/>
                </a:solidFill>
              </a:defRPr>
            </a:lvl1pPr>
          </a:lstStyle>
          <a:p>
            <a:r>
              <a:rPr lang="en-US"/>
              <a:t>Click to edit Master title style</a:t>
            </a:r>
          </a:p>
        </p:txBody>
      </p:sp>
      <p:sp>
        <p:nvSpPr>
          <p:cNvPr id="11" name="Text Placeholder 9">
            <a:extLst>
              <a:ext uri="{FF2B5EF4-FFF2-40B4-BE49-F238E27FC236}">
                <a16:creationId xmlns:a16="http://schemas.microsoft.com/office/drawing/2014/main" id="{7D35C6EC-AEB8-4F59-AB99-537D8FABFACF}"/>
              </a:ext>
            </a:extLst>
          </p:cNvPr>
          <p:cNvSpPr>
            <a:spLocks noGrp="1"/>
          </p:cNvSpPr>
          <p:nvPr>
            <p:ph type="body" sz="quarter" idx="11"/>
          </p:nvPr>
        </p:nvSpPr>
        <p:spPr>
          <a:xfrm>
            <a:off x="584200" y="1436688"/>
            <a:ext cx="5237375" cy="1656140"/>
          </a:xfrm>
          <a:prstGeom prst="rect">
            <a:avLst/>
          </a:prstGeom>
        </p:spPr>
        <p:txBody>
          <a:bodyPr/>
          <a:lstStyle>
            <a:lvl1pPr marL="0" indent="0">
              <a:buFontTx/>
              <a:buNone/>
              <a:defRPr sz="2000">
                <a:solidFill>
                  <a:schemeClr val="tx1"/>
                </a:solidFill>
              </a:defRPr>
            </a:lvl1pPr>
            <a:lvl2pPr marL="0" indent="-342900">
              <a:buFont typeface="Arial" panose="020B0604020202020204" pitchFamily="34" charset="0"/>
              <a:buChar char="•"/>
              <a:tabLst/>
              <a:defRPr sz="2000">
                <a:solidFill>
                  <a:schemeClr val="tx1"/>
                </a:solidFill>
              </a:defRPr>
            </a:lvl2pPr>
            <a:lvl3pPr marL="457200" indent="0">
              <a:buFontTx/>
              <a:buNone/>
              <a:defRPr sz="2000">
                <a:solidFill>
                  <a:schemeClr val="tx1"/>
                </a:solidFill>
              </a:defRPr>
            </a:lvl3pPr>
            <a:lvl4pPr marL="661988" indent="0">
              <a:buFontTx/>
              <a:buNone/>
              <a:defRPr sz="2000">
                <a:solidFill>
                  <a:schemeClr val="tx1"/>
                </a:solidFill>
              </a:defRPr>
            </a:lvl4pPr>
            <a:lvl5pPr marL="855663" indent="0">
              <a:buFontTx/>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2BF17E59-F060-4D72-BE1F-D26DA0DD1677}"/>
              </a:ext>
            </a:extLst>
          </p:cNvPr>
          <p:cNvSpPr>
            <a:spLocks noGrp="1"/>
          </p:cNvSpPr>
          <p:nvPr>
            <p:ph type="pic" sz="quarter" idx="10"/>
          </p:nvPr>
        </p:nvSpPr>
        <p:spPr>
          <a:xfrm>
            <a:off x="6096000" y="0"/>
            <a:ext cx="6096000" cy="6747118"/>
          </a:xfrm>
          <a:prstGeom prst="rect">
            <a:avLst/>
          </a:prstGeom>
          <a:solidFill>
            <a:schemeClr val="bg1">
              <a:lumMod val="85000"/>
            </a:schemeClr>
          </a:solidFill>
        </p:spPr>
        <p:txBody>
          <a:bodyPr/>
          <a:lstStyle/>
          <a:p>
            <a:r>
              <a:rPr lang="en-US"/>
              <a:t>Click icon to add picture</a:t>
            </a:r>
          </a:p>
        </p:txBody>
      </p:sp>
      <p:sp>
        <p:nvSpPr>
          <p:cNvPr id="7" name="Freeform: Shape 6" descr="Yellow-blue MIS Identity bar">
            <a:extLst>
              <a:ext uri="{FF2B5EF4-FFF2-40B4-BE49-F238E27FC236}">
                <a16:creationId xmlns:a16="http://schemas.microsoft.com/office/drawing/2014/main" id="{62F2BA2A-358F-4160-A6C8-C56C4FCEC385}"/>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0011026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 Square Photo Left 2">
    <p:bg>
      <p:bgRef idx="1001">
        <a:schemeClr val="bg1"/>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B0FF80-52AD-41DE-B03A-3D6422A50A02}"/>
              </a:ext>
            </a:extLst>
          </p:cNvPr>
          <p:cNvSpPr>
            <a:spLocks noGrp="1"/>
          </p:cNvSpPr>
          <p:nvPr>
            <p:ph type="title" idx="4294967295"/>
          </p:nvPr>
        </p:nvSpPr>
        <p:spPr>
          <a:xfrm>
            <a:off x="6512351" y="457200"/>
            <a:ext cx="5097038" cy="979488"/>
          </a:xfrm>
        </p:spPr>
        <p:txBody>
          <a:bodyPr/>
          <a:lstStyle/>
          <a:p>
            <a:r>
              <a:rPr lang="en-US"/>
              <a:t>Click to edit Master title style</a:t>
            </a:r>
          </a:p>
        </p:txBody>
      </p:sp>
      <p:sp>
        <p:nvSpPr>
          <p:cNvPr id="7" name="Picture Placeholder 3">
            <a:extLst>
              <a:ext uri="{FF2B5EF4-FFF2-40B4-BE49-F238E27FC236}">
                <a16:creationId xmlns:a16="http://schemas.microsoft.com/office/drawing/2014/main" id="{8F894AC0-C522-4A27-ADDD-37882F27D7B3}"/>
              </a:ext>
            </a:extLst>
          </p:cNvPr>
          <p:cNvSpPr>
            <a:spLocks noGrp="1"/>
          </p:cNvSpPr>
          <p:nvPr>
            <p:ph type="pic" sz="quarter" idx="10"/>
          </p:nvPr>
        </p:nvSpPr>
        <p:spPr>
          <a:xfrm>
            <a:off x="0" y="-20783"/>
            <a:ext cx="6096001" cy="6767901"/>
          </a:xfrm>
          <a:prstGeom prst="rect">
            <a:avLst/>
          </a:prstGeom>
          <a:solidFill>
            <a:schemeClr val="bg1">
              <a:lumMod val="85000"/>
            </a:schemeClr>
          </a:solidFill>
        </p:spPr>
        <p:txBody>
          <a:bodyPr anchor="ctr">
            <a:noAutofit/>
          </a:bodyPr>
          <a:lstStyle>
            <a:lvl1pPr marL="0" indent="0" algn="ctr">
              <a:buFontTx/>
              <a:buNone/>
              <a:defRPr/>
            </a:lvl1pPr>
          </a:lstStyle>
          <a:p>
            <a:r>
              <a:rPr lang="en-US"/>
              <a:t>Click icon to add picture</a:t>
            </a:r>
          </a:p>
        </p:txBody>
      </p:sp>
      <p:sp>
        <p:nvSpPr>
          <p:cNvPr id="8" name="Text Placeholder 9">
            <a:extLst>
              <a:ext uri="{FF2B5EF4-FFF2-40B4-BE49-F238E27FC236}">
                <a16:creationId xmlns:a16="http://schemas.microsoft.com/office/drawing/2014/main" id="{CFB51911-81E6-43A0-8D9E-D3BA97AD4279}"/>
              </a:ext>
            </a:extLst>
          </p:cNvPr>
          <p:cNvSpPr>
            <a:spLocks noGrp="1"/>
          </p:cNvSpPr>
          <p:nvPr>
            <p:ph type="body" sz="quarter" idx="11"/>
          </p:nvPr>
        </p:nvSpPr>
        <p:spPr>
          <a:xfrm>
            <a:off x="6512351" y="1436688"/>
            <a:ext cx="5097038" cy="2152150"/>
          </a:xfrm>
          <a:prstGeom prst="rect">
            <a:avLst/>
          </a:prstGeom>
        </p:spPr>
        <p:txBody>
          <a:bodyPr/>
          <a:lstStyle>
            <a:lvl1pPr marL="0" indent="0">
              <a:buFontTx/>
              <a:buNone/>
              <a:defRPr sz="2200"/>
            </a:lvl1pPr>
            <a:lvl2pPr marL="0" indent="-342900">
              <a:buFont typeface="Arial" panose="020B0604020202020204" pitchFamily="34" charset="0"/>
              <a:buChar char="•"/>
              <a:tabLst/>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reeform: Shape 5" descr="Yellow-blue MIS Identity bar">
            <a:extLst>
              <a:ext uri="{FF2B5EF4-FFF2-40B4-BE49-F238E27FC236}">
                <a16:creationId xmlns:a16="http://schemas.microsoft.com/office/drawing/2014/main" id="{B541E108-85E9-4157-8D14-94C64CC2257A}"/>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30786559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Full page photo">
    <p:bg>
      <p:bgPr>
        <a:solidFill>
          <a:schemeClr val="bg1"/>
        </a:solidFill>
        <a:effectLst/>
      </p:bgPr>
    </p:bg>
    <p:spTree>
      <p:nvGrpSpPr>
        <p:cNvPr id="1" name=""/>
        <p:cNvGrpSpPr/>
        <p:nvPr/>
      </p:nvGrpSpPr>
      <p:grpSpPr>
        <a:xfrm>
          <a:off x="0" y="0"/>
          <a:ext cx="0" cy="0"/>
          <a:chOff x="0" y="0"/>
          <a:chExt cx="0" cy="0"/>
        </a:xfrm>
      </p:grpSpPr>
      <p:sp>
        <p:nvSpPr>
          <p:cNvPr id="52" name="Picture Placeholder 6">
            <a:extLst>
              <a:ext uri="{FF2B5EF4-FFF2-40B4-BE49-F238E27FC236}">
                <a16:creationId xmlns:a16="http://schemas.microsoft.com/office/drawing/2014/main" id="{767724C3-8C34-47D3-809D-45928990BA6E}"/>
              </a:ext>
            </a:extLst>
          </p:cNvPr>
          <p:cNvSpPr>
            <a:spLocks noGrp="1"/>
          </p:cNvSpPr>
          <p:nvPr>
            <p:ph type="pic" sz="quarter" idx="10" hasCustomPrompt="1"/>
          </p:nvPr>
        </p:nvSpPr>
        <p:spPr>
          <a:xfrm>
            <a:off x="0" y="0"/>
            <a:ext cx="12188952" cy="6747118"/>
          </a:xfrm>
          <a:prstGeom prst="rect">
            <a:avLst/>
          </a:prstGeom>
          <a:solidFill>
            <a:schemeClr val="bg1">
              <a:lumMod val="85000"/>
            </a:schemeClr>
          </a:solidFill>
        </p:spPr>
        <p:txBody>
          <a:bodyPr bIns="9144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
        <p:nvSpPr>
          <p:cNvPr id="4" name="Freeform: Shape 3" descr="Yellow-blue MIS Identity bar">
            <a:extLst>
              <a:ext uri="{FF2B5EF4-FFF2-40B4-BE49-F238E27FC236}">
                <a16:creationId xmlns:a16="http://schemas.microsoft.com/office/drawing/2014/main" id="{994C9BE8-52E4-4F0F-96A7-505D22237CDE}"/>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222087559"/>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with bar">
    <p:bg>
      <p:bgPr>
        <a:solidFill>
          <a:srgbClr val="FFFFF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Freeform: Shape 4" descr="Yellow-Blue MIS Identity bar">
            <a:extLst>
              <a:ext uri="{FF2B5EF4-FFF2-40B4-BE49-F238E27FC236}">
                <a16:creationId xmlns:a16="http://schemas.microsoft.com/office/drawing/2014/main" id="{FC30CBAD-253B-4DF8-885E-7BE04C575633}"/>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386629730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Full page photo w/o footer bar">
    <p:bg>
      <p:bgPr>
        <a:solidFill>
          <a:schemeClr val="bg1"/>
        </a:solidFill>
        <a:effectLst/>
      </p:bgPr>
    </p:bg>
    <p:spTree>
      <p:nvGrpSpPr>
        <p:cNvPr id="1" name=""/>
        <p:cNvGrpSpPr/>
        <p:nvPr/>
      </p:nvGrpSpPr>
      <p:grpSpPr>
        <a:xfrm>
          <a:off x="0" y="0"/>
          <a:ext cx="0" cy="0"/>
          <a:chOff x="0" y="0"/>
          <a:chExt cx="0" cy="0"/>
        </a:xfrm>
      </p:grpSpPr>
      <p:sp>
        <p:nvSpPr>
          <p:cNvPr id="52" name="Picture Placeholder 6">
            <a:extLst>
              <a:ext uri="{FF2B5EF4-FFF2-40B4-BE49-F238E27FC236}">
                <a16:creationId xmlns:a16="http://schemas.microsoft.com/office/drawing/2014/main" id="{767724C3-8C34-47D3-809D-45928990BA6E}"/>
              </a:ext>
            </a:extLst>
          </p:cNvPr>
          <p:cNvSpPr>
            <a:spLocks noGrp="1"/>
          </p:cNvSpPr>
          <p:nvPr>
            <p:ph type="pic" sz="quarter" idx="10" hasCustomPrompt="1"/>
          </p:nvPr>
        </p:nvSpPr>
        <p:spPr>
          <a:xfrm>
            <a:off x="0" y="0"/>
            <a:ext cx="12188952" cy="6858000"/>
          </a:xfrm>
          <a:prstGeom prst="rect">
            <a:avLst/>
          </a:prstGeom>
          <a:solidFill>
            <a:schemeClr val="bg1">
              <a:lumMod val="85000"/>
            </a:schemeClr>
          </a:solidFill>
        </p:spPr>
        <p:txBody>
          <a:bodyPr bIns="9144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Tree>
    <p:extLst>
      <p:ext uri="{BB962C8B-B14F-4D97-AF65-F5344CB8AC3E}">
        <p14:creationId xmlns:p14="http://schemas.microsoft.com/office/powerpoint/2010/main" val="1026400523"/>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69767364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prstGeom prst="rect">
            <a:avLst/>
          </a:prstGeo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68045324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prstGeom prst="rect">
            <a:avLst/>
          </a:prstGeo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0916476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prstGeom prst="rect">
            <a:avLst/>
          </a:prstGeo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51991269"/>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Top horizontal photo and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prstGeom prst="rect">
            <a:avLst/>
          </a:prstGeo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7" name="Freeform: Shape 6" descr="Yellow-blue MIS Identity bar">
            <a:extLst>
              <a:ext uri="{FF2B5EF4-FFF2-40B4-BE49-F238E27FC236}">
                <a16:creationId xmlns:a16="http://schemas.microsoft.com/office/drawing/2014/main" id="{01C4F42D-B897-4F04-BF52-D378A9AF9415}"/>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95016266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Bottom horizontal photo and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prstGeom prst="rect">
            <a:avLst/>
          </a:prstGeo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7" name="Freeform: Shape 6" descr="Yellow-blue MIS Identity bar">
            <a:extLst>
              <a:ext uri="{FF2B5EF4-FFF2-40B4-BE49-F238E27FC236}">
                <a16:creationId xmlns:a16="http://schemas.microsoft.com/office/drawing/2014/main" id="{D97022E4-F83B-41A8-9E0B-BAD80FA87F93}"/>
              </a:ext>
              <a:ext uri="{C183D7F6-B498-43B3-948B-1728B52AA6E4}">
                <adec:decorative xmlns:adec="http://schemas.microsoft.com/office/drawing/2017/decorative" val="0"/>
              </a:ext>
            </a:extLst>
          </p:cNvPr>
          <p:cNvSpPr/>
          <p:nvPr userDrawn="1"/>
        </p:nvSpPr>
        <p:spPr bwMode="auto">
          <a:xfrm>
            <a:off x="0" y="0"/>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62910840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bg>
      <p:bgPr>
        <a:solidFill>
          <a:schemeClr val="bg1"/>
        </a:solidFill>
        <a:effectLst/>
      </p:bgPr>
    </p:bg>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prstGeom prst="rect">
            <a:avLst/>
          </a:prstGeo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3" name="Title 2">
            <a:extLst>
              <a:ext uri="{FF2B5EF4-FFF2-40B4-BE49-F238E27FC236}">
                <a16:creationId xmlns:a16="http://schemas.microsoft.com/office/drawing/2014/main" id="{7B15979C-D665-4B9B-B51D-CFE0A769A742}"/>
              </a:ext>
            </a:extLst>
          </p:cNvPr>
          <p:cNvSpPr>
            <a:spLocks noGrp="1"/>
          </p:cNvSpPr>
          <p:nvPr>
            <p:ph type="title"/>
          </p:nvPr>
        </p:nvSpPr>
        <p:spPr/>
        <p:txBody>
          <a:bodyPr/>
          <a:lstStyle/>
          <a:p>
            <a:r>
              <a:rPr lang="en-US"/>
              <a:t>Click to edit Master title style</a:t>
            </a:r>
            <a:endParaRPr lang="en-IN"/>
          </a:p>
        </p:txBody>
      </p:sp>
      <p:sp>
        <p:nvSpPr>
          <p:cNvPr id="7" name="Freeform: Shape 6" descr="Yellow-blue MIS Identity bar">
            <a:extLst>
              <a:ext uri="{FF2B5EF4-FFF2-40B4-BE49-F238E27FC236}">
                <a16:creationId xmlns:a16="http://schemas.microsoft.com/office/drawing/2014/main" id="{63F908EC-0C30-4BD7-8191-B7DD54BE29CF}"/>
              </a:ext>
              <a:ext uri="{C183D7F6-B498-43B3-948B-1728B52AA6E4}">
                <adec:decorative xmlns:adec="http://schemas.microsoft.com/office/drawing/2017/decorative" val="0"/>
              </a:ext>
            </a:extLst>
          </p:cNvPr>
          <p:cNvSpPr/>
          <p:nvPr userDrawn="1"/>
        </p:nvSpPr>
        <p:spPr bwMode="auto">
          <a:xfrm>
            <a:off x="0" y="0"/>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403035123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Two picture content">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12" name="Freeform: Shape 11" descr="Yellow-blue MIS Identity bar">
            <a:extLst>
              <a:ext uri="{FF2B5EF4-FFF2-40B4-BE49-F238E27FC236}">
                <a16:creationId xmlns:a16="http://schemas.microsoft.com/office/drawing/2014/main" id="{3DE15440-068B-48D5-BF47-1D3259B0551B}"/>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93045109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Three picture content">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16" name="Freeform: Shape 15" descr="Yellow-blue MIS Identity bar">
            <a:extLst>
              <a:ext uri="{FF2B5EF4-FFF2-40B4-BE49-F238E27FC236}">
                <a16:creationId xmlns:a16="http://schemas.microsoft.com/office/drawing/2014/main" id="{400EAC0F-5BF3-4692-AD18-AA33ED88B7A7}"/>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422122768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Line 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1000" y="457200"/>
            <a:ext cx="11430000" cy="553998"/>
          </a:xfrm>
        </p:spPr>
        <p:txBody>
          <a:bodyPr anchor="t"/>
          <a:lstStyle>
            <a:lvl1pPr>
              <a:defRPr>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8EDAE969-6DFB-AD4B-A4BB-4C9D04F1489D}"/>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381000" y="1435100"/>
            <a:ext cx="114300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Freeform: Shape 8" descr="Yellow-Blue MIS Identity bar">
            <a:extLst>
              <a:ext uri="{FF2B5EF4-FFF2-40B4-BE49-F238E27FC236}">
                <a16:creationId xmlns:a16="http://schemas.microsoft.com/office/drawing/2014/main" id="{42998CE9-F833-44B6-B17D-26B5AA2294C3}"/>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53665829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Four picture content">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a:prstGeom prst="rect">
            <a:avLst/>
          </a:prstGeo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a:prstGeom prst="rect">
            <a:avLst/>
          </a:prstGeo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prstGeom prst="rect">
            <a:avLst/>
          </a:prstGeo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a:prstGeom prst="rect">
            <a:avLst/>
          </a:prstGeo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prstGeom prst="rect">
            <a:avLst/>
          </a:prstGeo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a:prstGeom prst="rect">
            <a:avLst/>
          </a:prstGeo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prstGeom prst="rect">
            <a:avLst/>
          </a:prstGeo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18" name="Freeform: Shape 17" descr="Yellow-blue MIS Identity bar">
            <a:extLst>
              <a:ext uri="{FF2B5EF4-FFF2-40B4-BE49-F238E27FC236}">
                <a16:creationId xmlns:a16="http://schemas.microsoft.com/office/drawing/2014/main" id="{FEAC943C-01B1-4D96-9A2C-2C23E115253A}"/>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199253185"/>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Two filmstrip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prstGeom prst="rect">
            <a:avLst/>
          </a:prstGeo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9" name="Freeform: Shape 8" descr="Yellow-blue MIS Identity bar">
            <a:extLst>
              <a:ext uri="{FF2B5EF4-FFF2-40B4-BE49-F238E27FC236}">
                <a16:creationId xmlns:a16="http://schemas.microsoft.com/office/drawing/2014/main" id="{A67A07CD-730E-4E02-BDF1-7343B34B3A38}"/>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58712177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Three filmstrip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prstGeom prst="rect">
            <a:avLst/>
          </a:prstGeo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prstGeom prst="rect">
            <a:avLst/>
          </a:prstGeo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11" name="Freeform: Shape 10" descr="Yellow-blue MIS Identity bar">
            <a:extLst>
              <a:ext uri="{FF2B5EF4-FFF2-40B4-BE49-F238E27FC236}">
                <a16:creationId xmlns:a16="http://schemas.microsoft.com/office/drawing/2014/main" id="{62936568-7DC7-4BCB-97B6-C260D333C28B}"/>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7224239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Four filmstrip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prstGeom prst="rect">
            <a:avLst/>
          </a:prstGeo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prstGeom prst="rect">
            <a:avLst/>
          </a:prstGeo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prstGeom prst="rect">
            <a:avLst/>
          </a:prstGeo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21" name="Freeform: Shape 20" descr="Yellow-blue MIS Identity bar">
            <a:extLst>
              <a:ext uri="{FF2B5EF4-FFF2-40B4-BE49-F238E27FC236}">
                <a16:creationId xmlns:a16="http://schemas.microsoft.com/office/drawing/2014/main" id="{59A5184D-B8DE-4E37-9393-E13A9A0B7A54}"/>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2105118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Five filmstrip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prstGeom prst="rect">
            <a:avLst/>
          </a:prstGeo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prstGeom prst="rect">
            <a:avLst/>
          </a:prstGeo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prstGeom prst="rect">
            <a:avLst/>
          </a:prstGeo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prstGeom prst="rect">
            <a:avLst/>
          </a:prstGeo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23" name="Freeform: Shape 22" descr="Yellow-blue MIS Identity bar">
            <a:extLst>
              <a:ext uri="{FF2B5EF4-FFF2-40B4-BE49-F238E27FC236}">
                <a16:creationId xmlns:a16="http://schemas.microsoft.com/office/drawing/2014/main" id="{FBB06D14-5AE8-4D42-8025-9E7AD28D2B20}"/>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8466846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Three round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11" name="Freeform: Shape 10" descr="Yellow-blue MIS Identity bar">
            <a:extLst>
              <a:ext uri="{FF2B5EF4-FFF2-40B4-BE49-F238E27FC236}">
                <a16:creationId xmlns:a16="http://schemas.microsoft.com/office/drawing/2014/main" id="{80D82FA7-379E-4FD8-A3EC-5923AADDC90E}"/>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89031418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Four round photos">
    <p:bg>
      <p:bgPr>
        <a:solidFill>
          <a:schemeClr val="bg1"/>
        </a:solidFill>
        <a:effectLst/>
      </p:bgPr>
    </p:bg>
    <p:spTree>
      <p:nvGrpSpPr>
        <p:cNvPr id="1" name=""/>
        <p:cNvGrpSpPr/>
        <p:nvPr/>
      </p:nvGrpSpPr>
      <p:grpSpPr>
        <a:xfrm>
          <a:off x="0" y="0"/>
          <a:ext cx="0" cy="0"/>
          <a:chOff x="0" y="0"/>
          <a:chExt cx="0" cy="0"/>
        </a:xfrm>
      </p:grpSpPr>
      <p:sp>
        <p:nvSpPr>
          <p:cNvPr id="29" name="Title 2">
            <a:extLst>
              <a:ext uri="{FF2B5EF4-FFF2-40B4-BE49-F238E27FC236}">
                <a16:creationId xmlns:a16="http://schemas.microsoft.com/office/drawing/2014/main" id="{C4C63B20-C2C3-450E-9CCE-96E8B17785D3}"/>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1" name="Picture Placeholder" descr="This photo is a 'placeholder' only. Drag or drop your photo here, or click and tap the center to insert a photo.">
            <a:extLst>
              <a:ext uri="{FF2B5EF4-FFF2-40B4-BE49-F238E27FC236}">
                <a16:creationId xmlns:a16="http://schemas.microsoft.com/office/drawing/2014/main" id="{265F9A4B-80F7-4344-9853-8ABA205B79E4}"/>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2" name="Text Placeholder 3">
            <a:extLst>
              <a:ext uri="{FF2B5EF4-FFF2-40B4-BE49-F238E27FC236}">
                <a16:creationId xmlns:a16="http://schemas.microsoft.com/office/drawing/2014/main" id="{4E89D102-850E-475A-8805-83C3F31ABFD2}"/>
              </a:ext>
            </a:extLst>
          </p:cNvPr>
          <p:cNvSpPr>
            <a:spLocks noGrp="1"/>
          </p:cNvSpPr>
          <p:nvPr>
            <p:ph type="body" sz="quarter" idx="16"/>
          </p:nvPr>
        </p:nvSpPr>
        <p:spPr>
          <a:xfrm>
            <a:off x="584200"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23" name="Picture Placeholder" descr="This photo is a 'placeholder' only. Drag or drop your photo here, or click and tap the center to insert a photo.">
            <a:extLst>
              <a:ext uri="{FF2B5EF4-FFF2-40B4-BE49-F238E27FC236}">
                <a16:creationId xmlns:a16="http://schemas.microsoft.com/office/drawing/2014/main" id="{1290B96F-CCA9-456E-88C1-A7E7B18EE96C}"/>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4" name="Text Placeholder 3">
            <a:extLst>
              <a:ext uri="{FF2B5EF4-FFF2-40B4-BE49-F238E27FC236}">
                <a16:creationId xmlns:a16="http://schemas.microsoft.com/office/drawing/2014/main" id="{A7B451AD-C977-4F76-9118-C7CE48591275}"/>
              </a:ext>
            </a:extLst>
          </p:cNvPr>
          <p:cNvSpPr>
            <a:spLocks noGrp="1"/>
          </p:cNvSpPr>
          <p:nvPr>
            <p:ph type="body" sz="quarter" idx="17"/>
          </p:nvPr>
        </p:nvSpPr>
        <p:spPr>
          <a:xfrm>
            <a:off x="3487250"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25" name="Picture Placeholder" descr="This photo is a 'placeholder' only. Drag or drop your photo here, or click and tap the center to insert a photo.">
            <a:extLst>
              <a:ext uri="{FF2B5EF4-FFF2-40B4-BE49-F238E27FC236}">
                <a16:creationId xmlns:a16="http://schemas.microsoft.com/office/drawing/2014/main" id="{DCC41697-B6E6-4B89-A152-C7989E885159}"/>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6" name="Text Placeholder 3">
            <a:extLst>
              <a:ext uri="{FF2B5EF4-FFF2-40B4-BE49-F238E27FC236}">
                <a16:creationId xmlns:a16="http://schemas.microsoft.com/office/drawing/2014/main" id="{BDAAF815-4EE5-4A52-A21A-11B268F807EE}"/>
              </a:ext>
            </a:extLst>
          </p:cNvPr>
          <p:cNvSpPr>
            <a:spLocks noGrp="1"/>
          </p:cNvSpPr>
          <p:nvPr>
            <p:ph type="body" sz="quarter" idx="18"/>
          </p:nvPr>
        </p:nvSpPr>
        <p:spPr>
          <a:xfrm>
            <a:off x="6390300"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27" name="Picture Placeholder" descr="This photo is a 'placeholder' only. Drag or drop your photo here, or click and tap the center to insert a photo.">
            <a:extLst>
              <a:ext uri="{FF2B5EF4-FFF2-40B4-BE49-F238E27FC236}">
                <a16:creationId xmlns:a16="http://schemas.microsoft.com/office/drawing/2014/main" id="{04B0DF8D-0E30-430F-BD0D-EDD14BE0D1B9}"/>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8" name="Text Placeholder 3">
            <a:extLst>
              <a:ext uri="{FF2B5EF4-FFF2-40B4-BE49-F238E27FC236}">
                <a16:creationId xmlns:a16="http://schemas.microsoft.com/office/drawing/2014/main" id="{C95893A2-5514-4089-9E1A-E3FB565CFEA5}"/>
              </a:ext>
            </a:extLst>
          </p:cNvPr>
          <p:cNvSpPr>
            <a:spLocks noGrp="1"/>
          </p:cNvSpPr>
          <p:nvPr>
            <p:ph type="body" sz="quarter" idx="22"/>
          </p:nvPr>
        </p:nvSpPr>
        <p:spPr>
          <a:xfrm>
            <a:off x="9293351"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13" name="Freeform: Shape 12" descr="Yellow-blue MIS Identity bar">
            <a:extLst>
              <a:ext uri="{FF2B5EF4-FFF2-40B4-BE49-F238E27FC236}">
                <a16:creationId xmlns:a16="http://schemas.microsoft.com/office/drawing/2014/main" id="{9D70A501-E438-45BB-8CA2-E6FEEF67B5DB}"/>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943650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Four round photos w/o footer bar">
    <p:bg>
      <p:bgPr>
        <a:solidFill>
          <a:schemeClr val="bg1"/>
        </a:solidFill>
        <a:effectLst/>
      </p:bgPr>
    </p:bg>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494B6894-DD18-4DD9-A3E6-819ED3FDFA69}"/>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8166366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Five round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22" name="Freeform: Shape 21" descr="Yellow-blue MIS Identity bar">
            <a:extLst>
              <a:ext uri="{FF2B5EF4-FFF2-40B4-BE49-F238E27FC236}">
                <a16:creationId xmlns:a16="http://schemas.microsoft.com/office/drawing/2014/main" id="{7AA9B765-4205-4634-A288-9B92E869C671}"/>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72783742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6">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Quote slide 1b">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1EACF44-4544-480C-A9EE-06301A3E03A2}"/>
              </a:ext>
              <a:ext uri="{C183D7F6-B498-43B3-948B-1728B52AA6E4}">
                <adec:decorative xmlns:adec="http://schemas.microsoft.com/office/drawing/2017/decorative" val="1"/>
              </a:ext>
            </a:extLst>
          </p:cNvPr>
          <p:cNvSpPr/>
          <p:nvPr userDrawn="1"/>
        </p:nvSpPr>
        <p:spPr bwMode="auto">
          <a:xfrm>
            <a:off x="293689" y="308530"/>
            <a:ext cx="11604624" cy="624094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9" name="Rectangle 28" descr="Yellow-Light Orange MIS Identity bar">
            <a:extLst>
              <a:ext uri="{FF2B5EF4-FFF2-40B4-BE49-F238E27FC236}">
                <a16:creationId xmlns:a16="http://schemas.microsoft.com/office/drawing/2014/main" id="{93145785-B56C-4018-8D0F-AB1396DB4CF5}"/>
              </a:ext>
              <a:ext uri="{C183D7F6-B498-43B3-948B-1728B52AA6E4}">
                <adec:decorative xmlns:adec="http://schemas.microsoft.com/office/drawing/2017/decorative" val="0"/>
              </a:ext>
            </a:extLst>
          </p:cNvPr>
          <p:cNvSpPr/>
          <p:nvPr userDrawn="1"/>
        </p:nvSpPr>
        <p:spPr bwMode="auto">
          <a:xfrm>
            <a:off x="1741488" y="1847850"/>
            <a:ext cx="3390900" cy="148368"/>
          </a:xfrm>
          <a:prstGeom prst="rect">
            <a:avLst/>
          </a:pr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0" name="Title 1">
            <a:extLst>
              <a:ext uri="{FF2B5EF4-FFF2-40B4-BE49-F238E27FC236}">
                <a16:creationId xmlns:a16="http://schemas.microsoft.com/office/drawing/2014/main" id="{B68C7B2B-3EF5-478C-B9B5-5D9AF1F1084F}"/>
              </a:ext>
            </a:extLst>
          </p:cNvPr>
          <p:cNvSpPr>
            <a:spLocks noGrp="1"/>
          </p:cNvSpPr>
          <p:nvPr>
            <p:ph type="title" hasCustomPrompt="1"/>
          </p:nvPr>
        </p:nvSpPr>
        <p:spPr>
          <a:xfrm>
            <a:off x="1741488" y="2178050"/>
            <a:ext cx="9182100" cy="1661993"/>
          </a:xfrm>
        </p:spPr>
        <p:txBody>
          <a:bodyPr anchor="b"/>
          <a:lstStyle>
            <a:lvl1pPr>
              <a:defRPr>
                <a:solidFill>
                  <a:schemeClr val="tx1"/>
                </a:solidFill>
              </a:defRPr>
            </a:lvl1pPr>
          </a:lstStyle>
          <a:p>
            <a:r>
              <a:rPr lang="en-US"/>
              <a:t>Add quote text here Add quote text here Add quote text here Add quote text here Add quote text here</a:t>
            </a:r>
          </a:p>
        </p:txBody>
      </p:sp>
      <p:sp>
        <p:nvSpPr>
          <p:cNvPr id="31" name="Text Placeholder 3">
            <a:extLst>
              <a:ext uri="{FF2B5EF4-FFF2-40B4-BE49-F238E27FC236}">
                <a16:creationId xmlns:a16="http://schemas.microsoft.com/office/drawing/2014/main" id="{65379FEB-6A73-4383-8719-68C95833F691}"/>
              </a:ext>
            </a:extLst>
          </p:cNvPr>
          <p:cNvSpPr>
            <a:spLocks noGrp="1"/>
          </p:cNvSpPr>
          <p:nvPr>
            <p:ph type="body" sz="quarter" idx="18" hasCustomPrompt="1"/>
          </p:nvPr>
        </p:nvSpPr>
        <p:spPr>
          <a:xfrm>
            <a:off x="1741489" y="3931893"/>
            <a:ext cx="5916266" cy="276999"/>
          </a:xfrm>
          <a:prstGeom prst="rect">
            <a:avLst/>
          </a:prstGeo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32" name="Text Placeholder 3">
            <a:extLst>
              <a:ext uri="{FF2B5EF4-FFF2-40B4-BE49-F238E27FC236}">
                <a16:creationId xmlns:a16="http://schemas.microsoft.com/office/drawing/2014/main" id="{8460F870-0F3A-40A1-91EC-1B9A93C1C387}"/>
              </a:ext>
            </a:extLst>
          </p:cNvPr>
          <p:cNvSpPr>
            <a:spLocks noGrp="1"/>
          </p:cNvSpPr>
          <p:nvPr>
            <p:ph type="body" sz="quarter" idx="20" hasCustomPrompt="1"/>
          </p:nvPr>
        </p:nvSpPr>
        <p:spPr>
          <a:xfrm>
            <a:off x="1741489" y="4229472"/>
            <a:ext cx="5916266" cy="215444"/>
          </a:xfrm>
          <a:prstGeom prst="rect">
            <a:avLst/>
          </a:prstGeo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Tree>
    <p:extLst>
      <p:ext uri="{BB962C8B-B14F-4D97-AF65-F5344CB8AC3E}">
        <p14:creationId xmlns:p14="http://schemas.microsoft.com/office/powerpoint/2010/main" val="2979891721"/>
      </p:ext>
    </p:extLst>
  </p:cSld>
  <p:clrMapOvr>
    <a:masterClrMapping/>
  </p:clrMapOvr>
  <p:transition>
    <p:fade/>
  </p:transition>
  <p:extLst>
    <p:ext uri="{DCECCB84-F9BA-43D5-87BE-67443E8EF086}">
      <p15:sldGuideLst xmlns:p15="http://schemas.microsoft.com/office/powerpoint/2012/main">
        <p15:guide id="1" orient="horz" pos="13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guide id="20" pos="7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381000" y="457200"/>
            <a:ext cx="11430000" cy="553998"/>
          </a:xfrm>
        </p:spPr>
        <p:txBody>
          <a:bodyPr wrap="square" anchor="t">
            <a:spAutoFit/>
          </a:bodyPr>
          <a:lstStyle>
            <a:lvl1pPr>
              <a:defRPr>
                <a:solidFill>
                  <a:schemeClr val="tx1"/>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43F0B6A1-89DB-BD4F-90AE-D2A420FCD36E}"/>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376236" y="1443174"/>
            <a:ext cx="5421497"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381000" y="2087699"/>
            <a:ext cx="5416550" cy="1034129"/>
          </a:xfrm>
        </p:spPr>
        <p:txBody>
          <a:bodyPr/>
          <a:lstStyle>
            <a:lvl1pPr marL="228600" indent="-228600">
              <a:buFont typeface="Arial" panose="020B0604020202020204" pitchFamily="34" charset="0"/>
              <a:buChar char="•"/>
              <a:defRPr sz="2400"/>
            </a:lvl1pPr>
            <a:lvl2pPr marL="571500" indent="-228600">
              <a:buSzPct val="100000"/>
              <a:buFont typeface="Arial" panose="020B0604020202020204" pitchFamily="34" charset="0"/>
              <a:buChar char="‒"/>
              <a:defRPr/>
            </a:lvl2pPr>
            <a:lvl3pPr marL="800100" indent="-200025">
              <a:buFont typeface="Wingdings" panose="05000000000000000000" pitchFamily="2" charset="2"/>
              <a:buChar char="§"/>
              <a:defRPr/>
            </a:lvl3pPr>
          </a:lstStyle>
          <a:p>
            <a:pPr lvl="0"/>
            <a:r>
              <a:rPr lang="en-US"/>
              <a:t>Click to edit Master text styles</a:t>
            </a:r>
          </a:p>
          <a:p>
            <a:pPr lvl="1"/>
            <a:r>
              <a:rPr lang="en-US"/>
              <a:t>Second level</a:t>
            </a:r>
          </a:p>
          <a:p>
            <a:pPr lvl="2"/>
            <a:r>
              <a:rPr lang="en-US"/>
              <a:t>Third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440" y="1436688"/>
            <a:ext cx="5421497"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416550" cy="1034129"/>
          </a:xfrm>
        </p:spPr>
        <p:txBody>
          <a:bodyPr/>
          <a:lstStyle>
            <a:lvl1pPr marL="228600" indent="-228600">
              <a:buSzPct val="100000"/>
              <a:buFont typeface="Arial" panose="020B0604020202020204" pitchFamily="34" charset="0"/>
              <a:buChar char="•"/>
              <a:defRPr sz="2400"/>
            </a:lvl1pPr>
            <a:lvl2pPr marL="571500" indent="-228600">
              <a:buSzPct val="100000"/>
              <a:buFont typeface="Arial" panose="020B0604020202020204" pitchFamily="34" charset="0"/>
              <a:buChar char="‒"/>
              <a:tabLst>
                <a:tab pos="342900" algn="l"/>
              </a:tabLst>
              <a:defRPr/>
            </a:lvl2pPr>
            <a:lvl3pPr marL="800100" indent="-200025">
              <a:buFont typeface="Wingdings" panose="05000000000000000000" pitchFamily="2" charset="2"/>
              <a:buChar char="§"/>
              <a:defRPr/>
            </a:lvl3pPr>
          </a:lstStyle>
          <a:p>
            <a:pPr lvl="0"/>
            <a:r>
              <a:rPr lang="en-US"/>
              <a:t>Click to edit Master text styles</a:t>
            </a:r>
          </a:p>
          <a:p>
            <a:pPr lvl="1"/>
            <a:r>
              <a:rPr lang="en-US"/>
              <a:t>Second level</a:t>
            </a:r>
          </a:p>
          <a:p>
            <a:pPr lvl="2"/>
            <a:r>
              <a:rPr lang="en-US"/>
              <a:t>Third level</a:t>
            </a:r>
          </a:p>
        </p:txBody>
      </p:sp>
      <p:sp>
        <p:nvSpPr>
          <p:cNvPr id="11" name="Freeform: Shape 10" descr="Yellow-Blue MIS Identity bar">
            <a:extLst>
              <a:ext uri="{FF2B5EF4-FFF2-40B4-BE49-F238E27FC236}">
                <a16:creationId xmlns:a16="http://schemas.microsoft.com/office/drawing/2014/main" id="{D9BF4700-5BDD-41C0-8CAB-2BFC8F43CF89}"/>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1441045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Quote slide 2b">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1EACF44-4544-480C-A9EE-06301A3E03A2}"/>
              </a:ext>
              <a:ext uri="{C183D7F6-B498-43B3-948B-1728B52AA6E4}">
                <adec:decorative xmlns:adec="http://schemas.microsoft.com/office/drawing/2017/decorative" val="1"/>
              </a:ext>
            </a:extLst>
          </p:cNvPr>
          <p:cNvSpPr/>
          <p:nvPr userDrawn="1"/>
        </p:nvSpPr>
        <p:spPr bwMode="auto">
          <a:xfrm>
            <a:off x="293689" y="308530"/>
            <a:ext cx="11604624" cy="624094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4" name="Freeform: Shape 23" descr="A graphic of open inverted commas">
            <a:extLst>
              <a:ext uri="{FF2B5EF4-FFF2-40B4-BE49-F238E27FC236}">
                <a16:creationId xmlns:a16="http://schemas.microsoft.com/office/drawing/2014/main" id="{B14E7BF4-F68E-4DC8-BE49-AE0915BC56C7}"/>
              </a:ext>
            </a:extLst>
          </p:cNvPr>
          <p:cNvSpPr/>
          <p:nvPr userDrawn="1"/>
        </p:nvSpPr>
        <p:spPr>
          <a:xfrm flipH="1" flipV="1">
            <a:off x="1163638" y="1390286"/>
            <a:ext cx="778756" cy="553999"/>
          </a:xfrm>
          <a:custGeom>
            <a:avLst/>
            <a:gdLst>
              <a:gd name="connsiteX0" fmla="*/ 723900 w 952500"/>
              <a:gd name="connsiteY0" fmla="*/ 0 h 677599"/>
              <a:gd name="connsiteX1" fmla="*/ 942194 w 952500"/>
              <a:gd name="connsiteY1" fmla="*/ 160525 h 677599"/>
              <a:gd name="connsiteX2" fmla="*/ 952500 w 952500"/>
              <a:gd name="connsiteY2" fmla="*/ 228600 h 677599"/>
              <a:gd name="connsiteX3" fmla="*/ 952224 w 952500"/>
              <a:gd name="connsiteY3" fmla="*/ 240182 h 677599"/>
              <a:gd name="connsiteX4" fmla="*/ 952500 w 952500"/>
              <a:gd name="connsiteY4" fmla="*/ 255337 h 677599"/>
              <a:gd name="connsiteX5" fmla="*/ 563128 w 952500"/>
              <a:gd name="connsiteY5" fmla="*/ 677599 h 677599"/>
              <a:gd name="connsiteX6" fmla="*/ 708908 w 952500"/>
              <a:gd name="connsiteY6" fmla="*/ 456705 h 677599"/>
              <a:gd name="connsiteX7" fmla="*/ 495300 w 952500"/>
              <a:gd name="connsiteY7" fmla="*/ 228600 h 677599"/>
              <a:gd name="connsiteX8" fmla="*/ 599704 w 952500"/>
              <a:gd name="connsiteY8" fmla="*/ 36671 h 677599"/>
              <a:gd name="connsiteX9" fmla="*/ 723900 w 952500"/>
              <a:gd name="connsiteY9" fmla="*/ 0 h 677599"/>
              <a:gd name="connsiteX10" fmla="*/ 228600 w 952500"/>
              <a:gd name="connsiteY10" fmla="*/ 0 h 677599"/>
              <a:gd name="connsiteX11" fmla="*/ 446894 w 952500"/>
              <a:gd name="connsiteY11" fmla="*/ 160525 h 677599"/>
              <a:gd name="connsiteX12" fmla="*/ 457200 w 952500"/>
              <a:gd name="connsiteY12" fmla="*/ 228600 h 677599"/>
              <a:gd name="connsiteX13" fmla="*/ 456924 w 952500"/>
              <a:gd name="connsiteY13" fmla="*/ 240182 h 677599"/>
              <a:gd name="connsiteX14" fmla="*/ 457200 w 952500"/>
              <a:gd name="connsiteY14" fmla="*/ 255337 h 677599"/>
              <a:gd name="connsiteX15" fmla="*/ 67818 w 952500"/>
              <a:gd name="connsiteY15" fmla="*/ 677599 h 677599"/>
              <a:gd name="connsiteX16" fmla="*/ 213598 w 952500"/>
              <a:gd name="connsiteY16" fmla="*/ 456705 h 677599"/>
              <a:gd name="connsiteX17" fmla="*/ 0 w 952500"/>
              <a:gd name="connsiteY17" fmla="*/ 228600 h 677599"/>
              <a:gd name="connsiteX18" fmla="*/ 104404 w 952500"/>
              <a:gd name="connsiteY18" fmla="*/ 36671 h 677599"/>
              <a:gd name="connsiteX19" fmla="*/ 228600 w 952500"/>
              <a:gd name="connsiteY19" fmla="*/ 0 h 67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2500" h="677599">
                <a:moveTo>
                  <a:pt x="723900" y="0"/>
                </a:moveTo>
                <a:cubicBezTo>
                  <a:pt x="826446" y="0"/>
                  <a:pt x="913228" y="67523"/>
                  <a:pt x="942194" y="160525"/>
                </a:cubicBezTo>
                <a:cubicBezTo>
                  <a:pt x="948890" y="182032"/>
                  <a:pt x="952500" y="204902"/>
                  <a:pt x="952500" y="228600"/>
                </a:cubicBezTo>
                <a:cubicBezTo>
                  <a:pt x="952500" y="232496"/>
                  <a:pt x="952405" y="236363"/>
                  <a:pt x="952224" y="240182"/>
                </a:cubicBezTo>
                <a:cubicBezTo>
                  <a:pt x="952386" y="245221"/>
                  <a:pt x="952500" y="250269"/>
                  <a:pt x="952500" y="255337"/>
                </a:cubicBezTo>
                <a:cubicBezTo>
                  <a:pt x="952500" y="482384"/>
                  <a:pt x="779802" y="667617"/>
                  <a:pt x="563128" y="677599"/>
                </a:cubicBezTo>
                <a:cubicBezTo>
                  <a:pt x="632489" y="622954"/>
                  <a:pt x="684467" y="545830"/>
                  <a:pt x="708908" y="456705"/>
                </a:cubicBezTo>
                <a:cubicBezTo>
                  <a:pt x="589636" y="448980"/>
                  <a:pt x="495300" y="349815"/>
                  <a:pt x="495300" y="228600"/>
                </a:cubicBezTo>
                <a:cubicBezTo>
                  <a:pt x="495300" y="148142"/>
                  <a:pt x="536877" y="77400"/>
                  <a:pt x="599704" y="36671"/>
                </a:cubicBezTo>
                <a:cubicBezTo>
                  <a:pt x="635479" y="13478"/>
                  <a:pt x="678094" y="0"/>
                  <a:pt x="723900" y="0"/>
                </a:cubicBezTo>
                <a:close/>
                <a:moveTo>
                  <a:pt x="228600" y="0"/>
                </a:moveTo>
                <a:cubicBezTo>
                  <a:pt x="331137" y="0"/>
                  <a:pt x="417919" y="67523"/>
                  <a:pt x="446894" y="160525"/>
                </a:cubicBezTo>
                <a:cubicBezTo>
                  <a:pt x="453600" y="182032"/>
                  <a:pt x="457200" y="204902"/>
                  <a:pt x="457200" y="228600"/>
                </a:cubicBezTo>
                <a:cubicBezTo>
                  <a:pt x="457200" y="232496"/>
                  <a:pt x="457105" y="236363"/>
                  <a:pt x="456924" y="240182"/>
                </a:cubicBezTo>
                <a:cubicBezTo>
                  <a:pt x="457086" y="245221"/>
                  <a:pt x="457200" y="250269"/>
                  <a:pt x="457200" y="255337"/>
                </a:cubicBezTo>
                <a:cubicBezTo>
                  <a:pt x="457200" y="482384"/>
                  <a:pt x="284493" y="667617"/>
                  <a:pt x="67818" y="677599"/>
                </a:cubicBezTo>
                <a:cubicBezTo>
                  <a:pt x="137179" y="622954"/>
                  <a:pt x="189157" y="545830"/>
                  <a:pt x="213598" y="456705"/>
                </a:cubicBezTo>
                <a:cubicBezTo>
                  <a:pt x="94336" y="448980"/>
                  <a:pt x="0" y="349815"/>
                  <a:pt x="0" y="228600"/>
                </a:cubicBezTo>
                <a:cubicBezTo>
                  <a:pt x="0" y="148142"/>
                  <a:pt x="41567" y="77400"/>
                  <a:pt x="104404" y="36671"/>
                </a:cubicBezTo>
                <a:cubicBezTo>
                  <a:pt x="140170" y="13478"/>
                  <a:pt x="182804" y="0"/>
                  <a:pt x="228600" y="0"/>
                </a:cubicBezTo>
                <a:close/>
              </a:path>
            </a:pathLst>
          </a:custGeom>
          <a:gradFill flip="none" rotWithShape="1">
            <a:gsLst>
              <a:gs pos="60000">
                <a:srgbClr val="61C5BE"/>
              </a:gs>
              <a:gs pos="30000">
                <a:srgbClr val="FFF200"/>
              </a:gs>
              <a:gs pos="100000">
                <a:schemeClr val="accent5"/>
              </a:gs>
            </a:gsLst>
            <a:lin ang="10800000" scaled="1"/>
            <a:tileRect/>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5" name="Title 1">
            <a:extLst>
              <a:ext uri="{FF2B5EF4-FFF2-40B4-BE49-F238E27FC236}">
                <a16:creationId xmlns:a16="http://schemas.microsoft.com/office/drawing/2014/main" id="{B658D4D5-69F0-43DC-A757-FF1B0C8399BD}"/>
              </a:ext>
            </a:extLst>
          </p:cNvPr>
          <p:cNvSpPr>
            <a:spLocks noGrp="1"/>
          </p:cNvSpPr>
          <p:nvPr>
            <p:ph type="title" hasCustomPrompt="1"/>
          </p:nvPr>
        </p:nvSpPr>
        <p:spPr>
          <a:xfrm>
            <a:off x="1163639" y="2284729"/>
            <a:ext cx="5999162" cy="553998"/>
          </a:xfrm>
        </p:spPr>
        <p:txBody>
          <a:bodyPr rIns="182880" anchor="t"/>
          <a:lstStyle>
            <a:lvl1pPr>
              <a:defRPr>
                <a:solidFill>
                  <a:schemeClr val="tx1"/>
                </a:solidFill>
              </a:defRPr>
            </a:lvl1pPr>
          </a:lstStyle>
          <a:p>
            <a:r>
              <a:rPr lang="en-US"/>
              <a:t>Add quote text here</a:t>
            </a:r>
          </a:p>
        </p:txBody>
      </p:sp>
      <p:sp>
        <p:nvSpPr>
          <p:cNvPr id="26" name="Rectangle 25" descr="Yellow-Light Orange MIS Identity bar">
            <a:extLst>
              <a:ext uri="{FF2B5EF4-FFF2-40B4-BE49-F238E27FC236}">
                <a16:creationId xmlns:a16="http://schemas.microsoft.com/office/drawing/2014/main" id="{0D65A924-0527-4ED2-8794-11F4AC359958}"/>
              </a:ext>
              <a:ext uri="{C183D7F6-B498-43B3-948B-1728B52AA6E4}">
                <adec:decorative xmlns:adec="http://schemas.microsoft.com/office/drawing/2017/decorative" val="0"/>
              </a:ext>
            </a:extLst>
          </p:cNvPr>
          <p:cNvSpPr/>
          <p:nvPr userDrawn="1"/>
        </p:nvSpPr>
        <p:spPr bwMode="auto">
          <a:xfrm>
            <a:off x="8355014" y="1847850"/>
            <a:ext cx="3543299" cy="148368"/>
          </a:xfrm>
          <a:prstGeom prst="rect">
            <a:avLst/>
          </a:pr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7" name="Text Placeholder 3">
            <a:extLst>
              <a:ext uri="{FF2B5EF4-FFF2-40B4-BE49-F238E27FC236}">
                <a16:creationId xmlns:a16="http://schemas.microsoft.com/office/drawing/2014/main" id="{14C118DF-C02F-4147-9F41-2B69789D91CA}"/>
              </a:ext>
            </a:extLst>
          </p:cNvPr>
          <p:cNvSpPr>
            <a:spLocks noGrp="1"/>
          </p:cNvSpPr>
          <p:nvPr>
            <p:ph type="body" sz="quarter" idx="18" hasCustomPrompt="1"/>
          </p:nvPr>
        </p:nvSpPr>
        <p:spPr>
          <a:xfrm>
            <a:off x="8355014" y="2304040"/>
            <a:ext cx="3189287" cy="276999"/>
          </a:xfrm>
          <a:prstGeom prst="rect">
            <a:avLst/>
          </a:prstGeo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28" name="Text Placeholder 3">
            <a:extLst>
              <a:ext uri="{FF2B5EF4-FFF2-40B4-BE49-F238E27FC236}">
                <a16:creationId xmlns:a16="http://schemas.microsoft.com/office/drawing/2014/main" id="{742C5A19-AD99-4178-B12C-A52C9D0D6961}"/>
              </a:ext>
            </a:extLst>
          </p:cNvPr>
          <p:cNvSpPr>
            <a:spLocks noGrp="1"/>
          </p:cNvSpPr>
          <p:nvPr>
            <p:ph type="body" sz="quarter" idx="20" hasCustomPrompt="1"/>
          </p:nvPr>
        </p:nvSpPr>
        <p:spPr>
          <a:xfrm>
            <a:off x="8355014" y="2601619"/>
            <a:ext cx="3189287" cy="307777"/>
          </a:xfrm>
          <a:prstGeom prst="rect">
            <a:avLst/>
          </a:prstGeom>
        </p:spPr>
        <p:txBody>
          <a:bodyPr/>
          <a:lstStyle>
            <a:lvl1pPr marL="0" indent="0" algn="l">
              <a:spcBef>
                <a:spcPts val="0"/>
              </a:spcBef>
              <a:buNone/>
              <a:defRPr lang="en-US" sz="1400" kern="1200" spc="0" baseline="0" dirty="0">
                <a:solidFill>
                  <a:schemeClr val="accent5"/>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400"/>
              </a:spcAft>
              <a:buClrTx/>
              <a:buSzPct val="100000"/>
              <a:buFont typeface="Arial" panose="020B0604020202020204" pitchFamily="34" charset="0"/>
              <a:buNone/>
              <a:tabLst/>
            </a:pPr>
            <a:r>
              <a:rPr lang="en-US"/>
              <a:t>Job title or another attribute</a:t>
            </a:r>
          </a:p>
        </p:txBody>
      </p:sp>
    </p:spTree>
    <p:extLst>
      <p:ext uri="{BB962C8B-B14F-4D97-AF65-F5344CB8AC3E}">
        <p14:creationId xmlns:p14="http://schemas.microsoft.com/office/powerpoint/2010/main" val="135045818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guide id="20" pos="736">
          <p15:clr>
            <a:srgbClr val="5ACBF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itle and text side by side 3 w/ footer bar">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882C975-11C5-4065-B3FB-2FD890CD81CD}"/>
              </a:ext>
              <a:ext uri="{C183D7F6-B498-43B3-948B-1728B52AA6E4}">
                <adec:decorative xmlns:adec="http://schemas.microsoft.com/office/drawing/2017/decorative" val="1"/>
              </a:ext>
            </a:extLst>
          </p:cNvPr>
          <p:cNvSpPr/>
          <p:nvPr userDrawn="1"/>
        </p:nvSpPr>
        <p:spPr bwMode="auto">
          <a:xfrm>
            <a:off x="0" y="0"/>
            <a:ext cx="435610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0" name="Title 1">
            <a:extLst>
              <a:ext uri="{FF2B5EF4-FFF2-40B4-BE49-F238E27FC236}">
                <a16:creationId xmlns:a16="http://schemas.microsoft.com/office/drawing/2014/main" id="{FA7EA76A-7EAC-4BC1-B2BE-2B54BD66CC08}"/>
              </a:ext>
            </a:extLst>
          </p:cNvPr>
          <p:cNvSpPr>
            <a:spLocks noGrp="1"/>
          </p:cNvSpPr>
          <p:nvPr>
            <p:ph type="title" hasCustomPrompt="1"/>
          </p:nvPr>
        </p:nvSpPr>
        <p:spPr>
          <a:xfrm>
            <a:off x="584200" y="585788"/>
            <a:ext cx="3479799" cy="3118624"/>
          </a:xfrm>
        </p:spPr>
        <p:txBody>
          <a:bodyPr anchor="t">
            <a:noAutofit/>
          </a:bodyPr>
          <a:lstStyle>
            <a:lvl1pPr>
              <a:defRPr>
                <a:solidFill>
                  <a:schemeClr val="tx1"/>
                </a:solidFill>
              </a:defRPr>
            </a:lvl1pPr>
          </a:lstStyle>
          <a:p>
            <a:r>
              <a:rPr lang="en-US"/>
              <a:t>Title</a:t>
            </a:r>
          </a:p>
        </p:txBody>
      </p:sp>
      <p:sp>
        <p:nvSpPr>
          <p:cNvPr id="21" name="Text Placeholder 2">
            <a:extLst>
              <a:ext uri="{FF2B5EF4-FFF2-40B4-BE49-F238E27FC236}">
                <a16:creationId xmlns:a16="http://schemas.microsoft.com/office/drawing/2014/main" id="{C6E559C8-7DFC-475E-9A83-3FC6FBEB8551}"/>
              </a:ext>
            </a:extLst>
          </p:cNvPr>
          <p:cNvSpPr>
            <a:spLocks noGrp="1"/>
          </p:cNvSpPr>
          <p:nvPr>
            <p:ph type="body" sz="quarter" idx="11"/>
          </p:nvPr>
        </p:nvSpPr>
        <p:spPr>
          <a:xfrm>
            <a:off x="4838700" y="585788"/>
            <a:ext cx="6770688" cy="430887"/>
          </a:xfrm>
          <a:prstGeom prst="rect">
            <a:avLst/>
          </a:prstGeom>
        </p:spPr>
        <p:txBody>
          <a:bodyPr wrap="square" anchor="t">
            <a:spAutoFit/>
          </a:bodyPr>
          <a:lstStyle>
            <a:lvl1pPr marL="342900" indent="-342900">
              <a:spcAft>
                <a:spcPts val="600"/>
              </a:spcAft>
              <a:buSzPct val="100000"/>
              <a:buFont typeface="Arial" panose="020B0604020202020204" pitchFamily="34" charset="0"/>
              <a:buChar char="•"/>
              <a:defRPr/>
            </a:lvl1pPr>
          </a:lstStyle>
          <a:p>
            <a:pPr lvl="0"/>
            <a:r>
              <a:rPr lang="en-US"/>
              <a:t>Click to edit Master text styles</a:t>
            </a:r>
          </a:p>
        </p:txBody>
      </p:sp>
      <p:sp>
        <p:nvSpPr>
          <p:cNvPr id="6" name="Freeform: Shape 5" descr="Yellow-blue MIS Identity bar">
            <a:extLst>
              <a:ext uri="{FF2B5EF4-FFF2-40B4-BE49-F238E27FC236}">
                <a16:creationId xmlns:a16="http://schemas.microsoft.com/office/drawing/2014/main" id="{6CD19201-0295-43E8-A760-C370E73E994B}"/>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7493148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itle and text side by side 3">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882C975-11C5-4065-B3FB-2FD890CD81CD}"/>
              </a:ext>
              <a:ext uri="{C183D7F6-B498-43B3-948B-1728B52AA6E4}">
                <adec:decorative xmlns:adec="http://schemas.microsoft.com/office/drawing/2017/decorative" val="1"/>
              </a:ext>
            </a:extLst>
          </p:cNvPr>
          <p:cNvSpPr/>
          <p:nvPr userDrawn="1"/>
        </p:nvSpPr>
        <p:spPr bwMode="auto">
          <a:xfrm>
            <a:off x="0" y="0"/>
            <a:ext cx="435610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0" name="Title 1">
            <a:extLst>
              <a:ext uri="{FF2B5EF4-FFF2-40B4-BE49-F238E27FC236}">
                <a16:creationId xmlns:a16="http://schemas.microsoft.com/office/drawing/2014/main" id="{FA7EA76A-7EAC-4BC1-B2BE-2B54BD66CC08}"/>
              </a:ext>
            </a:extLst>
          </p:cNvPr>
          <p:cNvSpPr>
            <a:spLocks noGrp="1"/>
          </p:cNvSpPr>
          <p:nvPr>
            <p:ph type="title" hasCustomPrompt="1"/>
          </p:nvPr>
        </p:nvSpPr>
        <p:spPr>
          <a:xfrm>
            <a:off x="584200" y="585788"/>
            <a:ext cx="3479799" cy="3118624"/>
          </a:xfrm>
        </p:spPr>
        <p:txBody>
          <a:bodyPr anchor="t">
            <a:noAutofit/>
          </a:bodyPr>
          <a:lstStyle>
            <a:lvl1pPr>
              <a:defRPr>
                <a:solidFill>
                  <a:schemeClr val="tx1"/>
                </a:solidFill>
              </a:defRPr>
            </a:lvl1pPr>
          </a:lstStyle>
          <a:p>
            <a:r>
              <a:rPr lang="en-US"/>
              <a:t>Title</a:t>
            </a:r>
          </a:p>
        </p:txBody>
      </p:sp>
      <p:sp>
        <p:nvSpPr>
          <p:cNvPr id="21" name="Text Placeholder 2">
            <a:extLst>
              <a:ext uri="{FF2B5EF4-FFF2-40B4-BE49-F238E27FC236}">
                <a16:creationId xmlns:a16="http://schemas.microsoft.com/office/drawing/2014/main" id="{C6E559C8-7DFC-475E-9A83-3FC6FBEB8551}"/>
              </a:ext>
            </a:extLst>
          </p:cNvPr>
          <p:cNvSpPr>
            <a:spLocks noGrp="1"/>
          </p:cNvSpPr>
          <p:nvPr>
            <p:ph type="body" sz="quarter" idx="11"/>
          </p:nvPr>
        </p:nvSpPr>
        <p:spPr>
          <a:xfrm>
            <a:off x="4648199" y="585788"/>
            <a:ext cx="6961189" cy="461665"/>
          </a:xfrm>
          <a:prstGeom prst="rect">
            <a:avLst/>
          </a:prstGeom>
        </p:spPr>
        <p:txBody>
          <a:bodyPr wrap="square" anchor="t">
            <a:spAutoFit/>
          </a:bodyPr>
          <a:lstStyle>
            <a:lvl1pPr marL="0" indent="0">
              <a:spcBef>
                <a:spcPts val="1200"/>
              </a:spcBef>
              <a:spcAft>
                <a:spcPts val="600"/>
              </a:spcAft>
              <a:buSzPct val="100000"/>
              <a:buFont typeface="Arial" panose="020B0604020202020204" pitchFamily="34" charset="0"/>
              <a:buNone/>
              <a:defRPr sz="2400"/>
            </a:lvl1pPr>
          </a:lstStyle>
          <a:p>
            <a:pPr lvl="0"/>
            <a:r>
              <a:rPr lang="en-US"/>
              <a:t>Click to edit Master text styles</a:t>
            </a:r>
          </a:p>
        </p:txBody>
      </p:sp>
    </p:spTree>
    <p:extLst>
      <p:ext uri="{BB962C8B-B14F-4D97-AF65-F5344CB8AC3E}">
        <p14:creationId xmlns:p14="http://schemas.microsoft.com/office/powerpoint/2010/main" val="228849322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2609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Large Number Divider 1">
    <p:bg>
      <p:bgPr>
        <a:gradFill>
          <a:gsLst>
            <a:gs pos="60000">
              <a:srgbClr val="61C5BE"/>
            </a:gs>
            <a:gs pos="30000">
              <a:srgbClr val="FFF200"/>
            </a:gs>
            <a:gs pos="100000">
              <a:schemeClr val="accent5"/>
            </a:gs>
          </a:gsLst>
          <a:lin ang="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1F6064-3CD5-4C59-AFFE-F60CCE8E4973}"/>
              </a:ext>
              <a:ext uri="{C183D7F6-B498-43B3-948B-1728B52AA6E4}">
                <adec:decorative xmlns:adec="http://schemas.microsoft.com/office/drawing/2017/decorative" val="1"/>
              </a:ext>
            </a:extLst>
          </p:cNvPr>
          <p:cNvSpPr/>
          <p:nvPr userDrawn="1"/>
        </p:nvSpPr>
        <p:spPr bwMode="auto">
          <a:xfrm>
            <a:off x="110884" y="110882"/>
            <a:ext cx="11970232" cy="663623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a:prstGeom prst="rect">
            <a:avLst/>
          </a:prstGeom>
        </p:spPr>
        <p:txBody>
          <a:bodyPr anchor="t">
            <a:noAutofit/>
          </a:bodyPr>
          <a:lstStyle>
            <a:lvl1pPr marL="0" indent="0">
              <a:spcAft>
                <a:spcPts val="600"/>
              </a:spcAft>
              <a:buFont typeface="Wingdings" panose="05000000000000000000" pitchFamily="2" charset="2"/>
              <a:buNone/>
              <a:defRPr sz="3600">
                <a:solidFill>
                  <a:schemeClr val="bg1"/>
                </a:solidFill>
                <a:latin typeface="+mj-lt"/>
              </a:defRPr>
            </a:lvl1pPr>
          </a:lstStyle>
          <a:p>
            <a:pPr lvl="0"/>
            <a:r>
              <a:rPr lang="en-US"/>
              <a:t>Section title</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a:prstGeom prst="rect">
            <a:avLst/>
          </a:prstGeo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4" name="TextBox 3">
            <a:extLst>
              <a:ext uri="{FF2B5EF4-FFF2-40B4-BE49-F238E27FC236}">
                <a16:creationId xmlns:a16="http://schemas.microsoft.com/office/drawing/2014/main" id="{3D287FF5-DA2B-6549-A430-2AB0462370E7}"/>
              </a:ext>
            </a:extLst>
          </p:cNvPr>
          <p:cNvSpPr txBox="1"/>
          <p:nvPr/>
        </p:nvSpPr>
        <p:spPr>
          <a:xfrm>
            <a:off x="-72570" y="680485"/>
            <a:ext cx="4356100" cy="6177516"/>
          </a:xfrm>
          <a:prstGeom prst="rect">
            <a:avLst/>
          </a:prstGeom>
          <a:noFill/>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50000" b="1" i="0" u="none" strike="noStrike" kern="1200" cap="none" spc="0" normalizeH="0" baseline="0" noProof="0">
                <a:ln>
                  <a:noFill/>
                </a:ln>
                <a:solidFill>
                  <a:srgbClr val="FEF000"/>
                </a:solidFill>
                <a:effectLst/>
                <a:uLnTx/>
                <a:uFillTx/>
                <a:latin typeface="Segoe UI" panose="020B0502040204020203" pitchFamily="34" charset="0"/>
                <a:ea typeface="+mn-ea"/>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6274370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Large Number Divider 2">
    <p:bg>
      <p:bgPr>
        <a:gradFill>
          <a:gsLst>
            <a:gs pos="60000">
              <a:srgbClr val="61C5BE"/>
            </a:gs>
            <a:gs pos="30000">
              <a:srgbClr val="FFF200"/>
            </a:gs>
            <a:gs pos="100000">
              <a:schemeClr val="accent5"/>
            </a:gs>
          </a:gsLst>
          <a:lin ang="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185AF1-1C51-4617-8C3C-873B804BF318}"/>
              </a:ext>
              <a:ext uri="{C183D7F6-B498-43B3-948B-1728B52AA6E4}">
                <adec:decorative xmlns:adec="http://schemas.microsoft.com/office/drawing/2017/decorative" val="1"/>
              </a:ext>
            </a:extLst>
          </p:cNvPr>
          <p:cNvSpPr/>
          <p:nvPr userDrawn="1"/>
        </p:nvSpPr>
        <p:spPr bwMode="auto">
          <a:xfrm>
            <a:off x="110884" y="110882"/>
            <a:ext cx="11970232" cy="663623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a:prstGeom prst="rect">
            <a:avLst/>
          </a:prstGeo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4" name="TextBox 3">
            <a:extLst>
              <a:ext uri="{FF2B5EF4-FFF2-40B4-BE49-F238E27FC236}">
                <a16:creationId xmlns:a16="http://schemas.microsoft.com/office/drawing/2014/main" id="{3D287FF5-DA2B-6549-A430-2AB0462370E7}"/>
              </a:ext>
            </a:extLst>
          </p:cNvPr>
          <p:cNvSpPr txBox="1"/>
          <p:nvPr/>
        </p:nvSpPr>
        <p:spPr>
          <a:xfrm>
            <a:off x="333829" y="680483"/>
            <a:ext cx="4356100" cy="6177517"/>
          </a:xfrm>
          <a:prstGeom prst="rect">
            <a:avLst/>
          </a:prstGeom>
          <a:noFill/>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50000" b="1" i="0" u="none" strike="noStrike" kern="1200" cap="none" spc="0" normalizeH="0" baseline="0" noProof="0">
                <a:ln>
                  <a:noFill/>
                </a:ln>
                <a:solidFill>
                  <a:srgbClr val="FEF000"/>
                </a:solidFill>
                <a:effectLst/>
                <a:uLnTx/>
                <a:uFillTx/>
                <a:latin typeface="Segoe UI" panose="020B0502040204020203" pitchFamily="34" charset="0"/>
                <a:ea typeface="+mn-ea"/>
                <a:cs typeface="Segoe UI" panose="020B0502040204020203" pitchFamily="34" charset="0"/>
              </a:rPr>
              <a:t>2</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3764382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Text Placeholder 14">
            <a:extLst>
              <a:ext uri="{FF2B5EF4-FFF2-40B4-BE49-F238E27FC236}">
                <a16:creationId xmlns:a16="http://schemas.microsoft.com/office/drawing/2014/main" id="{CFFB1784-32D0-4E6E-8BEA-4D29B0A930C4}"/>
              </a:ext>
            </a:extLst>
          </p:cNvPr>
          <p:cNvSpPr>
            <a:spLocks noGrp="1"/>
          </p:cNvSpPr>
          <p:nvPr>
            <p:ph type="body" sz="quarter" idx="14" hasCustomPrompt="1"/>
          </p:nvPr>
        </p:nvSpPr>
        <p:spPr>
          <a:xfrm>
            <a:off x="0" y="0"/>
            <a:ext cx="3788358" cy="492443"/>
          </a:xfrm>
          <a:prstGeom prst="rect">
            <a:avLst/>
          </a:pr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94360" tIns="0" rIns="0" bIns="0" numCol="1" spcCol="0" rtlCol="0" fromWordArt="0" anchor="ctr" anchorCtr="0" forceAA="0" compatLnSpc="1">
            <a:prstTxWarp prst="textNoShape">
              <a:avLst/>
            </a:prstTxWarp>
            <a:noAutofit/>
          </a:bodyPr>
          <a:lstStyle>
            <a:lvl1pPr>
              <a:defRPr lang="en-US" sz="1999">
                <a:solidFill>
                  <a:schemeClr val="tx1"/>
                </a:solidFill>
                <a:latin typeface="+mj-lt"/>
                <a:cs typeface="Segoe UI" panose="020B0502040204020203" pitchFamily="34" charset="0"/>
              </a:defRPr>
            </a:lvl1pPr>
          </a:lstStyle>
          <a:p>
            <a:pPr marL="0" lvl="0" indent="0">
              <a:buSzPct val="10000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a:prstGeom prst="rect">
            <a:avLst/>
          </a:prstGeo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7928825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Section Divider 1">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F871C9-E239-4091-B727-55B4C5EC39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471EE4DD-1151-4AE5-AF3C-D5FB98C2E7A7}"/>
              </a:ext>
              <a:ext uri="{C183D7F6-B498-43B3-948B-1728B52AA6E4}">
                <adec:decorative xmlns:adec="http://schemas.microsoft.com/office/drawing/2017/decorative" val="1"/>
              </a:ext>
            </a:extLst>
          </p:cNvPr>
          <p:cNvSpPr/>
          <p:nvPr userDrawn="1"/>
        </p:nvSpPr>
        <p:spPr bwMode="auto">
          <a:xfrm>
            <a:off x="2895600" y="0"/>
            <a:ext cx="9296400" cy="6858000"/>
          </a:xfrm>
          <a:prstGeom prst="rect">
            <a:avLst/>
          </a:prstGeom>
          <a:gradFill>
            <a:gsLst>
              <a:gs pos="41000">
                <a:srgbClr val="000000">
                  <a:alpha val="22000"/>
                </a:srgbClr>
              </a:gs>
              <a:gs pos="0">
                <a:srgbClr val="000000">
                  <a:alpha val="0"/>
                </a:srgbClr>
              </a:gs>
              <a:gs pos="100000">
                <a:srgbClr val="000000">
                  <a:alpha val="27000"/>
                </a:srgbClr>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 name="Rectangle 13" descr="Yellow-blue MIS Identity bar">
            <a:extLst>
              <a:ext uri="{FF2B5EF4-FFF2-40B4-BE49-F238E27FC236}">
                <a16:creationId xmlns:a16="http://schemas.microsoft.com/office/drawing/2014/main" id="{6E0DA588-CED8-451B-8C59-55BEAD4E50E1}"/>
              </a:ext>
              <a:ext uri="{C183D7F6-B498-43B3-948B-1728B52AA6E4}">
                <adec:decorative xmlns:adec="http://schemas.microsoft.com/office/drawing/2017/decorative" val="0"/>
              </a:ext>
            </a:extLst>
          </p:cNvPr>
          <p:cNvSpPr/>
          <p:nvPr userDrawn="1"/>
        </p:nvSpPr>
        <p:spPr bwMode="auto">
          <a:xfrm>
            <a:off x="0" y="3317132"/>
            <a:ext cx="7353300" cy="228600"/>
          </a:xfrm>
          <a:prstGeom prst="rect">
            <a:avLst/>
          </a:pr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5" name="Title 1">
            <a:extLst>
              <a:ext uri="{FF2B5EF4-FFF2-40B4-BE49-F238E27FC236}">
                <a16:creationId xmlns:a16="http://schemas.microsoft.com/office/drawing/2014/main" id="{022FBBC8-8362-481D-B82C-886509E2E40F}"/>
              </a:ext>
            </a:extLst>
          </p:cNvPr>
          <p:cNvSpPr>
            <a:spLocks noGrp="1"/>
          </p:cNvSpPr>
          <p:nvPr>
            <p:ph type="title"/>
          </p:nvPr>
        </p:nvSpPr>
        <p:spPr>
          <a:xfrm>
            <a:off x="7480301" y="3205862"/>
            <a:ext cx="4129087" cy="446276"/>
          </a:xfrm>
        </p:spPr>
        <p:txBody>
          <a:bodyPr>
            <a:no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5300644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5BFB31-671F-44BF-993F-C67F7E339E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63287763-81BD-4944-8C33-00B5F33F4277}"/>
              </a:ext>
              <a:ext uri="{C183D7F6-B498-43B3-948B-1728B52AA6E4}">
                <adec:decorative xmlns:adec="http://schemas.microsoft.com/office/drawing/2017/decorative" val="1"/>
              </a:ext>
            </a:extLst>
          </p:cNvPr>
          <p:cNvSpPr/>
          <p:nvPr userDrawn="1"/>
        </p:nvSpPr>
        <p:spPr bwMode="auto">
          <a:xfrm>
            <a:off x="63501" y="0"/>
            <a:ext cx="12192000" cy="6858000"/>
          </a:xfrm>
          <a:prstGeom prst="rect">
            <a:avLst/>
          </a:prstGeom>
          <a:gradFill>
            <a:gsLst>
              <a:gs pos="68000">
                <a:srgbClr val="000000">
                  <a:alpha val="68000"/>
                </a:srgbClr>
              </a:gs>
              <a:gs pos="0">
                <a:schemeClr val="tx1">
                  <a:alpha val="0"/>
                </a:schemeClr>
              </a:gs>
            </a:gsLst>
            <a:lin ang="0" scaled="0"/>
          </a:gradFill>
          <a:ln w="9525" cap="flat" cmpd="sng" algn="ctr">
            <a:noFill/>
            <a:prstDash val="soli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 name="Rectangle 13" descr="Yellow-blue MIS Identity bar">
            <a:extLst>
              <a:ext uri="{FF2B5EF4-FFF2-40B4-BE49-F238E27FC236}">
                <a16:creationId xmlns:a16="http://schemas.microsoft.com/office/drawing/2014/main" id="{6E0DA588-CED8-451B-8C59-55BEAD4E50E1}"/>
              </a:ext>
              <a:ext uri="{C183D7F6-B498-43B3-948B-1728B52AA6E4}">
                <adec:decorative xmlns:adec="http://schemas.microsoft.com/office/drawing/2017/decorative" val="0"/>
              </a:ext>
            </a:extLst>
          </p:cNvPr>
          <p:cNvSpPr/>
          <p:nvPr userDrawn="1"/>
        </p:nvSpPr>
        <p:spPr bwMode="auto">
          <a:xfrm>
            <a:off x="0" y="3317132"/>
            <a:ext cx="7353300" cy="228600"/>
          </a:xfrm>
          <a:prstGeom prst="rect">
            <a:avLst/>
          </a:pr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5" name="Title 1">
            <a:extLst>
              <a:ext uri="{FF2B5EF4-FFF2-40B4-BE49-F238E27FC236}">
                <a16:creationId xmlns:a16="http://schemas.microsoft.com/office/drawing/2014/main" id="{022FBBC8-8362-481D-B82C-886509E2E40F}"/>
              </a:ext>
            </a:extLst>
          </p:cNvPr>
          <p:cNvSpPr>
            <a:spLocks noGrp="1"/>
          </p:cNvSpPr>
          <p:nvPr>
            <p:ph type="title"/>
          </p:nvPr>
        </p:nvSpPr>
        <p:spPr>
          <a:xfrm>
            <a:off x="7480301" y="3205862"/>
            <a:ext cx="4129087" cy="446276"/>
          </a:xfrm>
        </p:spPr>
        <p:txBody>
          <a:bodyPr>
            <a:no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7828436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Section Divider Custom Photo">
    <p:bg>
      <p:bgPr>
        <a:gradFill>
          <a:gsLst>
            <a:gs pos="60000">
              <a:srgbClr val="61C5BE"/>
            </a:gs>
            <a:gs pos="30000">
              <a:srgbClr val="FFF200"/>
            </a:gs>
            <a:gs pos="100000">
              <a:schemeClr val="accent5"/>
            </a:gs>
          </a:gsLst>
          <a:lin ang="0" scaled="0"/>
        </a:gradFill>
        <a:effectLst/>
      </p:bgPr>
    </p:bg>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7BAA3551-9FF4-409E-AD2B-1C662B34C9D4}"/>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3546759 h 6858000"/>
              <a:gd name="connsiteX5" fmla="*/ 7353300 w 12192000"/>
              <a:gd name="connsiteY5" fmla="*/ 3546759 h 6858000"/>
              <a:gd name="connsiteX6" fmla="*/ 7353300 w 12192000"/>
              <a:gd name="connsiteY6" fmla="*/ 3311241 h 6858000"/>
              <a:gd name="connsiteX7" fmla="*/ 0 w 12192000"/>
              <a:gd name="connsiteY7" fmla="*/ 3311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3546759"/>
                </a:lnTo>
                <a:lnTo>
                  <a:pt x="7353300" y="3546759"/>
                </a:lnTo>
                <a:lnTo>
                  <a:pt x="7353300" y="3311241"/>
                </a:lnTo>
                <a:lnTo>
                  <a:pt x="0" y="3311241"/>
                </a:lnTo>
                <a:close/>
              </a:path>
            </a:pathLst>
          </a:custGeom>
          <a:solidFill>
            <a:schemeClr val="bg1">
              <a:lumMod val="85000"/>
            </a:schemeClr>
          </a:solidFill>
        </p:spPr>
        <p:txBody>
          <a:bodyPr wrap="square" bIns="36576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
        <p:nvSpPr>
          <p:cNvPr id="8" name="Title 1">
            <a:extLst>
              <a:ext uri="{FF2B5EF4-FFF2-40B4-BE49-F238E27FC236}">
                <a16:creationId xmlns:a16="http://schemas.microsoft.com/office/drawing/2014/main" id="{01E21C67-D4B1-4999-9D36-9B313EDE9EF9}"/>
              </a:ext>
            </a:extLst>
          </p:cNvPr>
          <p:cNvSpPr>
            <a:spLocks noGrp="1"/>
          </p:cNvSpPr>
          <p:nvPr>
            <p:ph type="title"/>
          </p:nvPr>
        </p:nvSpPr>
        <p:spPr>
          <a:xfrm>
            <a:off x="7480301" y="3205862"/>
            <a:ext cx="4129087" cy="446276"/>
          </a:xfrm>
        </p:spPr>
        <p:txBody>
          <a:bodyPr>
            <a:noAutofit/>
          </a:bodyPr>
          <a:lstStyle>
            <a:lvl1pPr>
              <a:defRPr sz="2800"/>
            </a:lvl1pPr>
          </a:lstStyle>
          <a:p>
            <a:r>
              <a:rPr lang="en-US"/>
              <a:t>Click to edit Master title style</a:t>
            </a:r>
          </a:p>
        </p:txBody>
      </p:sp>
    </p:spTree>
    <p:extLst>
      <p:ext uri="{BB962C8B-B14F-4D97-AF65-F5344CB8AC3E}">
        <p14:creationId xmlns:p14="http://schemas.microsoft.com/office/powerpoint/2010/main" val="27982008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5CAB6-9131-414F-AC0D-F1B415047504}"/>
              </a:ext>
            </a:extLst>
          </p:cNvPr>
          <p:cNvSpPr>
            <a:spLocks noGrp="1"/>
          </p:cNvSpPr>
          <p:nvPr>
            <p:ph type="title"/>
          </p:nvPr>
        </p:nvSpPr>
        <p:spPr/>
        <p:txBody>
          <a:bodyPr/>
          <a:lstStyle/>
          <a:p>
            <a:r>
              <a:rPr lang="en-US"/>
              <a:t>Click to edit Master title style</a:t>
            </a:r>
          </a:p>
        </p:txBody>
      </p:sp>
      <p:cxnSp>
        <p:nvCxnSpPr>
          <p:cNvPr id="13" name="Straight Connector 12">
            <a:extLst>
              <a:ext uri="{FF2B5EF4-FFF2-40B4-BE49-F238E27FC236}">
                <a16:creationId xmlns:a16="http://schemas.microsoft.com/office/drawing/2014/main" id="{6838DD66-27B4-2D4E-B5ED-029434F91980}"/>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 Placeholder 11">
            <a:extLst>
              <a:ext uri="{FF2B5EF4-FFF2-40B4-BE49-F238E27FC236}">
                <a16:creationId xmlns:a16="http://schemas.microsoft.com/office/drawing/2014/main" id="{9C1C01E9-B5DC-9348-AA0C-2FB3A6411AAF}"/>
              </a:ext>
            </a:extLst>
          </p:cNvPr>
          <p:cNvSpPr>
            <a:spLocks noGrp="1"/>
          </p:cNvSpPr>
          <p:nvPr>
            <p:ph type="body" sz="quarter" idx="22"/>
          </p:nvPr>
        </p:nvSpPr>
        <p:spPr>
          <a:xfrm>
            <a:off x="373537" y="1438275"/>
            <a:ext cx="259080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9" name="Text Placeholder 9">
            <a:extLst>
              <a:ext uri="{FF2B5EF4-FFF2-40B4-BE49-F238E27FC236}">
                <a16:creationId xmlns:a16="http://schemas.microsoft.com/office/drawing/2014/main" id="{94096232-4747-F943-95E4-42169B7FB6A2}"/>
              </a:ext>
            </a:extLst>
          </p:cNvPr>
          <p:cNvSpPr>
            <a:spLocks noGrp="1"/>
          </p:cNvSpPr>
          <p:nvPr>
            <p:ph type="body" sz="quarter" idx="23"/>
          </p:nvPr>
        </p:nvSpPr>
        <p:spPr>
          <a:xfrm>
            <a:off x="373537" y="2276475"/>
            <a:ext cx="2590799" cy="1144929"/>
          </a:xfrm>
        </p:spPr>
        <p:txBody>
          <a:bodyPr wrap="square">
            <a:spAutoFit/>
          </a:bodyPr>
          <a:lstStyle>
            <a:lvl1pPr marL="228600" indent="-228600">
              <a:buSzPct val="100000"/>
              <a:buFont typeface="Arial" panose="020B0604020202020204" pitchFamily="34" charset="0"/>
              <a:buChar char="•"/>
              <a:defRPr lang="en-US" sz="1800" dirty="0"/>
            </a:lvl1pPr>
            <a:lvl2pPr marL="403225" indent="-182563">
              <a:buSzPct val="100000"/>
              <a:buFont typeface="Arial" panose="020B0604020202020204" pitchFamily="34" charset="0"/>
              <a:buChar char="‒"/>
              <a:defRPr lang="en-US" sz="1600" dirty="0"/>
            </a:lvl2pPr>
            <a:lvl3pPr marL="631825" indent="-212725">
              <a:buSzPct val="100000"/>
              <a:buFont typeface="Wingdings" panose="05000000000000000000" pitchFamily="2" charset="2"/>
              <a:buChar char="§"/>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314700" y="1438275"/>
            <a:ext cx="259080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314700" y="2276475"/>
            <a:ext cx="2590799" cy="1144929"/>
          </a:xfrm>
        </p:spPr>
        <p:txBody>
          <a:bodyPr wrap="square">
            <a:spAutoFit/>
          </a:bodyPr>
          <a:lstStyle>
            <a:lvl1pPr marL="228600" indent="-228600">
              <a:buSzPct val="100000"/>
              <a:buFont typeface="Arial" panose="020B0604020202020204" pitchFamily="34" charset="0"/>
              <a:buChar char="•"/>
              <a:defRPr lang="en-US" sz="1800" dirty="0"/>
            </a:lvl1pPr>
            <a:lvl2pPr marL="403225" indent="-182563">
              <a:buSzPct val="100000"/>
              <a:buFont typeface="Arial" panose="020B0604020202020204" pitchFamily="34" charset="0"/>
              <a:buChar char="‒"/>
              <a:defRPr lang="en-US" sz="1600" dirty="0"/>
            </a:lvl2pPr>
            <a:lvl3pPr marL="631825" indent="-212725">
              <a:buSzPct val="100000"/>
              <a:buFont typeface="Wingdings" panose="05000000000000000000" pitchFamily="2" charset="2"/>
              <a:buChar char="§"/>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p:txBody>
      </p:sp>
      <p:sp>
        <p:nvSpPr>
          <p:cNvPr id="14" name="Text Placeholder 11">
            <a:extLst>
              <a:ext uri="{FF2B5EF4-FFF2-40B4-BE49-F238E27FC236}">
                <a16:creationId xmlns:a16="http://schemas.microsoft.com/office/drawing/2014/main" id="{ABE642A5-F1D8-D748-8919-2041A5C204FF}"/>
              </a:ext>
            </a:extLst>
          </p:cNvPr>
          <p:cNvSpPr>
            <a:spLocks noGrp="1"/>
          </p:cNvSpPr>
          <p:nvPr>
            <p:ph type="body" sz="quarter" idx="18"/>
          </p:nvPr>
        </p:nvSpPr>
        <p:spPr>
          <a:xfrm>
            <a:off x="6284143" y="1438275"/>
            <a:ext cx="259080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5" name="Text Placeholder 9">
            <a:extLst>
              <a:ext uri="{FF2B5EF4-FFF2-40B4-BE49-F238E27FC236}">
                <a16:creationId xmlns:a16="http://schemas.microsoft.com/office/drawing/2014/main" id="{578BEDC7-0D76-A84D-B083-4B82CACCDA11}"/>
              </a:ext>
            </a:extLst>
          </p:cNvPr>
          <p:cNvSpPr>
            <a:spLocks noGrp="1"/>
          </p:cNvSpPr>
          <p:nvPr>
            <p:ph type="body" sz="quarter" idx="19"/>
          </p:nvPr>
        </p:nvSpPr>
        <p:spPr>
          <a:xfrm>
            <a:off x="6284143" y="2276475"/>
            <a:ext cx="2590799" cy="1144929"/>
          </a:xfrm>
        </p:spPr>
        <p:txBody>
          <a:bodyPr wrap="square">
            <a:spAutoFit/>
          </a:bodyPr>
          <a:lstStyle>
            <a:lvl1pPr marL="228600" indent="-228600">
              <a:buSzPct val="100000"/>
              <a:buFont typeface="Arial" panose="020B0604020202020204" pitchFamily="34" charset="0"/>
              <a:buChar char="•"/>
              <a:defRPr lang="en-US" sz="1800" dirty="0"/>
            </a:lvl1pPr>
            <a:lvl2pPr marL="403225" indent="-182563">
              <a:buSzPct val="100000"/>
              <a:buFont typeface="Arial" panose="020B0604020202020204" pitchFamily="34" charset="0"/>
              <a:buChar char="‒"/>
              <a:defRPr lang="en-US" sz="1600" dirty="0"/>
            </a:lvl2pPr>
            <a:lvl3pPr marL="631825" indent="-212725">
              <a:buSzPct val="100000"/>
              <a:buFont typeface="Wingdings" panose="05000000000000000000" pitchFamily="2" charset="2"/>
              <a:buChar char="§"/>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p:txBody>
      </p:sp>
      <p:sp>
        <p:nvSpPr>
          <p:cNvPr id="16" name="Text Placeholder 11">
            <a:extLst>
              <a:ext uri="{FF2B5EF4-FFF2-40B4-BE49-F238E27FC236}">
                <a16:creationId xmlns:a16="http://schemas.microsoft.com/office/drawing/2014/main" id="{67AE659B-3FE7-5B48-AB0D-E8A1711490B4}"/>
              </a:ext>
            </a:extLst>
          </p:cNvPr>
          <p:cNvSpPr>
            <a:spLocks noGrp="1"/>
          </p:cNvSpPr>
          <p:nvPr>
            <p:ph type="body" sz="quarter" idx="20"/>
          </p:nvPr>
        </p:nvSpPr>
        <p:spPr>
          <a:xfrm>
            <a:off x="9225306" y="1438275"/>
            <a:ext cx="259080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C76058FD-31EE-934B-B410-42E670BACDAB}"/>
              </a:ext>
            </a:extLst>
          </p:cNvPr>
          <p:cNvSpPr>
            <a:spLocks noGrp="1"/>
          </p:cNvSpPr>
          <p:nvPr>
            <p:ph type="body" sz="quarter" idx="21"/>
          </p:nvPr>
        </p:nvSpPr>
        <p:spPr>
          <a:xfrm>
            <a:off x="9225306" y="2276475"/>
            <a:ext cx="2590799" cy="1144929"/>
          </a:xfrm>
        </p:spPr>
        <p:txBody>
          <a:bodyPr wrap="square">
            <a:spAutoFit/>
          </a:bodyPr>
          <a:lstStyle>
            <a:lvl1pPr marL="228600" indent="-228600">
              <a:buSzPct val="100000"/>
              <a:buFont typeface="Arial" panose="020B0604020202020204" pitchFamily="34" charset="0"/>
              <a:buChar char="•"/>
              <a:defRPr lang="en-US" sz="1800" dirty="0"/>
            </a:lvl1pPr>
            <a:lvl2pPr marL="403225" indent="-182563">
              <a:buSzPct val="100000"/>
              <a:buFont typeface="Arial" panose="020B0604020202020204" pitchFamily="34" charset="0"/>
              <a:buChar char="‒"/>
              <a:defRPr lang="en-US" sz="1600" dirty="0"/>
            </a:lvl2pPr>
            <a:lvl3pPr marL="631825" indent="-212725">
              <a:buSzPct val="100000"/>
              <a:buFont typeface="Wingdings" panose="05000000000000000000" pitchFamily="2" charset="2"/>
              <a:buChar char="§"/>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p:txBody>
      </p:sp>
      <p:sp>
        <p:nvSpPr>
          <p:cNvPr id="21" name="Freeform: Shape 20" descr="Yellow-Blue MIS Identity bar">
            <a:extLst>
              <a:ext uri="{FF2B5EF4-FFF2-40B4-BE49-F238E27FC236}">
                <a16:creationId xmlns:a16="http://schemas.microsoft.com/office/drawing/2014/main" id="{F8143447-2CEF-4443-8263-7FEB0FC87797}"/>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137314413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872">
          <p15:clr>
            <a:srgbClr val="FBAE40"/>
          </p15:clr>
        </p15:guide>
        <p15:guide id="7" pos="2088">
          <p15:clr>
            <a:srgbClr val="FBAE40"/>
          </p15:clr>
        </p15:guide>
        <p15:guide id="8" pos="5592">
          <p15:clr>
            <a:srgbClr val="FBAE40"/>
          </p15:clr>
        </p15:guide>
        <p15:guide id="9" pos="5808">
          <p15:clr>
            <a:srgbClr val="FBAE40"/>
          </p15:clr>
        </p15:guide>
        <p15:guide id="10" pos="3720">
          <p15:clr>
            <a:srgbClr val="FBAE40"/>
          </p15:clr>
        </p15:guide>
        <p15:guide id="11" pos="3960">
          <p15:clr>
            <a:srgbClr val="FBAE4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Corner Title and content">
    <p:bg>
      <p:bgPr>
        <a:solidFill>
          <a:srgbClr val="FFFFF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FC0848-B83F-4017-A1F3-DE29D519D6D9}"/>
              </a:ext>
            </a:extLst>
          </p:cNvPr>
          <p:cNvSpPr>
            <a:spLocks noGrp="1"/>
          </p:cNvSpPr>
          <p:nvPr>
            <p:ph type="title"/>
          </p:nvPr>
        </p:nvSpPr>
        <p:spPr>
          <a:xfrm>
            <a:off x="588963" y="539608"/>
            <a:ext cx="2133600" cy="355240"/>
          </a:xfrm>
        </p:spPr>
        <p:txBody>
          <a:bodyPr anchor="t">
            <a:noAutofit/>
          </a:bodyPr>
          <a:lstStyle>
            <a:lvl1pPr algn="l" defTabSz="932742" rtl="0" eaLnBrk="1" latinLnBrk="0" hangingPunct="1">
              <a:lnSpc>
                <a:spcPct val="100000"/>
              </a:lnSpc>
              <a:spcBef>
                <a:spcPts val="100"/>
              </a:spcBef>
              <a:buNone/>
              <a:defRPr lang="en-US" sz="1200" b="1" i="0" kern="1200" spc="0" baseline="0" dirty="0">
                <a:solidFill>
                  <a:schemeClr val="tx1"/>
                </a:solidFill>
                <a:latin typeface="+mj-lt"/>
                <a:ea typeface="+mn-ea"/>
                <a:cs typeface="Segoe UI Semibold" panose="020B0502040204020203" pitchFamily="34" charset="0"/>
              </a:defRPr>
            </a:lvl1pPr>
          </a:lstStyle>
          <a:p>
            <a:r>
              <a:rPr lang="en-US"/>
              <a:t>Click to edit Master title style</a:t>
            </a:r>
          </a:p>
        </p:txBody>
      </p:sp>
      <p:sp>
        <p:nvSpPr>
          <p:cNvPr id="5" name="Text Placeholder 2">
            <a:extLst>
              <a:ext uri="{FF2B5EF4-FFF2-40B4-BE49-F238E27FC236}">
                <a16:creationId xmlns:a16="http://schemas.microsoft.com/office/drawing/2014/main" id="{1A2A8714-81A9-4461-AF78-14677E2AF16D}"/>
              </a:ext>
            </a:extLst>
          </p:cNvPr>
          <p:cNvSpPr>
            <a:spLocks noGrp="1"/>
          </p:cNvSpPr>
          <p:nvPr>
            <p:ph type="body" sz="quarter" idx="10"/>
          </p:nvPr>
        </p:nvSpPr>
        <p:spPr>
          <a:xfrm>
            <a:off x="588964" y="1143000"/>
            <a:ext cx="2133600" cy="990600"/>
          </a:xfrm>
          <a:prstGeom prst="rect">
            <a:avLst/>
          </a:prstGeom>
        </p:spPr>
        <p:txBody>
          <a:bodyPr>
            <a:noAutofit/>
          </a:bodyPr>
          <a:lstStyle>
            <a:lvl1pPr marL="12700" marR="5080" indent="0" algn="l" defTabSz="932742" rtl="0" eaLnBrk="1" latinLnBrk="0" hangingPunct="1">
              <a:lnSpc>
                <a:spcPct val="100000"/>
              </a:lnSpc>
              <a:spcBef>
                <a:spcPts val="0"/>
              </a:spcBef>
              <a:buFontTx/>
              <a:buNone/>
              <a:defRPr lang="en-US" sz="1800" b="1" i="0" kern="1200" cap="none" spc="-50" baseline="0" dirty="0" smtClean="0">
                <a:ln w="3175">
                  <a:noFill/>
                </a:ln>
                <a:solidFill>
                  <a:schemeClr val="tx1"/>
                </a:solidFill>
                <a:effectLst/>
                <a:latin typeface="+mj-lt"/>
                <a:ea typeface="+mn-ea"/>
                <a:cs typeface="Segoe UI Semibold" panose="020B0502040204020203" pitchFamily="34" charset="0"/>
              </a:defRPr>
            </a:lvl1pPr>
            <a:lvl2pPr marL="0" marR="60960" indent="0" algn="l" defTabSz="914367" rtl="0" eaLnBrk="1" latinLnBrk="0" hangingPunct="1">
              <a:lnSpc>
                <a:spcPct val="100000"/>
              </a:lnSpc>
              <a:spcBef>
                <a:spcPts val="600"/>
              </a:spcBef>
              <a:buNone/>
              <a:defRPr lang="en-US" sz="1000" b="0" i="0" kern="1200" dirty="0" smtClean="0">
                <a:solidFill>
                  <a:srgbClr val="545557"/>
                </a:solidFill>
                <a:latin typeface="Segoe UI" panose="020B0502040204020203" pitchFamily="34" charset="0"/>
                <a:ea typeface="+mn-ea"/>
                <a:cs typeface="Segoe UI" panose="020B0502040204020203" pitchFamily="34" charset="0"/>
              </a:defRPr>
            </a:lvl2pPr>
            <a:lvl3pPr marL="119063" indent="-111125" algn="l" defTabSz="914367" rtl="0" eaLnBrk="1" latinLnBrk="0" hangingPunct="1">
              <a:lnSpc>
                <a:spcPct val="100000"/>
              </a:lnSpc>
              <a:spcBef>
                <a:spcPts val="300"/>
              </a:spcBef>
              <a:buChar char="•"/>
              <a:tabLst/>
              <a:defRPr lang="en-US" sz="1050" kern="1200" spc="10" dirty="0" smtClean="0">
                <a:solidFill>
                  <a:schemeClr val="tx1"/>
                </a:solidFill>
                <a:latin typeface="Segoe UI"/>
                <a:ea typeface="+mn-ea"/>
                <a:cs typeface="Segoe UI"/>
              </a:defRPr>
            </a:lvl3pPr>
            <a:lvl4pPr>
              <a:lnSpc>
                <a:spcPct val="100000"/>
              </a:lnSpc>
              <a:defRPr sz="1000" b="0" i="0"/>
            </a:lvl4pPr>
            <a:lvl5pPr>
              <a:lnSpc>
                <a:spcPct val="100000"/>
              </a:lnSpc>
              <a:defRPr sz="1000" b="0" i="0"/>
            </a:lvl5pPr>
          </a:lstStyle>
          <a:p>
            <a:pPr lvl="0"/>
            <a:r>
              <a:rPr lang="en-US"/>
              <a:t>Click to edit Master text styles</a:t>
            </a:r>
          </a:p>
        </p:txBody>
      </p:sp>
      <p:sp>
        <p:nvSpPr>
          <p:cNvPr id="6" name="Text Placeholder 2">
            <a:extLst>
              <a:ext uri="{FF2B5EF4-FFF2-40B4-BE49-F238E27FC236}">
                <a16:creationId xmlns:a16="http://schemas.microsoft.com/office/drawing/2014/main" id="{7B51E1AF-E5DC-4BF9-92A0-A740199FF5AC}"/>
              </a:ext>
            </a:extLst>
          </p:cNvPr>
          <p:cNvSpPr>
            <a:spLocks noGrp="1"/>
          </p:cNvSpPr>
          <p:nvPr>
            <p:ph type="body" sz="quarter" idx="11"/>
          </p:nvPr>
        </p:nvSpPr>
        <p:spPr>
          <a:xfrm>
            <a:off x="588963" y="2286000"/>
            <a:ext cx="2133600" cy="3983038"/>
          </a:xfrm>
          <a:prstGeom prst="rect">
            <a:avLst/>
          </a:prstGeom>
        </p:spPr>
        <p:txBody>
          <a:bodyPr>
            <a:noAutofit/>
          </a:bodyPr>
          <a:lstStyle>
            <a:lvl1pPr marL="12700" marR="5080" indent="0" algn="l" defTabSz="932742" rtl="0" eaLnBrk="1" latinLnBrk="0" hangingPunct="1">
              <a:lnSpc>
                <a:spcPct val="100000"/>
              </a:lnSpc>
              <a:spcBef>
                <a:spcPts val="0"/>
              </a:spcBef>
              <a:buFontTx/>
              <a:buNone/>
              <a:defRPr lang="en-US" sz="1800" b="1" i="0" kern="1200" cap="none" spc="-50" baseline="0" dirty="0" smtClean="0">
                <a:ln w="3175">
                  <a:noFill/>
                </a:ln>
                <a:solidFill>
                  <a:srgbClr val="231F20"/>
                </a:solidFill>
                <a:effectLst/>
                <a:latin typeface="+mj-lt"/>
                <a:ea typeface="+mn-ea"/>
                <a:cs typeface="Segoe UI Semibold" panose="020B0502040204020203" pitchFamily="34" charset="0"/>
              </a:defRPr>
            </a:lvl1pPr>
            <a:lvl2pPr marL="0" marR="60960" indent="0" algn="l" defTabSz="914367" rtl="0" eaLnBrk="1" latinLnBrk="0" hangingPunct="1">
              <a:lnSpc>
                <a:spcPct val="100000"/>
              </a:lnSpc>
              <a:spcBef>
                <a:spcPts val="600"/>
              </a:spcBef>
              <a:buNone/>
              <a:defRPr lang="en-US" sz="1000" b="0" i="0" kern="1200" spc="0" baseline="0" dirty="0">
                <a:solidFill>
                  <a:schemeClr val="tx1"/>
                </a:solidFill>
                <a:latin typeface="+mn-lt"/>
                <a:ea typeface="+mn-ea"/>
                <a:cs typeface="Segoe UI" panose="020B0502040204020203" pitchFamily="34" charset="0"/>
              </a:defRPr>
            </a:lvl2pPr>
            <a:lvl3pPr marL="119063" indent="-111125" algn="l" defTabSz="914367" rtl="0" eaLnBrk="1" latinLnBrk="0" hangingPunct="1">
              <a:lnSpc>
                <a:spcPct val="100000"/>
              </a:lnSpc>
              <a:spcBef>
                <a:spcPts val="300"/>
              </a:spcBef>
              <a:buChar char="•"/>
              <a:tabLst/>
              <a:defRPr lang="en-US" sz="1050" kern="1200" spc="10" dirty="0" smtClean="0">
                <a:solidFill>
                  <a:schemeClr val="tx1"/>
                </a:solidFill>
                <a:latin typeface="Segoe UI"/>
                <a:ea typeface="+mn-ea"/>
                <a:cs typeface="Segoe UI"/>
              </a:defRPr>
            </a:lvl3pPr>
            <a:lvl4pPr>
              <a:lnSpc>
                <a:spcPct val="100000"/>
              </a:lnSpc>
              <a:defRPr sz="1000" b="0" i="0"/>
            </a:lvl4pPr>
            <a:lvl5pPr>
              <a:lnSpc>
                <a:spcPct val="100000"/>
              </a:lnSpc>
              <a:defRPr sz="1000" b="0" i="0"/>
            </a:lvl5pPr>
          </a:lstStyle>
          <a:p>
            <a:pPr marL="0" marR="60960" lvl="0" indent="0" algn="l" defTabSz="914367" rtl="0" eaLnBrk="1" fontAlgn="auto" latinLnBrk="0" hangingPunct="1">
              <a:lnSpc>
                <a:spcPct val="100000"/>
              </a:lnSpc>
              <a:spcBef>
                <a:spcPts val="600"/>
              </a:spcBef>
              <a:spcAft>
                <a:spcPts val="0"/>
              </a:spcAft>
              <a:buClrTx/>
              <a:buSzPct val="90000"/>
              <a:buFont typeface="Wingdings" panose="05000000000000000000" pitchFamily="2" charset="2"/>
              <a:buNone/>
              <a:tabLst/>
            </a:pPr>
            <a:r>
              <a:rPr lang="en-US"/>
              <a:t>Click to edit Master text styles</a:t>
            </a:r>
          </a:p>
          <a:p>
            <a:pPr marL="0" marR="60960" lvl="1" indent="0" algn="l" defTabSz="914367" rtl="0" eaLnBrk="1" fontAlgn="auto" latinLnBrk="0" hangingPunct="1">
              <a:lnSpc>
                <a:spcPct val="100000"/>
              </a:lnSpc>
              <a:spcBef>
                <a:spcPts val="600"/>
              </a:spcBef>
              <a:spcAft>
                <a:spcPts val="0"/>
              </a:spcAft>
              <a:buClrTx/>
              <a:buSzPct val="90000"/>
              <a:buFont typeface="Wingdings" panose="05000000000000000000" pitchFamily="2" charset="2"/>
              <a:buNone/>
              <a:tabLst/>
            </a:pPr>
            <a:r>
              <a:rPr lang="en-US"/>
              <a:t>Second level</a:t>
            </a:r>
          </a:p>
        </p:txBody>
      </p:sp>
    </p:spTree>
    <p:extLst>
      <p:ext uri="{BB962C8B-B14F-4D97-AF65-F5344CB8AC3E}">
        <p14:creationId xmlns:p14="http://schemas.microsoft.com/office/powerpoint/2010/main" val="12105825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Blank Corner Title">
    <p:bg>
      <p:bgPr>
        <a:solidFill>
          <a:srgbClr val="FFFFF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FC0848-B83F-4017-A1F3-DE29D519D6D9}"/>
              </a:ext>
            </a:extLst>
          </p:cNvPr>
          <p:cNvSpPr>
            <a:spLocks noGrp="1"/>
          </p:cNvSpPr>
          <p:nvPr>
            <p:ph type="title"/>
          </p:nvPr>
        </p:nvSpPr>
        <p:spPr>
          <a:xfrm>
            <a:off x="588963" y="539608"/>
            <a:ext cx="2133600" cy="355240"/>
          </a:xfrm>
        </p:spPr>
        <p:txBody>
          <a:bodyPr anchor="t">
            <a:noAutofit/>
          </a:bodyPr>
          <a:lstStyle>
            <a:lvl1pPr algn="l" defTabSz="932742" rtl="0" eaLnBrk="1" latinLnBrk="0" hangingPunct="1">
              <a:lnSpc>
                <a:spcPct val="100000"/>
              </a:lnSpc>
              <a:spcBef>
                <a:spcPts val="100"/>
              </a:spcBef>
              <a:buNone/>
              <a:defRPr lang="en-US" sz="1200" b="1" i="0" kern="1200" spc="0" baseline="0" dirty="0">
                <a:solidFill>
                  <a:schemeClr val="tx1"/>
                </a:solidFill>
                <a:latin typeface="+mj-lt"/>
                <a:ea typeface="+mn-ea"/>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656389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Appendix">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81CA9D-7835-49E2-8389-42EA4C84C441}"/>
              </a:ext>
              <a:ext uri="{C183D7F6-B498-43B3-948B-1728B52AA6E4}">
                <adec:decorative xmlns:adec="http://schemas.microsoft.com/office/drawing/2017/decorative" val="1"/>
              </a:ext>
            </a:extLst>
          </p:cNvPr>
          <p:cNvSpPr/>
          <p:nvPr userDrawn="1"/>
        </p:nvSpPr>
        <p:spPr bwMode="auto">
          <a:xfrm>
            <a:off x="228600" y="228600"/>
            <a:ext cx="11734800" cy="6400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Title 1">
            <a:extLst>
              <a:ext uri="{FF2B5EF4-FFF2-40B4-BE49-F238E27FC236}">
                <a16:creationId xmlns:a16="http://schemas.microsoft.com/office/drawing/2014/main" id="{7A191CEA-77BD-49F6-B391-75D33AEB22CC}"/>
              </a:ext>
            </a:extLst>
          </p:cNvPr>
          <p:cNvSpPr>
            <a:spLocks noGrp="1"/>
          </p:cNvSpPr>
          <p:nvPr>
            <p:ph type="title" hasCustomPrompt="1"/>
          </p:nvPr>
        </p:nvSpPr>
        <p:spPr>
          <a:xfrm>
            <a:off x="3771900" y="4180701"/>
            <a:ext cx="7837488" cy="553998"/>
          </a:xfrm>
        </p:spPr>
        <p:txBody>
          <a:bodyPr anchor="ctr"/>
          <a:lstStyle>
            <a:lvl1pPr>
              <a:defRPr>
                <a:solidFill>
                  <a:schemeClr val="tx1"/>
                </a:solidFill>
              </a:defRPr>
            </a:lvl1pPr>
          </a:lstStyle>
          <a:p>
            <a:r>
              <a:rPr lang="en-US"/>
              <a:t>Appendix</a:t>
            </a:r>
          </a:p>
        </p:txBody>
      </p:sp>
      <p:sp>
        <p:nvSpPr>
          <p:cNvPr id="6" name="object 5" descr="Yellow-blue MIS Identity bar">
            <a:extLst>
              <a:ext uri="{FF2B5EF4-FFF2-40B4-BE49-F238E27FC236}">
                <a16:creationId xmlns:a16="http://schemas.microsoft.com/office/drawing/2014/main" id="{1A239110-42FC-481C-AD47-9CE35AD0FF13}"/>
              </a:ext>
              <a:ext uri="{C183D7F6-B498-43B3-948B-1728B52AA6E4}">
                <adec:decorative xmlns:adec="http://schemas.microsoft.com/office/drawing/2017/decorative" val="0"/>
              </a:ext>
            </a:extLst>
          </p:cNvPr>
          <p:cNvSpPr/>
          <p:nvPr userDrawn="1"/>
        </p:nvSpPr>
        <p:spPr>
          <a:xfrm>
            <a:off x="228600" y="4343400"/>
            <a:ext cx="3240464" cy="228600"/>
          </a:xfrm>
          <a:custGeom>
            <a:avLst/>
            <a:gdLst/>
            <a:ahLst/>
            <a:cxnLst/>
            <a:rect l="l" t="t" r="r" b="b"/>
            <a:pathLst>
              <a:path w="1993900" h="228600">
                <a:moveTo>
                  <a:pt x="1993900" y="0"/>
                </a:moveTo>
                <a:lnTo>
                  <a:pt x="0" y="0"/>
                </a:lnTo>
                <a:lnTo>
                  <a:pt x="0" y="228600"/>
                </a:lnTo>
                <a:lnTo>
                  <a:pt x="1993900" y="228600"/>
                </a:lnTo>
                <a:lnTo>
                  <a:pt x="1993900" y="0"/>
                </a:lnTo>
                <a:close/>
              </a:path>
            </a:pathLst>
          </a:cu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9427123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Signoff/End slide">
    <p:bg>
      <p:bgPr>
        <a:solidFill>
          <a:schemeClr val="bg1"/>
        </a:solidFill>
        <a:effectLst/>
      </p:bgPr>
    </p:bg>
    <p:spTree>
      <p:nvGrpSpPr>
        <p:cNvPr id="1" name=""/>
        <p:cNvGrpSpPr/>
        <p:nvPr/>
      </p:nvGrpSpPr>
      <p:grpSpPr>
        <a:xfrm>
          <a:off x="0" y="0"/>
          <a:ext cx="0" cy="0"/>
          <a:chOff x="0" y="0"/>
          <a:chExt cx="0" cy="0"/>
        </a:xfrm>
      </p:grpSpPr>
      <p:sp>
        <p:nvSpPr>
          <p:cNvPr id="4" name="object 5" descr="Yellow-blue MIS Identity bar">
            <a:extLst>
              <a:ext uri="{FF2B5EF4-FFF2-40B4-BE49-F238E27FC236}">
                <a16:creationId xmlns:a16="http://schemas.microsoft.com/office/drawing/2014/main" id="{92BDD4B9-E334-4900-B16D-E2D4D72C2DC3}"/>
              </a:ext>
            </a:extLst>
          </p:cNvPr>
          <p:cNvSpPr/>
          <p:nvPr userDrawn="1"/>
        </p:nvSpPr>
        <p:spPr>
          <a:xfrm>
            <a:off x="0" y="3315973"/>
            <a:ext cx="3106264" cy="228600"/>
          </a:xfrm>
          <a:custGeom>
            <a:avLst/>
            <a:gdLst/>
            <a:ahLst/>
            <a:cxnLst/>
            <a:rect l="l" t="t" r="r" b="b"/>
            <a:pathLst>
              <a:path w="1993900" h="228600">
                <a:moveTo>
                  <a:pt x="1993900" y="0"/>
                </a:moveTo>
                <a:lnTo>
                  <a:pt x="0" y="0"/>
                </a:lnTo>
                <a:lnTo>
                  <a:pt x="0" y="228600"/>
                </a:lnTo>
                <a:lnTo>
                  <a:pt x="1993900" y="228600"/>
                </a:lnTo>
                <a:lnTo>
                  <a:pt x="1993900" y="0"/>
                </a:lnTo>
                <a:close/>
              </a:path>
            </a:pathLst>
          </a:cu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 name="object 3">
            <a:extLst>
              <a:ext uri="{FF2B5EF4-FFF2-40B4-BE49-F238E27FC236}">
                <a16:creationId xmlns:a16="http://schemas.microsoft.com/office/drawing/2014/main" id="{90F90DB9-E667-415E-814E-7F40975793E4}"/>
              </a:ext>
            </a:extLst>
          </p:cNvPr>
          <p:cNvSpPr txBox="1"/>
          <p:nvPr userDrawn="1"/>
        </p:nvSpPr>
        <p:spPr>
          <a:xfrm>
            <a:off x="3323568" y="3146542"/>
            <a:ext cx="1141752" cy="567463"/>
          </a:xfrm>
          <a:prstGeom prst="rect">
            <a:avLst/>
          </a:prstGeom>
        </p:spPr>
        <p:txBody>
          <a:bodyPr vert="horz" wrap="square" lIns="0" tIns="13335" rIns="0" bIns="0" rtlCol="0" anchor="ctr">
            <a:spAutoFit/>
          </a:bodyPr>
          <a:lstStyle/>
          <a:p>
            <a:pPr marL="12700" marR="0" lvl="0" indent="0" algn="l" defTabSz="914367" rtl="0" eaLnBrk="1" fontAlgn="auto" latinLnBrk="0" hangingPunct="1">
              <a:lnSpc>
                <a:spcPct val="100000"/>
              </a:lnSpc>
              <a:spcBef>
                <a:spcPts val="105"/>
              </a:spcBef>
              <a:spcAft>
                <a:spcPts val="0"/>
              </a:spcAft>
              <a:buClrTx/>
              <a:buSzTx/>
              <a:buFontTx/>
              <a:buNone/>
              <a:tabLst/>
              <a:defRPr/>
            </a:pPr>
            <a:r>
              <a:rPr kumimoji="0" sz="1800" b="1" i="0" u="none" strike="noStrike" kern="1200" cap="none" spc="1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Industry</a:t>
            </a:r>
            <a:r>
              <a:rPr kumimoji="0" sz="1800" b="1" i="0" u="none" strike="noStrike" kern="1200" cap="none" spc="-3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 </a:t>
            </a:r>
            <a:r>
              <a:rPr kumimoji="0"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Solutions</a:t>
            </a:r>
          </a:p>
        </p:txBody>
      </p:sp>
      <p:sp>
        <p:nvSpPr>
          <p:cNvPr id="7" name="Text Placeholder 3">
            <a:extLst>
              <a:ext uri="{FF2B5EF4-FFF2-40B4-BE49-F238E27FC236}">
                <a16:creationId xmlns:a16="http://schemas.microsoft.com/office/drawing/2014/main" id="{F19A3AE6-CBA5-42D3-95E6-85945EA758A5}"/>
              </a:ext>
            </a:extLst>
          </p:cNvPr>
          <p:cNvSpPr>
            <a:spLocks noGrp="1"/>
          </p:cNvSpPr>
          <p:nvPr>
            <p:ph type="body" sz="quarter" idx="10"/>
          </p:nvPr>
        </p:nvSpPr>
        <p:spPr>
          <a:xfrm>
            <a:off x="4838700" y="3291774"/>
            <a:ext cx="3581399" cy="276999"/>
          </a:xfrm>
          <a:prstGeom prst="rect">
            <a:avLst/>
          </a:prstGeom>
        </p:spPr>
        <p:txBody>
          <a:bodyPr anchor="ctr"/>
          <a:lstStyle>
            <a:lvl1pPr marL="0" indent="0">
              <a:buNone/>
              <a:defRPr sz="18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8" name="Text Placeholder 3">
            <a:extLst>
              <a:ext uri="{FF2B5EF4-FFF2-40B4-BE49-F238E27FC236}">
                <a16:creationId xmlns:a16="http://schemas.microsoft.com/office/drawing/2014/main" id="{038C6C32-01F7-4A78-9881-963FF0E5F5B6}"/>
              </a:ext>
            </a:extLst>
          </p:cNvPr>
          <p:cNvSpPr>
            <a:spLocks noGrp="1"/>
          </p:cNvSpPr>
          <p:nvPr>
            <p:ph type="body" sz="quarter" idx="11" hasCustomPrompt="1"/>
          </p:nvPr>
        </p:nvSpPr>
        <p:spPr>
          <a:xfrm>
            <a:off x="3323569" y="4382093"/>
            <a:ext cx="1515132" cy="215444"/>
          </a:xfrm>
          <a:prstGeom prst="rect">
            <a:avLst/>
          </a:prstGeom>
        </p:spPr>
        <p:txBody>
          <a:bodyPr anchor="ctr"/>
          <a:lstStyle>
            <a:lvl1pPr marL="0" indent="0">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9" name="object 4" descr="Microsoft logo white text version">
            <a:extLst>
              <a:ext uri="{FF2B5EF4-FFF2-40B4-BE49-F238E27FC236}">
                <a16:creationId xmlns:a16="http://schemas.microsoft.com/office/drawing/2014/main" id="{85F11A73-4DFF-4ED3-9FC4-F13296D8A2FA}"/>
              </a:ext>
            </a:extLst>
          </p:cNvPr>
          <p:cNvPicPr/>
          <p:nvPr userDrawn="1"/>
        </p:nvPicPr>
        <p:blipFill>
          <a:blip r:embed="rId2" cstate="print"/>
          <a:stretch>
            <a:fillRect/>
          </a:stretch>
        </p:blipFill>
        <p:spPr>
          <a:xfrm>
            <a:off x="8831988" y="2710383"/>
            <a:ext cx="2979012" cy="1439780"/>
          </a:xfrm>
          <a:prstGeom prst="rect">
            <a:avLst/>
          </a:prstGeom>
        </p:spPr>
      </p:pic>
      <p:sp>
        <p:nvSpPr>
          <p:cNvPr id="10" name="Text Box 3" descr="This is a copyright notice that should be included on the final slide">
            <a:extLst>
              <a:ext uri="{FF2B5EF4-FFF2-40B4-BE49-F238E27FC236}">
                <a16:creationId xmlns:a16="http://schemas.microsoft.com/office/drawing/2014/main" id="{A6CA8B72-1BB1-41DB-AD03-501022BBB292}"/>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1199742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Carbon and Energy Title">
    <p:bg>
      <p:bgPr>
        <a:solidFill>
          <a:srgbClr val="243A5F"/>
        </a:solidFill>
        <a:effectLst/>
      </p:bgPr>
    </p:bg>
    <p:spTree>
      <p:nvGrpSpPr>
        <p:cNvPr id="1" name=""/>
        <p:cNvGrpSpPr/>
        <p:nvPr/>
      </p:nvGrpSpPr>
      <p:grpSpPr>
        <a:xfrm>
          <a:off x="0" y="0"/>
          <a:ext cx="0" cy="0"/>
          <a:chOff x="0" y="0"/>
          <a:chExt cx="0" cy="0"/>
        </a:xfrm>
      </p:grpSpPr>
      <p:pic>
        <p:nvPicPr>
          <p:cNvPr id="16" name="Picture 15" descr="A picture containing outdoor, cell, person, water&#10;&#10;Description automatically generated">
            <a:extLst>
              <a:ext uri="{FF2B5EF4-FFF2-40B4-BE49-F238E27FC236}">
                <a16:creationId xmlns:a16="http://schemas.microsoft.com/office/drawing/2014/main" id="{B89E766A-473A-4485-9887-C29C5B4925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11699" y="3792"/>
            <a:ext cx="6780299" cy="6854208"/>
          </a:xfrm>
          <a:prstGeom prst="rect">
            <a:avLst/>
          </a:prstGeom>
        </p:spPr>
      </p:pic>
      <p:grpSp>
        <p:nvGrpSpPr>
          <p:cNvPr id="12" name="Group 11">
            <a:extLst>
              <a:ext uri="{FF2B5EF4-FFF2-40B4-BE49-F238E27FC236}">
                <a16:creationId xmlns:a16="http://schemas.microsoft.com/office/drawing/2014/main" id="{0A902705-3F2F-4189-96A9-CAF620B72BBF}"/>
              </a:ext>
            </a:extLst>
          </p:cNvPr>
          <p:cNvGrpSpPr/>
          <p:nvPr userDrawn="1"/>
        </p:nvGrpSpPr>
        <p:grpSpPr>
          <a:xfrm>
            <a:off x="11094164" y="5792648"/>
            <a:ext cx="765537" cy="765535"/>
            <a:chOff x="7113433" y="3223277"/>
            <a:chExt cx="765537" cy="765535"/>
          </a:xfrm>
        </p:grpSpPr>
        <p:grpSp>
          <p:nvGrpSpPr>
            <p:cNvPr id="13" name="Group 12">
              <a:extLst>
                <a:ext uri="{FF2B5EF4-FFF2-40B4-BE49-F238E27FC236}">
                  <a16:creationId xmlns:a16="http://schemas.microsoft.com/office/drawing/2014/main" id="{CE3B7D74-5021-4044-A1F8-C4CED75717D7}"/>
                </a:ext>
              </a:extLst>
            </p:cNvPr>
            <p:cNvGrpSpPr/>
            <p:nvPr/>
          </p:nvGrpSpPr>
          <p:grpSpPr>
            <a:xfrm>
              <a:off x="7113433" y="3223277"/>
              <a:ext cx="765537" cy="765535"/>
              <a:chOff x="3027608" y="5670541"/>
              <a:chExt cx="1374461" cy="1374459"/>
            </a:xfrm>
          </p:grpSpPr>
          <p:sp>
            <p:nvSpPr>
              <p:cNvPr id="24" name="Freeform: Shape 23">
                <a:extLst>
                  <a:ext uri="{FF2B5EF4-FFF2-40B4-BE49-F238E27FC236}">
                    <a16:creationId xmlns:a16="http://schemas.microsoft.com/office/drawing/2014/main" id="{F437C8A8-6776-4E02-850B-40C900E3D4E2}"/>
                  </a:ext>
                </a:extLst>
              </p:cNvPr>
              <p:cNvSpPr/>
              <p:nvPr/>
            </p:nvSpPr>
            <p:spPr bwMode="auto">
              <a:xfrm>
                <a:off x="3027608" y="5670541"/>
                <a:ext cx="1374461" cy="1374459"/>
              </a:xfrm>
              <a:custGeom>
                <a:avLst/>
                <a:gdLst>
                  <a:gd name="connsiteX0" fmla="*/ 724932 w 1374461"/>
                  <a:gd name="connsiteY0" fmla="*/ 454562 h 1374459"/>
                  <a:gd name="connsiteX1" fmla="*/ 721116 w 1374461"/>
                  <a:gd name="connsiteY1" fmla="*/ 458379 h 1374459"/>
                  <a:gd name="connsiteX2" fmla="*/ 724932 w 1374461"/>
                  <a:gd name="connsiteY2" fmla="*/ 458379 h 1374459"/>
                  <a:gd name="connsiteX3" fmla="*/ 687231 w 1374461"/>
                  <a:gd name="connsiteY3" fmla="*/ 0 h 1374459"/>
                  <a:gd name="connsiteX4" fmla="*/ 1374461 w 1374461"/>
                  <a:gd name="connsiteY4" fmla="*/ 687230 h 1374459"/>
                  <a:gd name="connsiteX5" fmla="*/ 687231 w 1374461"/>
                  <a:gd name="connsiteY5" fmla="*/ 1374459 h 1374459"/>
                  <a:gd name="connsiteX6" fmla="*/ 0 w 1374461"/>
                  <a:gd name="connsiteY6" fmla="*/ 687230 h 1374459"/>
                  <a:gd name="connsiteX7" fmla="*/ 687231 w 1374461"/>
                  <a:gd name="connsiteY7" fmla="*/ 0 h 137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461" h="1374459">
                    <a:moveTo>
                      <a:pt x="724932" y="454562"/>
                    </a:moveTo>
                    <a:lnTo>
                      <a:pt x="721116" y="458379"/>
                    </a:lnTo>
                    <a:lnTo>
                      <a:pt x="724932" y="458379"/>
                    </a:lnTo>
                    <a:close/>
                    <a:moveTo>
                      <a:pt x="687231" y="0"/>
                    </a:moveTo>
                    <a:cubicBezTo>
                      <a:pt x="1066392" y="0"/>
                      <a:pt x="1374461" y="308068"/>
                      <a:pt x="1374461" y="687230"/>
                    </a:cubicBezTo>
                    <a:cubicBezTo>
                      <a:pt x="1374461" y="1066391"/>
                      <a:pt x="1066392" y="1374459"/>
                      <a:pt x="687231" y="1374459"/>
                    </a:cubicBezTo>
                    <a:cubicBezTo>
                      <a:pt x="308069" y="1374459"/>
                      <a:pt x="0" y="1066391"/>
                      <a:pt x="0" y="687230"/>
                    </a:cubicBezTo>
                    <a:cubicBezTo>
                      <a:pt x="0" y="308068"/>
                      <a:pt x="308069" y="0"/>
                      <a:pt x="687231"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sp>
            <p:nvSpPr>
              <p:cNvPr id="25" name="Freeform: Shape 24">
                <a:extLst>
                  <a:ext uri="{FF2B5EF4-FFF2-40B4-BE49-F238E27FC236}">
                    <a16:creationId xmlns:a16="http://schemas.microsoft.com/office/drawing/2014/main" id="{C97F8984-932D-441C-A5CE-FA25D2740830}"/>
                  </a:ext>
                </a:extLst>
              </p:cNvPr>
              <p:cNvSpPr/>
              <p:nvPr/>
            </p:nvSpPr>
            <p:spPr>
              <a:xfrm>
                <a:off x="3234777" y="5746265"/>
                <a:ext cx="693419" cy="951547"/>
              </a:xfrm>
              <a:custGeom>
                <a:avLst/>
                <a:gdLst>
                  <a:gd name="connsiteX0" fmla="*/ 480060 w 693419"/>
                  <a:gd name="connsiteY0" fmla="*/ 260985 h 951547"/>
                  <a:gd name="connsiteX1" fmla="*/ 512445 w 693419"/>
                  <a:gd name="connsiteY1" fmla="*/ 261938 h 951547"/>
                  <a:gd name="connsiteX2" fmla="*/ 512445 w 693419"/>
                  <a:gd name="connsiteY2" fmla="*/ 361950 h 951547"/>
                  <a:gd name="connsiteX3" fmla="*/ 693420 w 693419"/>
                  <a:gd name="connsiteY3" fmla="*/ 180975 h 951547"/>
                  <a:gd name="connsiteX4" fmla="*/ 512445 w 693419"/>
                  <a:gd name="connsiteY4" fmla="*/ 0 h 951547"/>
                  <a:gd name="connsiteX5" fmla="*/ 512445 w 693419"/>
                  <a:gd name="connsiteY5" fmla="*/ 133350 h 951547"/>
                  <a:gd name="connsiteX6" fmla="*/ 480060 w 693419"/>
                  <a:gd name="connsiteY6" fmla="*/ 132398 h 951547"/>
                  <a:gd name="connsiteX7" fmla="*/ 0 w 693419"/>
                  <a:gd name="connsiteY7" fmla="*/ 612458 h 951547"/>
                  <a:gd name="connsiteX8" fmla="*/ 36195 w 693419"/>
                  <a:gd name="connsiteY8" fmla="*/ 796290 h 951547"/>
                  <a:gd name="connsiteX9" fmla="*/ 140018 w 693419"/>
                  <a:gd name="connsiteY9" fmla="*/ 951548 h 951547"/>
                  <a:gd name="connsiteX10" fmla="*/ 230505 w 693419"/>
                  <a:gd name="connsiteY10" fmla="*/ 861060 h 951547"/>
                  <a:gd name="connsiteX11" fmla="*/ 134303 w 693419"/>
                  <a:gd name="connsiteY11" fmla="*/ 681038 h 951547"/>
                  <a:gd name="connsiteX12" fmla="*/ 154305 w 693419"/>
                  <a:gd name="connsiteY12" fmla="*/ 478155 h 951547"/>
                  <a:gd name="connsiteX13" fmla="*/ 283845 w 693419"/>
                  <a:gd name="connsiteY13" fmla="*/ 320040 h 951547"/>
                  <a:gd name="connsiteX14" fmla="*/ 480060 w 693419"/>
                  <a:gd name="connsiteY14" fmla="*/ 260985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3419" h="951547">
                    <a:moveTo>
                      <a:pt x="480060" y="260985"/>
                    </a:moveTo>
                    <a:cubicBezTo>
                      <a:pt x="490538" y="260985"/>
                      <a:pt x="501015" y="260985"/>
                      <a:pt x="512445" y="261938"/>
                    </a:cubicBezTo>
                    <a:lnTo>
                      <a:pt x="512445" y="361950"/>
                    </a:lnTo>
                    <a:lnTo>
                      <a:pt x="693420" y="180975"/>
                    </a:lnTo>
                    <a:lnTo>
                      <a:pt x="512445" y="0"/>
                    </a:lnTo>
                    <a:lnTo>
                      <a:pt x="512445" y="133350"/>
                    </a:lnTo>
                    <a:cubicBezTo>
                      <a:pt x="501968" y="132398"/>
                      <a:pt x="491490" y="132398"/>
                      <a:pt x="480060" y="132398"/>
                    </a:cubicBezTo>
                    <a:cubicBezTo>
                      <a:pt x="215265" y="132398"/>
                      <a:pt x="0" y="346710"/>
                      <a:pt x="0" y="612458"/>
                    </a:cubicBezTo>
                    <a:cubicBezTo>
                      <a:pt x="0" y="675323"/>
                      <a:pt x="12383" y="737235"/>
                      <a:pt x="36195" y="796290"/>
                    </a:cubicBezTo>
                    <a:cubicBezTo>
                      <a:pt x="60008" y="854393"/>
                      <a:pt x="95250" y="906780"/>
                      <a:pt x="140018" y="951548"/>
                    </a:cubicBezTo>
                    <a:lnTo>
                      <a:pt x="230505" y="861060"/>
                    </a:lnTo>
                    <a:cubicBezTo>
                      <a:pt x="180975" y="811530"/>
                      <a:pt x="147638" y="748665"/>
                      <a:pt x="134303" y="681038"/>
                    </a:cubicBezTo>
                    <a:cubicBezTo>
                      <a:pt x="120968" y="612458"/>
                      <a:pt x="127635" y="541973"/>
                      <a:pt x="154305" y="478155"/>
                    </a:cubicBezTo>
                    <a:cubicBezTo>
                      <a:pt x="180975" y="414338"/>
                      <a:pt x="225742" y="359093"/>
                      <a:pt x="283845" y="320040"/>
                    </a:cubicBezTo>
                    <a:cubicBezTo>
                      <a:pt x="341948" y="280988"/>
                      <a:pt x="410528" y="260985"/>
                      <a:pt x="480060" y="260985"/>
                    </a:cubicBezTo>
                    <a:close/>
                  </a:path>
                </a:pathLst>
              </a:custGeom>
              <a:solidFill>
                <a:srgbClr val="FFC000"/>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E339265-E3DD-47B1-A1A2-A459C6623F27}"/>
                  </a:ext>
                </a:extLst>
              </p:cNvPr>
              <p:cNvSpPr/>
              <p:nvPr/>
            </p:nvSpPr>
            <p:spPr>
              <a:xfrm>
                <a:off x="3533862" y="6018680"/>
                <a:ext cx="661034" cy="942022"/>
              </a:xfrm>
              <a:custGeom>
                <a:avLst/>
                <a:gdLst>
                  <a:gd name="connsiteX0" fmla="*/ 520065 w 661034"/>
                  <a:gd name="connsiteY0" fmla="*/ 0 h 942022"/>
                  <a:gd name="connsiteX1" fmla="*/ 429578 w 661034"/>
                  <a:gd name="connsiteY1" fmla="*/ 90487 h 942022"/>
                  <a:gd name="connsiteX2" fmla="*/ 429578 w 661034"/>
                  <a:gd name="connsiteY2" fmla="*/ 90487 h 942022"/>
                  <a:gd name="connsiteX3" fmla="*/ 525780 w 661034"/>
                  <a:gd name="connsiteY3" fmla="*/ 270510 h 942022"/>
                  <a:gd name="connsiteX4" fmla="*/ 505778 w 661034"/>
                  <a:gd name="connsiteY4" fmla="*/ 473393 h 942022"/>
                  <a:gd name="connsiteX5" fmla="*/ 376238 w 661034"/>
                  <a:gd name="connsiteY5" fmla="*/ 631508 h 942022"/>
                  <a:gd name="connsiteX6" fmla="*/ 180975 w 661034"/>
                  <a:gd name="connsiteY6" fmla="*/ 690563 h 942022"/>
                  <a:gd name="connsiteX7" fmla="*/ 180975 w 661034"/>
                  <a:gd name="connsiteY7" fmla="*/ 580073 h 942022"/>
                  <a:gd name="connsiteX8" fmla="*/ 0 w 661034"/>
                  <a:gd name="connsiteY8" fmla="*/ 761048 h 942022"/>
                  <a:gd name="connsiteX9" fmla="*/ 180975 w 661034"/>
                  <a:gd name="connsiteY9" fmla="*/ 942023 h 942022"/>
                  <a:gd name="connsiteX10" fmla="*/ 180975 w 661034"/>
                  <a:gd name="connsiteY10" fmla="*/ 820102 h 942022"/>
                  <a:gd name="connsiteX11" fmla="*/ 661035 w 661034"/>
                  <a:gd name="connsiteY11" fmla="*/ 340043 h 942022"/>
                  <a:gd name="connsiteX12" fmla="*/ 624840 w 661034"/>
                  <a:gd name="connsiteY12" fmla="*/ 156210 h 942022"/>
                  <a:gd name="connsiteX13" fmla="*/ 520065 w 661034"/>
                  <a:gd name="connsiteY13" fmla="*/ 0 h 94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1034" h="942022">
                    <a:moveTo>
                      <a:pt x="520065" y="0"/>
                    </a:moveTo>
                    <a:lnTo>
                      <a:pt x="429578" y="90487"/>
                    </a:lnTo>
                    <a:lnTo>
                      <a:pt x="429578" y="90487"/>
                    </a:lnTo>
                    <a:cubicBezTo>
                      <a:pt x="479108" y="140017"/>
                      <a:pt x="512445" y="201930"/>
                      <a:pt x="525780" y="270510"/>
                    </a:cubicBezTo>
                    <a:cubicBezTo>
                      <a:pt x="539115" y="339090"/>
                      <a:pt x="532448" y="409575"/>
                      <a:pt x="505778" y="473393"/>
                    </a:cubicBezTo>
                    <a:cubicBezTo>
                      <a:pt x="479108" y="537210"/>
                      <a:pt x="434340" y="592455"/>
                      <a:pt x="376238" y="631508"/>
                    </a:cubicBezTo>
                    <a:cubicBezTo>
                      <a:pt x="318135" y="670560"/>
                      <a:pt x="250508" y="690563"/>
                      <a:pt x="180975" y="690563"/>
                    </a:cubicBezTo>
                    <a:lnTo>
                      <a:pt x="180975" y="580073"/>
                    </a:lnTo>
                    <a:lnTo>
                      <a:pt x="0" y="761048"/>
                    </a:lnTo>
                    <a:lnTo>
                      <a:pt x="180975" y="942023"/>
                    </a:lnTo>
                    <a:lnTo>
                      <a:pt x="180975" y="820102"/>
                    </a:lnTo>
                    <a:cubicBezTo>
                      <a:pt x="445770" y="820102"/>
                      <a:pt x="661035" y="605790"/>
                      <a:pt x="661035" y="340043"/>
                    </a:cubicBezTo>
                    <a:cubicBezTo>
                      <a:pt x="661035" y="277178"/>
                      <a:pt x="648653" y="214312"/>
                      <a:pt x="624840" y="156210"/>
                    </a:cubicBezTo>
                    <a:cubicBezTo>
                      <a:pt x="600075" y="98108"/>
                      <a:pt x="564833" y="44767"/>
                      <a:pt x="520065" y="0"/>
                    </a:cubicBezTo>
                    <a:close/>
                  </a:path>
                </a:pathLst>
              </a:custGeom>
              <a:solidFill>
                <a:srgbClr val="FFC000"/>
              </a:solidFill>
              <a:ln w="9525" cap="flat">
                <a:noFill/>
                <a:prstDash val="solid"/>
                <a:miter/>
              </a:ln>
            </p:spPr>
            <p:txBody>
              <a:bodyPr rtlCol="0" anchor="ctr"/>
              <a:lstStyle/>
              <a:p>
                <a:endParaRPr lang="en-US"/>
              </a:p>
            </p:txBody>
          </p:sp>
        </p:grpSp>
        <p:grpSp>
          <p:nvGrpSpPr>
            <p:cNvPr id="14" name="Group 13">
              <a:extLst>
                <a:ext uri="{FF2B5EF4-FFF2-40B4-BE49-F238E27FC236}">
                  <a16:creationId xmlns:a16="http://schemas.microsoft.com/office/drawing/2014/main" id="{EA462892-497D-444B-9278-D9415837F3C6}"/>
                </a:ext>
              </a:extLst>
            </p:cNvPr>
            <p:cNvGrpSpPr/>
            <p:nvPr/>
          </p:nvGrpSpPr>
          <p:grpSpPr>
            <a:xfrm>
              <a:off x="7370328" y="3480171"/>
              <a:ext cx="251747" cy="251747"/>
              <a:chOff x="3841183" y="5832611"/>
              <a:chExt cx="251747" cy="251747"/>
            </a:xfrm>
          </p:grpSpPr>
          <p:sp>
            <p:nvSpPr>
              <p:cNvPr id="15" name="Oval 14">
                <a:extLst>
                  <a:ext uri="{FF2B5EF4-FFF2-40B4-BE49-F238E27FC236}">
                    <a16:creationId xmlns:a16="http://schemas.microsoft.com/office/drawing/2014/main" id="{8725835D-C39E-45D6-9B21-BA7BE2DCBFE3}"/>
                  </a:ext>
                </a:extLst>
              </p:cNvPr>
              <p:cNvSpPr/>
              <p:nvPr/>
            </p:nvSpPr>
            <p:spPr bwMode="auto">
              <a:xfrm>
                <a:off x="3859925" y="5851353"/>
                <a:ext cx="214262" cy="21426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pic>
            <p:nvPicPr>
              <p:cNvPr id="23" name="Graphic 22">
                <a:extLst>
                  <a:ext uri="{FF2B5EF4-FFF2-40B4-BE49-F238E27FC236}">
                    <a16:creationId xmlns:a16="http://schemas.microsoft.com/office/drawing/2014/main" id="{A07EA566-B394-490F-B90C-1D638513358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41183" y="5832611"/>
                <a:ext cx="251747" cy="251747"/>
              </a:xfrm>
              <a:prstGeom prst="rect">
                <a:avLst/>
              </a:prstGeom>
            </p:spPr>
          </p:pic>
        </p:grpSp>
      </p:gr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548652"/>
            <a:ext cx="4167887" cy="984885"/>
          </a:xfrm>
        </p:spPr>
        <p:txBody>
          <a:bodyPr anchor="b" anchorCtr="0">
            <a:spAutoFit/>
          </a:bodyPr>
          <a:lstStyle>
            <a:lvl1pPr>
              <a:defRPr>
                <a:solidFill>
                  <a:schemeClr val="accent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7971782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243A5F"/>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6774123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00F64FAB-AE4A-4863-95EF-2CD522DCCD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4797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rgbClr val="243A5F"/>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21006B-09FA-4F62-9542-4F6479B0897F}"/>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98609124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lvl1pPr>
              <a:defRPr>
                <a:solidFill>
                  <a:srgbClr val="243A5F"/>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1612749"/>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49"/>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4903574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243A5F"/>
                </a:solidFill>
              </a:defRPr>
            </a:lvl1pPr>
          </a:lstStyle>
          <a:p>
            <a:r>
              <a:rPr lang="en-US"/>
              <a:t>Click to edit Master title style</a:t>
            </a:r>
          </a:p>
        </p:txBody>
      </p:sp>
    </p:spTree>
    <p:extLst>
      <p:ext uri="{BB962C8B-B14F-4D97-AF65-F5344CB8AC3E}">
        <p14:creationId xmlns:p14="http://schemas.microsoft.com/office/powerpoint/2010/main" val="10393317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ultiple Speaker Intr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D4952-11EA-4AB8-BA59-D10AD858BA53}"/>
              </a:ext>
            </a:extLst>
          </p:cNvPr>
          <p:cNvSpPr>
            <a:spLocks noGrp="1"/>
          </p:cNvSpPr>
          <p:nvPr>
            <p:ph type="title"/>
          </p:nvPr>
        </p:nvSpPr>
        <p:spPr/>
        <p:txBody>
          <a:bodyPr/>
          <a:lstStyle/>
          <a:p>
            <a:r>
              <a:rPr lang="en-US"/>
              <a:t>Click to edit Master title style</a:t>
            </a:r>
          </a:p>
        </p:txBody>
      </p:sp>
      <p:cxnSp>
        <p:nvCxnSpPr>
          <p:cNvPr id="13" name="Straight Connector 12">
            <a:extLst>
              <a:ext uri="{FF2B5EF4-FFF2-40B4-BE49-F238E27FC236}">
                <a16:creationId xmlns:a16="http://schemas.microsoft.com/office/drawing/2014/main" id="{6838DD66-27B4-2D4E-B5ED-029434F91980}"/>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Picture Placeholder 4" descr="A &quot;placeholder&quot; for a picture. Drag or drop your photo here, or click and tap the center to insert a photo">
            <a:extLst>
              <a:ext uri="{FF2B5EF4-FFF2-40B4-BE49-F238E27FC236}">
                <a16:creationId xmlns:a16="http://schemas.microsoft.com/office/drawing/2014/main" id="{CCF6286A-858A-5D40-BA18-0CDFEBA36576}"/>
              </a:ext>
            </a:extLst>
          </p:cNvPr>
          <p:cNvSpPr>
            <a:spLocks noGrp="1"/>
          </p:cNvSpPr>
          <p:nvPr>
            <p:ph type="pic" sz="quarter" idx="24"/>
          </p:nvPr>
        </p:nvSpPr>
        <p:spPr>
          <a:xfrm>
            <a:off x="1457528" y="1438274"/>
            <a:ext cx="3398837" cy="3133726"/>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18" name="Text Placeholder 11">
            <a:extLst>
              <a:ext uri="{FF2B5EF4-FFF2-40B4-BE49-F238E27FC236}">
                <a16:creationId xmlns:a16="http://schemas.microsoft.com/office/drawing/2014/main" id="{9C1C01E9-B5DC-9348-AA0C-2FB3A6411AAF}"/>
              </a:ext>
            </a:extLst>
          </p:cNvPr>
          <p:cNvSpPr>
            <a:spLocks noGrp="1"/>
          </p:cNvSpPr>
          <p:nvPr>
            <p:ph type="body" sz="quarter" idx="22"/>
          </p:nvPr>
        </p:nvSpPr>
        <p:spPr>
          <a:xfrm>
            <a:off x="1467909" y="4843063"/>
            <a:ext cx="3388456"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9" name="Text Placeholder 9">
            <a:extLst>
              <a:ext uri="{FF2B5EF4-FFF2-40B4-BE49-F238E27FC236}">
                <a16:creationId xmlns:a16="http://schemas.microsoft.com/office/drawing/2014/main" id="{94096232-4747-F943-95E4-42169B7FB6A2}"/>
              </a:ext>
            </a:extLst>
          </p:cNvPr>
          <p:cNvSpPr>
            <a:spLocks noGrp="1"/>
          </p:cNvSpPr>
          <p:nvPr>
            <p:ph type="body" sz="quarter" idx="23"/>
          </p:nvPr>
        </p:nvSpPr>
        <p:spPr>
          <a:xfrm>
            <a:off x="1467910" y="5281226"/>
            <a:ext cx="3388455" cy="276999"/>
          </a:xfrm>
        </p:spPr>
        <p:txBody>
          <a:bodyPr wrap="square">
            <a:spAutoFit/>
          </a:bodyPr>
          <a:lstStyle>
            <a:lvl1pPr marL="0" indent="0">
              <a:buNone/>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p:txBody>
      </p:sp>
      <p:sp>
        <p:nvSpPr>
          <p:cNvPr id="20" name="Picture Placeholder 4" descr="A &quot;placeholder&quot; for a picture. Drag or drop your photo here, or click and tap the center to insert a photo">
            <a:extLst>
              <a:ext uri="{FF2B5EF4-FFF2-40B4-BE49-F238E27FC236}">
                <a16:creationId xmlns:a16="http://schemas.microsoft.com/office/drawing/2014/main" id="{E7A598BA-7426-304E-A84E-B9857279183C}"/>
              </a:ext>
            </a:extLst>
          </p:cNvPr>
          <p:cNvSpPr>
            <a:spLocks noGrp="1"/>
          </p:cNvSpPr>
          <p:nvPr>
            <p:ph type="pic" sz="quarter" idx="25"/>
          </p:nvPr>
        </p:nvSpPr>
        <p:spPr>
          <a:xfrm>
            <a:off x="7335635" y="1438274"/>
            <a:ext cx="3398837" cy="3133726"/>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7364818" y="4843063"/>
            <a:ext cx="3388456"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7364819" y="5281226"/>
            <a:ext cx="3388455" cy="276999"/>
          </a:xfrm>
        </p:spPr>
        <p:txBody>
          <a:bodyPr wrap="square">
            <a:spAutoFit/>
          </a:bodyPr>
          <a:lstStyle>
            <a:lvl1pPr marL="0" indent="0">
              <a:buNone/>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p:txBody>
      </p:sp>
      <p:sp>
        <p:nvSpPr>
          <p:cNvPr id="11" name="Freeform: Shape 10" descr="Yellow-Blue MIS Identity bar">
            <a:extLst>
              <a:ext uri="{FF2B5EF4-FFF2-40B4-BE49-F238E27FC236}">
                <a16:creationId xmlns:a16="http://schemas.microsoft.com/office/drawing/2014/main" id="{FDAF8621-2DE3-44C1-9A12-778F8D5A81E2}"/>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66199232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872">
          <p15:clr>
            <a:srgbClr val="FBAE40"/>
          </p15:clr>
        </p15:guide>
        <p15:guide id="7" pos="2088">
          <p15:clr>
            <a:srgbClr val="FBAE40"/>
          </p15:clr>
        </p15:guide>
        <p15:guide id="8" pos="5592">
          <p15:clr>
            <a:srgbClr val="FBAE40"/>
          </p15:clr>
        </p15:guide>
        <p15:guide id="9" pos="5808">
          <p15:clr>
            <a:srgbClr val="FBAE40"/>
          </p15:clr>
        </p15:guide>
        <p15:guide id="10" pos="3720">
          <p15:clr>
            <a:srgbClr val="FBAE40"/>
          </p15:clr>
        </p15:guide>
        <p15:guide id="11" pos="3960">
          <p15:clr>
            <a:srgbClr val="FBAE4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243A5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179701"/>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289507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179701"/>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8216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243A5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355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4126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243A5F"/>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4" name="Title 1">
            <a:extLst>
              <a:ext uri="{FF2B5EF4-FFF2-40B4-BE49-F238E27FC236}">
                <a16:creationId xmlns:a16="http://schemas.microsoft.com/office/drawing/2014/main" id="{48A60ED9-DFFF-482E-A28A-DD52216E8CE2}"/>
              </a:ext>
            </a:extLst>
          </p:cNvPr>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4"/>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23453147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solidFill>
                  <a:schemeClr val="tx1"/>
                </a:solidFill>
                <a:latin typeface="+mn-lt"/>
              </a:defRPr>
            </a:lvl1pPr>
            <a:lvl2pPr>
              <a:defRPr sz="2800">
                <a:solidFill>
                  <a:schemeClr val="tx1"/>
                </a:solidFill>
                <a:latin typeface="+mn-lt"/>
              </a:defRPr>
            </a:lvl2pPr>
            <a:lvl3pPr>
              <a:defRPr sz="2400">
                <a:solidFill>
                  <a:schemeClr val="tx1"/>
                </a:solidFill>
                <a:latin typeface="+mn-lt"/>
              </a:defRPr>
            </a:lvl3pPr>
            <a:lvl4pPr>
              <a:defRPr sz="2000">
                <a:solidFill>
                  <a:schemeClr val="tx1"/>
                </a:solidFill>
                <a:latin typeface="+mn-lt"/>
              </a:defRPr>
            </a:lvl4pPr>
            <a:lvl5pPr>
              <a:defRPr sz="18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68921449"/>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1_Divider Layout">
    <p:bg>
      <p:bgPr>
        <a:solidFill>
          <a:srgbClr val="00445E"/>
        </a:solidFill>
        <a:effectLst/>
      </p:bgPr>
    </p:bg>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BBB3A75C-6D5D-49C1-B62B-59E04AB3F8D3}"/>
              </a:ext>
            </a:extLst>
          </p:cNvPr>
          <p:cNvSpPr>
            <a:spLocks noGrp="1"/>
          </p:cNvSpPr>
          <p:nvPr>
            <p:ph type="title" hasCustomPrompt="1"/>
          </p:nvPr>
        </p:nvSpPr>
        <p:spPr>
          <a:xfrm>
            <a:off x="588263" y="2940307"/>
            <a:ext cx="4167887" cy="553998"/>
          </a:xfrm>
        </p:spPr>
        <p:txBody>
          <a:bodyPr anchor="t" anchorCtr="0">
            <a:spAutoFit/>
          </a:bodyPr>
          <a:lstStyle>
            <a:lvl1pPr>
              <a:defRPr b="0" i="0">
                <a:solidFill>
                  <a:srgbClr val="83E6EA"/>
                </a:solidFill>
                <a:latin typeface="Segoe UI" panose="020B0502040204020203" pitchFamily="34" charset="0"/>
                <a:cs typeface="Segoe UI" panose="020B0502040204020203" pitchFamily="34" charset="0"/>
              </a:defRPr>
            </a:lvl1pPr>
          </a:lstStyle>
          <a:p>
            <a:r>
              <a:rPr lang="en-US" sz="3600"/>
              <a:t>Click to add title</a:t>
            </a:r>
          </a:p>
        </p:txBody>
      </p:sp>
      <p:pic>
        <p:nvPicPr>
          <p:cNvPr id="3" name="Picture 2" descr="An aerial view of ocean waves hitting the beach">
            <a:extLst>
              <a:ext uri="{FF2B5EF4-FFF2-40B4-BE49-F238E27FC236}">
                <a16:creationId xmlns:a16="http://schemas.microsoft.com/office/drawing/2014/main" id="{72F56576-B696-7968-8D2B-F524F285402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3333"/>
          <a:stretch/>
        </p:blipFill>
        <p:spPr>
          <a:xfrm>
            <a:off x="5334000" y="0"/>
            <a:ext cx="6858000" cy="6858000"/>
          </a:xfrm>
          <a:prstGeom prst="rect">
            <a:avLst/>
          </a:prstGeom>
        </p:spPr>
      </p:pic>
    </p:spTree>
    <p:extLst>
      <p:ext uri="{BB962C8B-B14F-4D97-AF65-F5344CB8AC3E}">
        <p14:creationId xmlns:p14="http://schemas.microsoft.com/office/powerpoint/2010/main" val="10233553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2_Divider Layout">
    <p:bg>
      <p:bgPr>
        <a:solidFill>
          <a:srgbClr val="00445E"/>
        </a:solidFill>
        <a:effectLst/>
      </p:bgPr>
    </p:bg>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BBB3A75C-6D5D-49C1-B62B-59E04AB3F8D3}"/>
              </a:ext>
            </a:extLst>
          </p:cNvPr>
          <p:cNvSpPr>
            <a:spLocks noGrp="1"/>
          </p:cNvSpPr>
          <p:nvPr>
            <p:ph type="title" hasCustomPrompt="1"/>
          </p:nvPr>
        </p:nvSpPr>
        <p:spPr>
          <a:xfrm>
            <a:off x="588263" y="2940307"/>
            <a:ext cx="4167887" cy="553998"/>
          </a:xfrm>
        </p:spPr>
        <p:txBody>
          <a:bodyPr anchor="t" anchorCtr="0">
            <a:spAutoFit/>
          </a:bodyPr>
          <a:lstStyle>
            <a:lvl1pPr>
              <a:defRPr>
                <a:solidFill>
                  <a:srgbClr val="83E6EA"/>
                </a:solidFill>
                <a:latin typeface="+mn-lt"/>
              </a:defRPr>
            </a:lvl1pPr>
          </a:lstStyle>
          <a:p>
            <a:r>
              <a:rPr lang="en-US" sz="3600"/>
              <a:t>Click to add title</a:t>
            </a:r>
          </a:p>
        </p:txBody>
      </p:sp>
      <p:pic>
        <p:nvPicPr>
          <p:cNvPr id="7" name="Picture 6" descr="Patches of water covering the ice sheets of a frozen lake.">
            <a:extLst>
              <a:ext uri="{FF2B5EF4-FFF2-40B4-BE49-F238E27FC236}">
                <a16:creationId xmlns:a16="http://schemas.microsoft.com/office/drawing/2014/main" id="{31311F45-07F8-9825-1F9F-9C3B2B67785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3333"/>
          <a:stretch/>
        </p:blipFill>
        <p:spPr>
          <a:xfrm>
            <a:off x="5334000" y="0"/>
            <a:ext cx="6858000" cy="6858000"/>
          </a:xfrm>
          <a:prstGeom prst="rect">
            <a:avLst/>
          </a:prstGeom>
        </p:spPr>
      </p:pic>
    </p:spTree>
    <p:extLst>
      <p:ext uri="{BB962C8B-B14F-4D97-AF65-F5344CB8AC3E}">
        <p14:creationId xmlns:p14="http://schemas.microsoft.com/office/powerpoint/2010/main" val="11366742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4_Divider Layout">
    <p:bg>
      <p:bgPr>
        <a:solidFill>
          <a:srgbClr val="00445E"/>
        </a:solidFill>
        <a:effectLst/>
      </p:bgPr>
    </p:bg>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BBB3A75C-6D5D-49C1-B62B-59E04AB3F8D3}"/>
              </a:ext>
            </a:extLst>
          </p:cNvPr>
          <p:cNvSpPr>
            <a:spLocks noGrp="1"/>
          </p:cNvSpPr>
          <p:nvPr>
            <p:ph type="title" hasCustomPrompt="1"/>
          </p:nvPr>
        </p:nvSpPr>
        <p:spPr>
          <a:xfrm>
            <a:off x="588263" y="2940307"/>
            <a:ext cx="4167887" cy="553998"/>
          </a:xfrm>
        </p:spPr>
        <p:txBody>
          <a:bodyPr anchor="t" anchorCtr="0">
            <a:spAutoFit/>
          </a:bodyPr>
          <a:lstStyle>
            <a:lvl1pPr>
              <a:defRPr>
                <a:solidFill>
                  <a:srgbClr val="83E6EA"/>
                </a:solidFill>
                <a:latin typeface="+mn-lt"/>
              </a:defRPr>
            </a:lvl1pPr>
          </a:lstStyle>
          <a:p>
            <a:r>
              <a:rPr lang="en-US" sz="3600"/>
              <a:t>Click to add title</a:t>
            </a:r>
          </a:p>
        </p:txBody>
      </p:sp>
    </p:spTree>
    <p:extLst>
      <p:ext uri="{BB962C8B-B14F-4D97-AF65-F5344CB8AC3E}">
        <p14:creationId xmlns:p14="http://schemas.microsoft.com/office/powerpoint/2010/main" val="24913297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3_Divider Layout">
    <p:bg>
      <p:bgPr>
        <a:solidFill>
          <a:srgbClr val="00445E"/>
        </a:solidFill>
        <a:effectLst/>
      </p:bgPr>
    </p:bg>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BBB3A75C-6D5D-49C1-B62B-59E04AB3F8D3}"/>
              </a:ext>
            </a:extLst>
          </p:cNvPr>
          <p:cNvSpPr>
            <a:spLocks noGrp="1"/>
          </p:cNvSpPr>
          <p:nvPr>
            <p:ph type="title" hasCustomPrompt="1"/>
          </p:nvPr>
        </p:nvSpPr>
        <p:spPr>
          <a:xfrm>
            <a:off x="588263" y="2940307"/>
            <a:ext cx="4167887" cy="553998"/>
          </a:xfrm>
        </p:spPr>
        <p:txBody>
          <a:bodyPr anchor="t" anchorCtr="0">
            <a:spAutoFit/>
          </a:bodyPr>
          <a:lstStyle>
            <a:lvl1pPr>
              <a:defRPr>
                <a:solidFill>
                  <a:srgbClr val="83E6EA"/>
                </a:solidFill>
                <a:latin typeface="+mn-lt"/>
              </a:defRPr>
            </a:lvl1pPr>
          </a:lstStyle>
          <a:p>
            <a:r>
              <a:rPr lang="en-US" sz="3600"/>
              <a:t>Click to add title</a:t>
            </a:r>
          </a:p>
        </p:txBody>
      </p:sp>
      <p:pic>
        <p:nvPicPr>
          <p:cNvPr id="3" name="Picture 2" descr="A group of wind turbines">
            <a:extLst>
              <a:ext uri="{FF2B5EF4-FFF2-40B4-BE49-F238E27FC236}">
                <a16:creationId xmlns:a16="http://schemas.microsoft.com/office/drawing/2014/main" id="{081FDB89-51F7-32DE-4D61-B4339B2F411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7183" r="6150"/>
          <a:stretch/>
        </p:blipFill>
        <p:spPr>
          <a:xfrm>
            <a:off x="5334000" y="0"/>
            <a:ext cx="6858000" cy="6858000"/>
          </a:xfrm>
          <a:prstGeom prst="rect">
            <a:avLst/>
          </a:prstGeom>
        </p:spPr>
      </p:pic>
    </p:spTree>
    <p:extLst>
      <p:ext uri="{BB962C8B-B14F-4D97-AF65-F5344CB8AC3E}">
        <p14:creationId xmlns:p14="http://schemas.microsoft.com/office/powerpoint/2010/main" val="37530257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photo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A4E7E-F65D-43D2-9F92-A3EB109BE2B2}"/>
              </a:ext>
            </a:extLst>
          </p:cNvPr>
          <p:cNvSpPr>
            <a:spLocks noGrp="1"/>
          </p:cNvSpPr>
          <p:nvPr>
            <p:ph type="title"/>
          </p:nvPr>
        </p:nvSpPr>
        <p:spPr/>
        <p:txBody>
          <a:bodyPr/>
          <a:lstStyle/>
          <a:p>
            <a:r>
              <a:rPr lang="en-US"/>
              <a:t>Click to edit Master title style</a:t>
            </a:r>
          </a:p>
        </p:txBody>
      </p:sp>
      <p:cxnSp>
        <p:nvCxnSpPr>
          <p:cNvPr id="13" name="Straight Connector 12">
            <a:extLst>
              <a:ext uri="{FF2B5EF4-FFF2-40B4-BE49-F238E27FC236}">
                <a16:creationId xmlns:a16="http://schemas.microsoft.com/office/drawing/2014/main" id="{6838DD66-27B4-2D4E-B5ED-029434F91980}"/>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Picture Placeholder 4" descr="A &quot;placeholder&quot; for a picture. Drag or drop your photo here, or click and tap the center to insert a photo">
            <a:extLst>
              <a:ext uri="{FF2B5EF4-FFF2-40B4-BE49-F238E27FC236}">
                <a16:creationId xmlns:a16="http://schemas.microsoft.com/office/drawing/2014/main" id="{CCF6286A-858A-5D40-BA18-0CDFEBA36576}"/>
              </a:ext>
            </a:extLst>
          </p:cNvPr>
          <p:cNvSpPr>
            <a:spLocks noGrp="1"/>
          </p:cNvSpPr>
          <p:nvPr>
            <p:ph type="pic" sz="quarter" idx="24"/>
          </p:nvPr>
        </p:nvSpPr>
        <p:spPr>
          <a:xfrm>
            <a:off x="381000" y="1438275"/>
            <a:ext cx="3398837" cy="1990725"/>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27" name="Text Placeholder 11">
            <a:extLst>
              <a:ext uri="{FF2B5EF4-FFF2-40B4-BE49-F238E27FC236}">
                <a16:creationId xmlns:a16="http://schemas.microsoft.com/office/drawing/2014/main" id="{4AE8ADBF-9C3D-6447-9FBD-A4AC43CD7C9B}"/>
              </a:ext>
            </a:extLst>
          </p:cNvPr>
          <p:cNvSpPr>
            <a:spLocks noGrp="1"/>
          </p:cNvSpPr>
          <p:nvPr>
            <p:ph type="body" sz="quarter" idx="22"/>
          </p:nvPr>
        </p:nvSpPr>
        <p:spPr>
          <a:xfrm>
            <a:off x="381000" y="3731911"/>
            <a:ext cx="3388456" cy="615553"/>
          </a:xfr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8" name="Text Placeholder 9">
            <a:extLst>
              <a:ext uri="{FF2B5EF4-FFF2-40B4-BE49-F238E27FC236}">
                <a16:creationId xmlns:a16="http://schemas.microsoft.com/office/drawing/2014/main" id="{82D00D07-A668-9A4B-ABD0-A159B19899ED}"/>
              </a:ext>
            </a:extLst>
          </p:cNvPr>
          <p:cNvSpPr>
            <a:spLocks noGrp="1"/>
          </p:cNvSpPr>
          <p:nvPr>
            <p:ph type="body" sz="quarter" idx="23"/>
          </p:nvPr>
        </p:nvSpPr>
        <p:spPr>
          <a:xfrm>
            <a:off x="381000" y="4570111"/>
            <a:ext cx="3388455" cy="1698927"/>
          </a:xfrm>
        </p:spPr>
        <p:txBody>
          <a:bodyPr wrap="square">
            <a:noAutofit/>
          </a:bodyPr>
          <a:lstStyle>
            <a:lvl1pPr marL="0" indent="0">
              <a:buNone/>
              <a:defRPr lang="en-US" sz="1800" dirty="0"/>
            </a:lvl1pPr>
            <a:lvl2pPr marL="285750" indent="-174625">
              <a:buSzPct val="100000"/>
              <a:buFont typeface="Arial" panose="020B0604020202020204" pitchFamily="34" charset="0"/>
              <a:buChar char="•"/>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p:txBody>
      </p:sp>
      <p:sp>
        <p:nvSpPr>
          <p:cNvPr id="20" name="Picture Placeholder 4" descr="A &quot;placeholder&quot; for a picture. Drag or drop your photo here, or click and tap the center to insert a photo">
            <a:extLst>
              <a:ext uri="{FF2B5EF4-FFF2-40B4-BE49-F238E27FC236}">
                <a16:creationId xmlns:a16="http://schemas.microsoft.com/office/drawing/2014/main" id="{E7A598BA-7426-304E-A84E-B9857279183C}"/>
              </a:ext>
            </a:extLst>
          </p:cNvPr>
          <p:cNvSpPr>
            <a:spLocks noGrp="1"/>
          </p:cNvSpPr>
          <p:nvPr>
            <p:ph type="pic" sz="quarter" idx="25"/>
          </p:nvPr>
        </p:nvSpPr>
        <p:spPr>
          <a:xfrm>
            <a:off x="4403061" y="1438275"/>
            <a:ext cx="3398837" cy="1990725"/>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17" name="Text Placeholder 11">
            <a:extLst>
              <a:ext uri="{FF2B5EF4-FFF2-40B4-BE49-F238E27FC236}">
                <a16:creationId xmlns:a16="http://schemas.microsoft.com/office/drawing/2014/main" id="{79D72AE4-C872-264B-8D2B-C5BE5F5C8F07}"/>
              </a:ext>
            </a:extLst>
          </p:cNvPr>
          <p:cNvSpPr>
            <a:spLocks noGrp="1"/>
          </p:cNvSpPr>
          <p:nvPr>
            <p:ph type="body" sz="quarter" idx="17"/>
          </p:nvPr>
        </p:nvSpPr>
        <p:spPr>
          <a:xfrm>
            <a:off x="4413442" y="3731911"/>
            <a:ext cx="3388456" cy="615553"/>
          </a:xfr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A9231E5B-AB59-004F-80F9-D0AFF871830D}"/>
              </a:ext>
            </a:extLst>
          </p:cNvPr>
          <p:cNvSpPr>
            <a:spLocks noGrp="1"/>
          </p:cNvSpPr>
          <p:nvPr>
            <p:ph type="body" sz="quarter" idx="15"/>
          </p:nvPr>
        </p:nvSpPr>
        <p:spPr>
          <a:xfrm>
            <a:off x="4413443" y="4570111"/>
            <a:ext cx="3388455" cy="1698927"/>
          </a:xfrm>
        </p:spPr>
        <p:txBody>
          <a:bodyPr wrap="square">
            <a:noAutofit/>
          </a:bodyPr>
          <a:lstStyle>
            <a:lvl1pPr marL="0" indent="0">
              <a:buNone/>
              <a:defRPr lang="en-US" sz="1800" dirty="0"/>
            </a:lvl1pPr>
            <a:lvl2pPr marL="396875" indent="-285750">
              <a:defRPr lang="en-US" sz="1600" kern="1200" spc="0" baseline="0" dirty="0" smtClean="0">
                <a:solidFill>
                  <a:schemeClr val="tx1"/>
                </a:solidFill>
                <a:latin typeface="+mn-lt"/>
                <a:ea typeface="+mn-ea"/>
                <a:cs typeface="+mn-cs"/>
              </a:defRPr>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p:txBody>
      </p:sp>
      <p:sp>
        <p:nvSpPr>
          <p:cNvPr id="21" name="Picture Placeholder 4" descr="A &quot;placeholder&quot; for a picture. Drag or drop your photo here, or click and tap the center to insert a photo">
            <a:extLst>
              <a:ext uri="{FF2B5EF4-FFF2-40B4-BE49-F238E27FC236}">
                <a16:creationId xmlns:a16="http://schemas.microsoft.com/office/drawing/2014/main" id="{0F32B2A1-5960-5A40-9394-1C7868FAE742}"/>
              </a:ext>
            </a:extLst>
          </p:cNvPr>
          <p:cNvSpPr>
            <a:spLocks noGrp="1"/>
          </p:cNvSpPr>
          <p:nvPr>
            <p:ph type="pic" sz="quarter" idx="26"/>
          </p:nvPr>
        </p:nvSpPr>
        <p:spPr>
          <a:xfrm>
            <a:off x="8413603" y="1438275"/>
            <a:ext cx="3398837" cy="1990725"/>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23" name="Text Placeholder 11">
            <a:extLst>
              <a:ext uri="{FF2B5EF4-FFF2-40B4-BE49-F238E27FC236}">
                <a16:creationId xmlns:a16="http://schemas.microsoft.com/office/drawing/2014/main" id="{C5DF5CA1-FDD3-5643-9549-FEE00AC25D6A}"/>
              </a:ext>
            </a:extLst>
          </p:cNvPr>
          <p:cNvSpPr>
            <a:spLocks noGrp="1"/>
          </p:cNvSpPr>
          <p:nvPr>
            <p:ph type="body" sz="quarter" idx="18"/>
          </p:nvPr>
        </p:nvSpPr>
        <p:spPr>
          <a:xfrm>
            <a:off x="8423984" y="3731911"/>
            <a:ext cx="3388456" cy="615553"/>
          </a:xfr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6" name="Text Placeholder 9">
            <a:extLst>
              <a:ext uri="{FF2B5EF4-FFF2-40B4-BE49-F238E27FC236}">
                <a16:creationId xmlns:a16="http://schemas.microsoft.com/office/drawing/2014/main" id="{323A1E44-7867-1449-A813-9AB8DCDE10FE}"/>
              </a:ext>
            </a:extLst>
          </p:cNvPr>
          <p:cNvSpPr>
            <a:spLocks noGrp="1"/>
          </p:cNvSpPr>
          <p:nvPr>
            <p:ph type="body" sz="quarter" idx="19"/>
          </p:nvPr>
        </p:nvSpPr>
        <p:spPr>
          <a:xfrm>
            <a:off x="8423985" y="4570111"/>
            <a:ext cx="3388455" cy="1698927"/>
          </a:xfrm>
        </p:spPr>
        <p:txBody>
          <a:bodyPr wrap="square">
            <a:noAutofit/>
          </a:bodyPr>
          <a:lstStyle>
            <a:lvl1pPr marL="0" indent="0">
              <a:buNone/>
              <a:defRPr lang="en-US" sz="1800" dirty="0"/>
            </a:lvl1pPr>
            <a:lvl2pPr marL="396875" indent="-285750">
              <a:defRPr lang="en-US" sz="1600" kern="1200" spc="0" baseline="0" dirty="0" smtClean="0">
                <a:solidFill>
                  <a:schemeClr val="tx1"/>
                </a:solidFill>
                <a:latin typeface="+mn-lt"/>
                <a:ea typeface="+mn-ea"/>
                <a:cs typeface="+mn-cs"/>
              </a:defRPr>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p:txBody>
      </p:sp>
      <p:sp>
        <p:nvSpPr>
          <p:cNvPr id="15" name="Freeform: Shape 14" descr="Yellow-Blue MIS Identity bar">
            <a:extLst>
              <a:ext uri="{FF2B5EF4-FFF2-40B4-BE49-F238E27FC236}">
                <a16:creationId xmlns:a16="http://schemas.microsoft.com/office/drawing/2014/main" id="{1B1234E8-45AC-45C6-8C31-1DC523648015}"/>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194506112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872">
          <p15:clr>
            <a:srgbClr val="FBAE40"/>
          </p15:clr>
        </p15:guide>
        <p15:guide id="7" pos="2088">
          <p15:clr>
            <a:srgbClr val="FBAE40"/>
          </p15:clr>
        </p15:guide>
        <p15:guide id="8" pos="5592">
          <p15:clr>
            <a:srgbClr val="FBAE40"/>
          </p15:clr>
        </p15:guide>
        <p15:guide id="9" pos="5808">
          <p15:clr>
            <a:srgbClr val="FBAE40"/>
          </p15:clr>
        </p15:guide>
        <p15:guide id="10" pos="3720">
          <p15:clr>
            <a:srgbClr val="FBAE40"/>
          </p15:clr>
        </p15:guide>
        <p15:guide id="11" pos="3960">
          <p15:clr>
            <a:srgbClr val="FBAE4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Divider Layout">
    <p:bg>
      <p:bgPr>
        <a:solidFill>
          <a:srgbClr val="00445E"/>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92D062F-827D-C571-5010-7495AD0F3370}"/>
              </a:ext>
            </a:extLst>
          </p:cNvPr>
          <p:cNvGrpSpPr/>
          <p:nvPr userDrawn="1"/>
        </p:nvGrpSpPr>
        <p:grpSpPr>
          <a:xfrm>
            <a:off x="-1433034" y="1055017"/>
            <a:ext cx="5400711" cy="5400668"/>
            <a:chOff x="6043936" y="1055017"/>
            <a:chExt cx="5400711" cy="5400668"/>
          </a:xfrm>
        </p:grpSpPr>
        <p:grpSp>
          <p:nvGrpSpPr>
            <p:cNvPr id="6" name="Group 5">
              <a:extLst>
                <a:ext uri="{FF2B5EF4-FFF2-40B4-BE49-F238E27FC236}">
                  <a16:creationId xmlns:a16="http://schemas.microsoft.com/office/drawing/2014/main" id="{E2009CDB-84B8-C2C7-06C6-DF3044A57308}"/>
                </a:ext>
              </a:extLst>
            </p:cNvPr>
            <p:cNvGrpSpPr/>
            <p:nvPr/>
          </p:nvGrpSpPr>
          <p:grpSpPr>
            <a:xfrm>
              <a:off x="6043936" y="1055017"/>
              <a:ext cx="5400711" cy="5400668"/>
              <a:chOff x="6043936" y="1055017"/>
              <a:chExt cx="5400711" cy="5400668"/>
            </a:xfrm>
          </p:grpSpPr>
          <p:sp>
            <p:nvSpPr>
              <p:cNvPr id="13" name="Freeform 89">
                <a:extLst>
                  <a:ext uri="{FF2B5EF4-FFF2-40B4-BE49-F238E27FC236}">
                    <a16:creationId xmlns:a16="http://schemas.microsoft.com/office/drawing/2014/main" id="{AC881EAC-1383-A702-E395-92C1138C40AE}"/>
                  </a:ext>
                </a:extLst>
              </p:cNvPr>
              <p:cNvSpPr>
                <a:spLocks/>
              </p:cNvSpPr>
              <p:nvPr/>
            </p:nvSpPr>
            <p:spPr bwMode="auto">
              <a:xfrm>
                <a:off x="10385271" y="3900750"/>
                <a:ext cx="1059376" cy="1661743"/>
              </a:xfrm>
              <a:custGeom>
                <a:avLst/>
                <a:gdLst>
                  <a:gd name="T0" fmla="*/ 28 w 76"/>
                  <a:gd name="T1" fmla="*/ 118 h 118"/>
                  <a:gd name="T2" fmla="*/ 76 w 76"/>
                  <a:gd name="T3" fmla="*/ 0 h 118"/>
                  <a:gd name="T4" fmla="*/ 37 w 76"/>
                  <a:gd name="T5" fmla="*/ 0 h 118"/>
                  <a:gd name="T6" fmla="*/ 0 w 76"/>
                  <a:gd name="T7" fmla="*/ 90 h 118"/>
                  <a:gd name="T8" fmla="*/ 28 w 76"/>
                  <a:gd name="T9" fmla="*/ 118 h 118"/>
                </a:gdLst>
                <a:ahLst/>
                <a:cxnLst>
                  <a:cxn ang="0">
                    <a:pos x="T0" y="T1"/>
                  </a:cxn>
                  <a:cxn ang="0">
                    <a:pos x="T2" y="T3"/>
                  </a:cxn>
                  <a:cxn ang="0">
                    <a:pos x="T4" y="T5"/>
                  </a:cxn>
                  <a:cxn ang="0">
                    <a:pos x="T6" y="T7"/>
                  </a:cxn>
                  <a:cxn ang="0">
                    <a:pos x="T8" y="T9"/>
                  </a:cxn>
                </a:cxnLst>
                <a:rect l="0" t="0" r="r" b="b"/>
                <a:pathLst>
                  <a:path w="76" h="118">
                    <a:moveTo>
                      <a:pt x="28" y="118"/>
                    </a:moveTo>
                    <a:cubicBezTo>
                      <a:pt x="56" y="86"/>
                      <a:pt x="74" y="45"/>
                      <a:pt x="76" y="0"/>
                    </a:cubicBezTo>
                    <a:cubicBezTo>
                      <a:pt x="37" y="0"/>
                      <a:pt x="37" y="0"/>
                      <a:pt x="37" y="0"/>
                    </a:cubicBezTo>
                    <a:cubicBezTo>
                      <a:pt x="35" y="34"/>
                      <a:pt x="21" y="65"/>
                      <a:pt x="0" y="90"/>
                    </a:cubicBezTo>
                    <a:lnTo>
                      <a:pt x="28" y="118"/>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lvl="0" algn="ctr" defTabSz="932742">
                  <a:spcBef>
                    <a:spcPct val="0"/>
                  </a:spcBef>
                </a:pPr>
                <a:endParaRPr lang="en-US" sz="2000" kern="0">
                  <a:ln w="3175">
                    <a:noFill/>
                  </a:ln>
                  <a:solidFill>
                    <a:srgbClr val="000000"/>
                  </a:solidFill>
                  <a:latin typeface="Segoe UI Semibold"/>
                  <a:cs typeface="Segoe UI Semilight" panose="020B0402040204020203" pitchFamily="34" charset="0"/>
                </a:endParaRPr>
              </a:p>
            </p:txBody>
          </p:sp>
          <p:sp>
            <p:nvSpPr>
              <p:cNvPr id="14" name="Freeform 90">
                <a:extLst>
                  <a:ext uri="{FF2B5EF4-FFF2-40B4-BE49-F238E27FC236}">
                    <a16:creationId xmlns:a16="http://schemas.microsoft.com/office/drawing/2014/main" id="{B791653A-6B2E-71D2-F104-776E078429D7}"/>
                  </a:ext>
                </a:extLst>
              </p:cNvPr>
              <p:cNvSpPr>
                <a:spLocks/>
              </p:cNvSpPr>
              <p:nvPr/>
            </p:nvSpPr>
            <p:spPr bwMode="auto">
              <a:xfrm>
                <a:off x="6043936" y="1948209"/>
                <a:ext cx="1100919" cy="1661743"/>
              </a:xfrm>
              <a:custGeom>
                <a:avLst/>
                <a:gdLst>
                  <a:gd name="T0" fmla="*/ 49 w 78"/>
                  <a:gd name="T1" fmla="*/ 0 h 119"/>
                  <a:gd name="T2" fmla="*/ 0 w 78"/>
                  <a:gd name="T3" fmla="*/ 119 h 119"/>
                  <a:gd name="T4" fmla="*/ 41 w 78"/>
                  <a:gd name="T5" fmla="*/ 119 h 119"/>
                  <a:gd name="T6" fmla="*/ 78 w 78"/>
                  <a:gd name="T7" fmla="*/ 29 h 119"/>
                  <a:gd name="T8" fmla="*/ 49 w 78"/>
                  <a:gd name="T9" fmla="*/ 0 h 119"/>
                </a:gdLst>
                <a:ahLst/>
                <a:cxnLst>
                  <a:cxn ang="0">
                    <a:pos x="T0" y="T1"/>
                  </a:cxn>
                  <a:cxn ang="0">
                    <a:pos x="T2" y="T3"/>
                  </a:cxn>
                  <a:cxn ang="0">
                    <a:pos x="T4" y="T5"/>
                  </a:cxn>
                  <a:cxn ang="0">
                    <a:pos x="T6" y="T7"/>
                  </a:cxn>
                  <a:cxn ang="0">
                    <a:pos x="T8" y="T9"/>
                  </a:cxn>
                </a:cxnLst>
                <a:rect l="0" t="0" r="r" b="b"/>
                <a:pathLst>
                  <a:path w="78" h="119">
                    <a:moveTo>
                      <a:pt x="49" y="0"/>
                    </a:moveTo>
                    <a:cubicBezTo>
                      <a:pt x="21" y="32"/>
                      <a:pt x="2" y="73"/>
                      <a:pt x="0" y="119"/>
                    </a:cubicBezTo>
                    <a:cubicBezTo>
                      <a:pt x="41" y="119"/>
                      <a:pt x="41" y="119"/>
                      <a:pt x="41" y="119"/>
                    </a:cubicBezTo>
                    <a:cubicBezTo>
                      <a:pt x="43" y="84"/>
                      <a:pt x="57" y="53"/>
                      <a:pt x="78" y="29"/>
                    </a:cubicBezTo>
                    <a:lnTo>
                      <a:pt x="49" y="0"/>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lvl="0" algn="ctr" defTabSz="932742">
                  <a:spcBef>
                    <a:spcPct val="0"/>
                  </a:spcBef>
                </a:pPr>
                <a:endParaRPr lang="en-US" sz="2000" kern="0">
                  <a:ln w="3175">
                    <a:noFill/>
                  </a:ln>
                  <a:solidFill>
                    <a:srgbClr val="000000"/>
                  </a:solidFill>
                  <a:latin typeface="Segoe UI Semibold"/>
                  <a:cs typeface="Segoe UI Semilight" panose="020B0402040204020203" pitchFamily="34" charset="0"/>
                </a:endParaRPr>
              </a:p>
            </p:txBody>
          </p:sp>
          <p:sp>
            <p:nvSpPr>
              <p:cNvPr id="15" name="Freeform 91">
                <a:extLst>
                  <a:ext uri="{FF2B5EF4-FFF2-40B4-BE49-F238E27FC236}">
                    <a16:creationId xmlns:a16="http://schemas.microsoft.com/office/drawing/2014/main" id="{975BA7DB-85A5-ABB4-D17A-C7ABF8B731C5}"/>
                  </a:ext>
                </a:extLst>
              </p:cNvPr>
              <p:cNvSpPr>
                <a:spLocks/>
              </p:cNvSpPr>
              <p:nvPr/>
            </p:nvSpPr>
            <p:spPr bwMode="auto">
              <a:xfrm>
                <a:off x="6957900" y="5354780"/>
                <a:ext cx="1661757" cy="1100905"/>
              </a:xfrm>
              <a:custGeom>
                <a:avLst/>
                <a:gdLst>
                  <a:gd name="T0" fmla="*/ 0 w 118"/>
                  <a:gd name="T1" fmla="*/ 29 h 78"/>
                  <a:gd name="T2" fmla="*/ 118 w 118"/>
                  <a:gd name="T3" fmla="*/ 78 h 78"/>
                  <a:gd name="T4" fmla="*/ 118 w 118"/>
                  <a:gd name="T5" fmla="*/ 37 h 78"/>
                  <a:gd name="T6" fmla="*/ 29 w 118"/>
                  <a:gd name="T7" fmla="*/ 0 h 78"/>
                  <a:gd name="T8" fmla="*/ 0 w 118"/>
                  <a:gd name="T9" fmla="*/ 29 h 78"/>
                </a:gdLst>
                <a:ahLst/>
                <a:cxnLst>
                  <a:cxn ang="0">
                    <a:pos x="T0" y="T1"/>
                  </a:cxn>
                  <a:cxn ang="0">
                    <a:pos x="T2" y="T3"/>
                  </a:cxn>
                  <a:cxn ang="0">
                    <a:pos x="T4" y="T5"/>
                  </a:cxn>
                  <a:cxn ang="0">
                    <a:pos x="T6" y="T7"/>
                  </a:cxn>
                  <a:cxn ang="0">
                    <a:pos x="T8" y="T9"/>
                  </a:cxn>
                </a:cxnLst>
                <a:rect l="0" t="0" r="r" b="b"/>
                <a:pathLst>
                  <a:path w="118" h="78">
                    <a:moveTo>
                      <a:pt x="0" y="29"/>
                    </a:moveTo>
                    <a:cubicBezTo>
                      <a:pt x="32" y="57"/>
                      <a:pt x="73" y="76"/>
                      <a:pt x="118" y="78"/>
                    </a:cubicBezTo>
                    <a:cubicBezTo>
                      <a:pt x="118" y="37"/>
                      <a:pt x="118" y="37"/>
                      <a:pt x="118" y="37"/>
                    </a:cubicBezTo>
                    <a:cubicBezTo>
                      <a:pt x="84" y="35"/>
                      <a:pt x="53" y="21"/>
                      <a:pt x="29" y="0"/>
                    </a:cubicBezTo>
                    <a:lnTo>
                      <a:pt x="0" y="29"/>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lvl="0" algn="ctr" defTabSz="932742">
                  <a:spcBef>
                    <a:spcPct val="0"/>
                  </a:spcBef>
                </a:pPr>
                <a:endParaRPr lang="en-US" sz="2000" kern="0">
                  <a:ln w="3175">
                    <a:noFill/>
                  </a:ln>
                  <a:solidFill>
                    <a:srgbClr val="000000"/>
                  </a:solidFill>
                  <a:latin typeface="Segoe UI Semibold"/>
                  <a:cs typeface="Segoe UI Semilight" panose="020B0402040204020203" pitchFamily="34" charset="0"/>
                </a:endParaRPr>
              </a:p>
            </p:txBody>
          </p:sp>
          <p:sp>
            <p:nvSpPr>
              <p:cNvPr id="16" name="Freeform 92">
                <a:extLst>
                  <a:ext uri="{FF2B5EF4-FFF2-40B4-BE49-F238E27FC236}">
                    <a16:creationId xmlns:a16="http://schemas.microsoft.com/office/drawing/2014/main" id="{B5E415FC-A585-B660-BA94-0F50A4AF4809}"/>
                  </a:ext>
                </a:extLst>
              </p:cNvPr>
              <p:cNvSpPr>
                <a:spLocks/>
              </p:cNvSpPr>
              <p:nvPr/>
            </p:nvSpPr>
            <p:spPr bwMode="auto">
              <a:xfrm>
                <a:off x="6043936" y="3900750"/>
                <a:ext cx="1100919" cy="1661743"/>
              </a:xfrm>
              <a:custGeom>
                <a:avLst/>
                <a:gdLst>
                  <a:gd name="T0" fmla="*/ 0 w 78"/>
                  <a:gd name="T1" fmla="*/ 0 h 118"/>
                  <a:gd name="T2" fmla="*/ 49 w 78"/>
                  <a:gd name="T3" fmla="*/ 118 h 118"/>
                  <a:gd name="T4" fmla="*/ 78 w 78"/>
                  <a:gd name="T5" fmla="*/ 90 h 118"/>
                  <a:gd name="T6" fmla="*/ 41 w 78"/>
                  <a:gd name="T7" fmla="*/ 0 h 118"/>
                  <a:gd name="T8" fmla="*/ 0 w 78"/>
                  <a:gd name="T9" fmla="*/ 0 h 118"/>
                </a:gdLst>
                <a:ahLst/>
                <a:cxnLst>
                  <a:cxn ang="0">
                    <a:pos x="T0" y="T1"/>
                  </a:cxn>
                  <a:cxn ang="0">
                    <a:pos x="T2" y="T3"/>
                  </a:cxn>
                  <a:cxn ang="0">
                    <a:pos x="T4" y="T5"/>
                  </a:cxn>
                  <a:cxn ang="0">
                    <a:pos x="T6" y="T7"/>
                  </a:cxn>
                  <a:cxn ang="0">
                    <a:pos x="T8" y="T9"/>
                  </a:cxn>
                </a:cxnLst>
                <a:rect l="0" t="0" r="r" b="b"/>
                <a:pathLst>
                  <a:path w="78" h="118">
                    <a:moveTo>
                      <a:pt x="0" y="0"/>
                    </a:moveTo>
                    <a:cubicBezTo>
                      <a:pt x="2" y="45"/>
                      <a:pt x="21" y="87"/>
                      <a:pt x="49" y="118"/>
                    </a:cubicBezTo>
                    <a:cubicBezTo>
                      <a:pt x="78" y="90"/>
                      <a:pt x="78" y="90"/>
                      <a:pt x="78" y="90"/>
                    </a:cubicBezTo>
                    <a:cubicBezTo>
                      <a:pt x="57" y="65"/>
                      <a:pt x="43" y="34"/>
                      <a:pt x="41" y="0"/>
                    </a:cubicBezTo>
                    <a:lnTo>
                      <a:pt x="0" y="0"/>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lvl="0" algn="ctr" defTabSz="932742">
                  <a:spcBef>
                    <a:spcPct val="0"/>
                  </a:spcBef>
                </a:pPr>
                <a:endParaRPr lang="en-US" sz="2000" kern="0">
                  <a:ln w="3175">
                    <a:noFill/>
                  </a:ln>
                  <a:solidFill>
                    <a:srgbClr val="000000"/>
                  </a:solidFill>
                  <a:latin typeface="Segoe UI Semibold"/>
                  <a:cs typeface="Segoe UI Semilight" panose="020B0402040204020203" pitchFamily="34" charset="0"/>
                </a:endParaRPr>
              </a:p>
            </p:txBody>
          </p:sp>
          <p:sp>
            <p:nvSpPr>
              <p:cNvPr id="17" name="Freeform 93">
                <a:extLst>
                  <a:ext uri="{FF2B5EF4-FFF2-40B4-BE49-F238E27FC236}">
                    <a16:creationId xmlns:a16="http://schemas.microsoft.com/office/drawing/2014/main" id="{1C5868D1-7CFA-D216-8FCF-78475AA7720B}"/>
                  </a:ext>
                </a:extLst>
              </p:cNvPr>
              <p:cNvSpPr>
                <a:spLocks/>
              </p:cNvSpPr>
              <p:nvPr/>
            </p:nvSpPr>
            <p:spPr bwMode="auto">
              <a:xfrm>
                <a:off x="10385271" y="1948209"/>
                <a:ext cx="1059376" cy="1661743"/>
              </a:xfrm>
              <a:custGeom>
                <a:avLst/>
                <a:gdLst>
                  <a:gd name="T0" fmla="*/ 28 w 76"/>
                  <a:gd name="T1" fmla="*/ 0 h 118"/>
                  <a:gd name="T2" fmla="*/ 0 w 76"/>
                  <a:gd name="T3" fmla="*/ 28 h 118"/>
                  <a:gd name="T4" fmla="*/ 37 w 76"/>
                  <a:gd name="T5" fmla="*/ 118 h 118"/>
                  <a:gd name="T6" fmla="*/ 76 w 76"/>
                  <a:gd name="T7" fmla="*/ 118 h 118"/>
                  <a:gd name="T8" fmla="*/ 28 w 76"/>
                  <a:gd name="T9" fmla="*/ 0 h 118"/>
                </a:gdLst>
                <a:ahLst/>
                <a:cxnLst>
                  <a:cxn ang="0">
                    <a:pos x="T0" y="T1"/>
                  </a:cxn>
                  <a:cxn ang="0">
                    <a:pos x="T2" y="T3"/>
                  </a:cxn>
                  <a:cxn ang="0">
                    <a:pos x="T4" y="T5"/>
                  </a:cxn>
                  <a:cxn ang="0">
                    <a:pos x="T6" y="T7"/>
                  </a:cxn>
                  <a:cxn ang="0">
                    <a:pos x="T8" y="T9"/>
                  </a:cxn>
                </a:cxnLst>
                <a:rect l="0" t="0" r="r" b="b"/>
                <a:pathLst>
                  <a:path w="76" h="118">
                    <a:moveTo>
                      <a:pt x="28" y="0"/>
                    </a:moveTo>
                    <a:cubicBezTo>
                      <a:pt x="0" y="28"/>
                      <a:pt x="0" y="28"/>
                      <a:pt x="0" y="28"/>
                    </a:cubicBezTo>
                    <a:cubicBezTo>
                      <a:pt x="21" y="52"/>
                      <a:pt x="35" y="83"/>
                      <a:pt x="37" y="118"/>
                    </a:cubicBezTo>
                    <a:cubicBezTo>
                      <a:pt x="76" y="118"/>
                      <a:pt x="76" y="118"/>
                      <a:pt x="76" y="118"/>
                    </a:cubicBezTo>
                    <a:cubicBezTo>
                      <a:pt x="74" y="72"/>
                      <a:pt x="56" y="31"/>
                      <a:pt x="28" y="0"/>
                    </a:cubicBez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lvl="0" algn="ctr" defTabSz="932742">
                  <a:spcBef>
                    <a:spcPct val="0"/>
                  </a:spcBef>
                </a:pPr>
                <a:endParaRPr lang="en-US" sz="2000" kern="0">
                  <a:ln w="3175">
                    <a:noFill/>
                  </a:ln>
                  <a:solidFill>
                    <a:srgbClr val="000000"/>
                  </a:solidFill>
                  <a:latin typeface="Segoe UI Semibold"/>
                  <a:cs typeface="Segoe UI Semilight" panose="020B0402040204020203" pitchFamily="34" charset="0"/>
                </a:endParaRPr>
              </a:p>
            </p:txBody>
          </p:sp>
          <p:sp>
            <p:nvSpPr>
              <p:cNvPr id="18" name="Freeform 94">
                <a:extLst>
                  <a:ext uri="{FF2B5EF4-FFF2-40B4-BE49-F238E27FC236}">
                    <a16:creationId xmlns:a16="http://schemas.microsoft.com/office/drawing/2014/main" id="{218697A6-4D8C-B33E-B7E8-DAE142674F95}"/>
                  </a:ext>
                </a:extLst>
              </p:cNvPr>
              <p:cNvSpPr>
                <a:spLocks/>
              </p:cNvSpPr>
              <p:nvPr/>
            </p:nvSpPr>
            <p:spPr bwMode="auto">
              <a:xfrm>
                <a:off x="8889697" y="5354780"/>
                <a:ext cx="1682529" cy="1100905"/>
              </a:xfrm>
              <a:custGeom>
                <a:avLst/>
                <a:gdLst>
                  <a:gd name="T0" fmla="*/ 1 w 118"/>
                  <a:gd name="T1" fmla="*/ 78 h 78"/>
                  <a:gd name="T2" fmla="*/ 118 w 118"/>
                  <a:gd name="T3" fmla="*/ 28 h 78"/>
                  <a:gd name="T4" fmla="*/ 90 w 118"/>
                  <a:gd name="T5" fmla="*/ 0 h 78"/>
                  <a:gd name="T6" fmla="*/ 0 w 118"/>
                  <a:gd name="T7" fmla="*/ 37 h 78"/>
                  <a:gd name="T8" fmla="*/ 0 w 118"/>
                  <a:gd name="T9" fmla="*/ 78 h 78"/>
                  <a:gd name="T10" fmla="*/ 1 w 118"/>
                  <a:gd name="T11" fmla="*/ 78 h 78"/>
                </a:gdLst>
                <a:ahLst/>
                <a:cxnLst>
                  <a:cxn ang="0">
                    <a:pos x="T0" y="T1"/>
                  </a:cxn>
                  <a:cxn ang="0">
                    <a:pos x="T2" y="T3"/>
                  </a:cxn>
                  <a:cxn ang="0">
                    <a:pos x="T4" y="T5"/>
                  </a:cxn>
                  <a:cxn ang="0">
                    <a:pos x="T6" y="T7"/>
                  </a:cxn>
                  <a:cxn ang="0">
                    <a:pos x="T8" y="T9"/>
                  </a:cxn>
                  <a:cxn ang="0">
                    <a:pos x="T10" y="T11"/>
                  </a:cxn>
                </a:cxnLst>
                <a:rect l="0" t="0" r="r" b="b"/>
                <a:pathLst>
                  <a:path w="118" h="78">
                    <a:moveTo>
                      <a:pt x="1" y="78"/>
                    </a:moveTo>
                    <a:cubicBezTo>
                      <a:pt x="46" y="75"/>
                      <a:pt x="87" y="57"/>
                      <a:pt x="118" y="28"/>
                    </a:cubicBezTo>
                    <a:cubicBezTo>
                      <a:pt x="90" y="0"/>
                      <a:pt x="90" y="0"/>
                      <a:pt x="90" y="0"/>
                    </a:cubicBezTo>
                    <a:cubicBezTo>
                      <a:pt x="66" y="22"/>
                      <a:pt x="35" y="35"/>
                      <a:pt x="0" y="37"/>
                    </a:cubicBezTo>
                    <a:cubicBezTo>
                      <a:pt x="0" y="78"/>
                      <a:pt x="0" y="78"/>
                      <a:pt x="0" y="78"/>
                    </a:cubicBezTo>
                    <a:lnTo>
                      <a:pt x="1" y="78"/>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lvl="0" algn="ctr" defTabSz="932742">
                  <a:spcBef>
                    <a:spcPct val="0"/>
                  </a:spcBef>
                </a:pPr>
                <a:endParaRPr lang="en-US" sz="2000" kern="0">
                  <a:ln w="3175">
                    <a:noFill/>
                  </a:ln>
                  <a:solidFill>
                    <a:srgbClr val="000000"/>
                  </a:solidFill>
                  <a:latin typeface="Segoe UI Semibold"/>
                  <a:cs typeface="Segoe UI Semilight" panose="020B0402040204020203" pitchFamily="34" charset="0"/>
                </a:endParaRPr>
              </a:p>
            </p:txBody>
          </p:sp>
          <p:sp>
            <p:nvSpPr>
              <p:cNvPr id="19" name="Freeform 95">
                <a:extLst>
                  <a:ext uri="{FF2B5EF4-FFF2-40B4-BE49-F238E27FC236}">
                    <a16:creationId xmlns:a16="http://schemas.microsoft.com/office/drawing/2014/main" id="{C4DFF1D5-C319-1990-202B-7E79B627B278}"/>
                  </a:ext>
                </a:extLst>
              </p:cNvPr>
              <p:cNvSpPr>
                <a:spLocks/>
              </p:cNvSpPr>
              <p:nvPr/>
            </p:nvSpPr>
            <p:spPr bwMode="auto">
              <a:xfrm>
                <a:off x="8910469" y="1055017"/>
                <a:ext cx="1661757" cy="1080134"/>
              </a:xfrm>
              <a:custGeom>
                <a:avLst/>
                <a:gdLst>
                  <a:gd name="T0" fmla="*/ 0 w 117"/>
                  <a:gd name="T1" fmla="*/ 0 h 77"/>
                  <a:gd name="T2" fmla="*/ 0 w 117"/>
                  <a:gd name="T3" fmla="*/ 40 h 77"/>
                  <a:gd name="T4" fmla="*/ 89 w 117"/>
                  <a:gd name="T5" fmla="*/ 77 h 77"/>
                  <a:gd name="T6" fmla="*/ 117 w 117"/>
                  <a:gd name="T7" fmla="*/ 49 h 77"/>
                  <a:gd name="T8" fmla="*/ 0 w 117"/>
                  <a:gd name="T9" fmla="*/ 0 h 77"/>
                </a:gdLst>
                <a:ahLst/>
                <a:cxnLst>
                  <a:cxn ang="0">
                    <a:pos x="T0" y="T1"/>
                  </a:cxn>
                  <a:cxn ang="0">
                    <a:pos x="T2" y="T3"/>
                  </a:cxn>
                  <a:cxn ang="0">
                    <a:pos x="T4" y="T5"/>
                  </a:cxn>
                  <a:cxn ang="0">
                    <a:pos x="T6" y="T7"/>
                  </a:cxn>
                  <a:cxn ang="0">
                    <a:pos x="T8" y="T9"/>
                  </a:cxn>
                </a:cxnLst>
                <a:rect l="0" t="0" r="r" b="b"/>
                <a:pathLst>
                  <a:path w="117" h="77">
                    <a:moveTo>
                      <a:pt x="0" y="0"/>
                    </a:moveTo>
                    <a:cubicBezTo>
                      <a:pt x="0" y="40"/>
                      <a:pt x="0" y="40"/>
                      <a:pt x="0" y="40"/>
                    </a:cubicBezTo>
                    <a:cubicBezTo>
                      <a:pt x="34" y="42"/>
                      <a:pt x="65" y="56"/>
                      <a:pt x="89" y="77"/>
                    </a:cubicBezTo>
                    <a:cubicBezTo>
                      <a:pt x="117" y="49"/>
                      <a:pt x="117" y="49"/>
                      <a:pt x="117" y="49"/>
                    </a:cubicBezTo>
                    <a:cubicBezTo>
                      <a:pt x="86" y="21"/>
                      <a:pt x="45" y="3"/>
                      <a:pt x="0" y="0"/>
                    </a:cubicBez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lvl="0" algn="ctr" defTabSz="932742">
                  <a:spcBef>
                    <a:spcPct val="0"/>
                  </a:spcBef>
                </a:pPr>
                <a:endParaRPr lang="en-US" sz="2000" kern="0">
                  <a:ln w="3175">
                    <a:noFill/>
                  </a:ln>
                  <a:solidFill>
                    <a:srgbClr val="000000"/>
                  </a:solidFill>
                  <a:latin typeface="Segoe UI Semibold"/>
                  <a:cs typeface="Segoe UI Semilight" panose="020B0402040204020203" pitchFamily="34" charset="0"/>
                </a:endParaRPr>
              </a:p>
            </p:txBody>
          </p:sp>
          <p:sp>
            <p:nvSpPr>
              <p:cNvPr id="20" name="Freeform 96">
                <a:extLst>
                  <a:ext uri="{FF2B5EF4-FFF2-40B4-BE49-F238E27FC236}">
                    <a16:creationId xmlns:a16="http://schemas.microsoft.com/office/drawing/2014/main" id="{5E3433BA-C63B-0FA8-A7E3-720B5E8035F1}"/>
                  </a:ext>
                </a:extLst>
              </p:cNvPr>
              <p:cNvSpPr>
                <a:spLocks/>
              </p:cNvSpPr>
              <p:nvPr/>
            </p:nvSpPr>
            <p:spPr bwMode="auto">
              <a:xfrm>
                <a:off x="6957900" y="1055017"/>
                <a:ext cx="1661757" cy="1080134"/>
              </a:xfrm>
              <a:custGeom>
                <a:avLst/>
                <a:gdLst>
                  <a:gd name="T0" fmla="*/ 118 w 118"/>
                  <a:gd name="T1" fmla="*/ 0 h 77"/>
                  <a:gd name="T2" fmla="*/ 0 w 118"/>
                  <a:gd name="T3" fmla="*/ 49 h 77"/>
                  <a:gd name="T4" fmla="*/ 29 w 118"/>
                  <a:gd name="T5" fmla="*/ 77 h 77"/>
                  <a:gd name="T6" fmla="*/ 118 w 118"/>
                  <a:gd name="T7" fmla="*/ 40 h 77"/>
                  <a:gd name="T8" fmla="*/ 118 w 118"/>
                  <a:gd name="T9" fmla="*/ 0 h 77"/>
                </a:gdLst>
                <a:ahLst/>
                <a:cxnLst>
                  <a:cxn ang="0">
                    <a:pos x="T0" y="T1"/>
                  </a:cxn>
                  <a:cxn ang="0">
                    <a:pos x="T2" y="T3"/>
                  </a:cxn>
                  <a:cxn ang="0">
                    <a:pos x="T4" y="T5"/>
                  </a:cxn>
                  <a:cxn ang="0">
                    <a:pos x="T6" y="T7"/>
                  </a:cxn>
                  <a:cxn ang="0">
                    <a:pos x="T8" y="T9"/>
                  </a:cxn>
                </a:cxnLst>
                <a:rect l="0" t="0" r="r" b="b"/>
                <a:pathLst>
                  <a:path w="118" h="77">
                    <a:moveTo>
                      <a:pt x="118" y="0"/>
                    </a:moveTo>
                    <a:cubicBezTo>
                      <a:pt x="73" y="2"/>
                      <a:pt x="32" y="20"/>
                      <a:pt x="0" y="49"/>
                    </a:cubicBezTo>
                    <a:cubicBezTo>
                      <a:pt x="29" y="77"/>
                      <a:pt x="29" y="77"/>
                      <a:pt x="29" y="77"/>
                    </a:cubicBezTo>
                    <a:cubicBezTo>
                      <a:pt x="53" y="56"/>
                      <a:pt x="84" y="43"/>
                      <a:pt x="118" y="40"/>
                    </a:cubicBezTo>
                    <a:cubicBezTo>
                      <a:pt x="118" y="0"/>
                      <a:pt x="118" y="0"/>
                      <a:pt x="118" y="0"/>
                    </a:cubicBez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lvl="0" algn="ctr" defTabSz="932742">
                  <a:spcBef>
                    <a:spcPct val="0"/>
                  </a:spcBef>
                </a:pPr>
                <a:endParaRPr lang="en-US" sz="2000" kern="0">
                  <a:ln w="3175">
                    <a:noFill/>
                  </a:ln>
                  <a:solidFill>
                    <a:srgbClr val="000000"/>
                  </a:solidFill>
                  <a:latin typeface="Segoe UI Semibold"/>
                  <a:cs typeface="Segoe UI Semilight" panose="020B0402040204020203" pitchFamily="34" charset="0"/>
                </a:endParaRPr>
              </a:p>
            </p:txBody>
          </p:sp>
        </p:grpSp>
        <p:grpSp>
          <p:nvGrpSpPr>
            <p:cNvPr id="8" name="Group 7">
              <a:extLst>
                <a:ext uri="{FF2B5EF4-FFF2-40B4-BE49-F238E27FC236}">
                  <a16:creationId xmlns:a16="http://schemas.microsoft.com/office/drawing/2014/main" id="{336081C7-8C46-EC47-E3C8-09C682EC8D38}"/>
                </a:ext>
              </a:extLst>
            </p:cNvPr>
            <p:cNvGrpSpPr/>
            <p:nvPr/>
          </p:nvGrpSpPr>
          <p:grpSpPr>
            <a:xfrm>
              <a:off x="7346667" y="2766354"/>
              <a:ext cx="2795248" cy="1977997"/>
              <a:chOff x="7346667" y="2766354"/>
              <a:chExt cx="2795248" cy="1977997"/>
            </a:xfrm>
          </p:grpSpPr>
          <p:sp>
            <p:nvSpPr>
              <p:cNvPr id="9" name="Freeform: Shape 8">
                <a:extLst>
                  <a:ext uri="{FF2B5EF4-FFF2-40B4-BE49-F238E27FC236}">
                    <a16:creationId xmlns:a16="http://schemas.microsoft.com/office/drawing/2014/main" id="{F1E6E230-34EB-C384-F3B1-34DCFAB4AE98}"/>
                  </a:ext>
                </a:extLst>
              </p:cNvPr>
              <p:cNvSpPr/>
              <p:nvPr/>
            </p:nvSpPr>
            <p:spPr>
              <a:xfrm>
                <a:off x="7420308" y="2839961"/>
                <a:ext cx="1445972" cy="1344833"/>
              </a:xfrm>
              <a:custGeom>
                <a:avLst/>
                <a:gdLst>
                  <a:gd name="connsiteX0" fmla="*/ 111344 w 212238"/>
                  <a:gd name="connsiteY0" fmla="*/ 197393 h 197393"/>
                  <a:gd name="connsiteX1" fmla="*/ 0 w 212238"/>
                  <a:gd name="connsiteY1" fmla="*/ 86121 h 197393"/>
                  <a:gd name="connsiteX2" fmla="*/ 0 w 212238"/>
                  <a:gd name="connsiteY2" fmla="*/ 0 h 197393"/>
                  <a:gd name="connsiteX3" fmla="*/ 100895 w 212238"/>
                  <a:gd name="connsiteY3" fmla="*/ 0 h 197393"/>
                  <a:gd name="connsiteX4" fmla="*/ 212239 w 212238"/>
                  <a:gd name="connsiteY4" fmla="*/ 111345 h 197393"/>
                  <a:gd name="connsiteX5" fmla="*/ 212239 w 212238"/>
                  <a:gd name="connsiteY5" fmla="*/ 197393 h 197393"/>
                  <a:gd name="connsiteX6" fmla="*/ 111344 w 212238"/>
                  <a:gd name="connsiteY6" fmla="*/ 197393 h 19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38" h="197393">
                    <a:moveTo>
                      <a:pt x="111344" y="197393"/>
                    </a:moveTo>
                    <a:cubicBezTo>
                      <a:pt x="49943" y="197393"/>
                      <a:pt x="0" y="147450"/>
                      <a:pt x="0" y="86121"/>
                    </a:cubicBezTo>
                    <a:lnTo>
                      <a:pt x="0" y="0"/>
                    </a:lnTo>
                    <a:lnTo>
                      <a:pt x="100895" y="0"/>
                    </a:lnTo>
                    <a:cubicBezTo>
                      <a:pt x="162296" y="0"/>
                      <a:pt x="212239" y="49943"/>
                      <a:pt x="212239" y="111345"/>
                    </a:cubicBezTo>
                    <a:lnTo>
                      <a:pt x="212239" y="197393"/>
                    </a:lnTo>
                    <a:lnTo>
                      <a:pt x="111344" y="197393"/>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lvl="0" algn="ctr" defTabSz="932742">
                  <a:spcBef>
                    <a:spcPct val="0"/>
                  </a:spcBef>
                </a:pPr>
                <a:endParaRPr lang="en-IN" sz="2000" kern="0">
                  <a:ln w="3175">
                    <a:noFill/>
                  </a:ln>
                  <a:solidFill>
                    <a:srgbClr val="000000"/>
                  </a:solidFill>
                  <a:latin typeface="Segoe UI Semibold"/>
                  <a:cs typeface="Segoe UI Semilight" panose="020B0402040204020203" pitchFamily="34" charset="0"/>
                </a:endParaRPr>
              </a:p>
            </p:txBody>
          </p:sp>
          <p:sp>
            <p:nvSpPr>
              <p:cNvPr id="10" name="Freeform: Shape 9">
                <a:extLst>
                  <a:ext uri="{FF2B5EF4-FFF2-40B4-BE49-F238E27FC236}">
                    <a16:creationId xmlns:a16="http://schemas.microsoft.com/office/drawing/2014/main" id="{AE5035F6-2949-7545-41E5-37BF1607FC41}"/>
                  </a:ext>
                </a:extLst>
              </p:cNvPr>
              <p:cNvSpPr/>
              <p:nvPr/>
            </p:nvSpPr>
            <p:spPr>
              <a:xfrm>
                <a:off x="9154034" y="3354811"/>
                <a:ext cx="914233" cy="830760"/>
              </a:xfrm>
              <a:custGeom>
                <a:avLst/>
                <a:gdLst>
                  <a:gd name="connsiteX0" fmla="*/ 0 w 134190"/>
                  <a:gd name="connsiteY0" fmla="*/ 121939 h 121938"/>
                  <a:gd name="connsiteX1" fmla="*/ 0 w 134190"/>
                  <a:gd name="connsiteY1" fmla="*/ 58951 h 121938"/>
                  <a:gd name="connsiteX2" fmla="*/ 58951 w 134190"/>
                  <a:gd name="connsiteY2" fmla="*/ 0 h 121938"/>
                  <a:gd name="connsiteX3" fmla="*/ 134190 w 134190"/>
                  <a:gd name="connsiteY3" fmla="*/ 0 h 121938"/>
                  <a:gd name="connsiteX4" fmla="*/ 134190 w 134190"/>
                  <a:gd name="connsiteY4" fmla="*/ 62987 h 121938"/>
                  <a:gd name="connsiteX5" fmla="*/ 75238 w 134190"/>
                  <a:gd name="connsiteY5" fmla="*/ 121939 h 121938"/>
                  <a:gd name="connsiteX6" fmla="*/ 0 w 134190"/>
                  <a:gd name="connsiteY6" fmla="*/ 121939 h 12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0" h="121938">
                    <a:moveTo>
                      <a:pt x="0" y="121939"/>
                    </a:moveTo>
                    <a:lnTo>
                      <a:pt x="0" y="58951"/>
                    </a:lnTo>
                    <a:cubicBezTo>
                      <a:pt x="0" y="26449"/>
                      <a:pt x="26449" y="0"/>
                      <a:pt x="58951" y="0"/>
                    </a:cubicBezTo>
                    <a:lnTo>
                      <a:pt x="134190" y="0"/>
                    </a:lnTo>
                    <a:lnTo>
                      <a:pt x="134190" y="62987"/>
                    </a:lnTo>
                    <a:cubicBezTo>
                      <a:pt x="134190" y="95489"/>
                      <a:pt x="107741" y="121939"/>
                      <a:pt x="75238" y="121939"/>
                    </a:cubicBezTo>
                    <a:lnTo>
                      <a:pt x="0" y="121939"/>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lvl="0" algn="ctr" defTabSz="932742">
                  <a:spcBef>
                    <a:spcPct val="0"/>
                  </a:spcBef>
                </a:pPr>
                <a:endParaRPr lang="en-IN" sz="2000" kern="0">
                  <a:ln w="3175">
                    <a:noFill/>
                  </a:ln>
                  <a:solidFill>
                    <a:srgbClr val="000000"/>
                  </a:solidFill>
                  <a:latin typeface="Segoe UI Semibold"/>
                  <a:cs typeface="Segoe UI Semilight" panose="020B0402040204020203" pitchFamily="34" charset="0"/>
                </a:endParaRPr>
              </a:p>
            </p:txBody>
          </p:sp>
          <p:sp>
            <p:nvSpPr>
              <p:cNvPr id="11" name="Freeform: Shape 10">
                <a:extLst>
                  <a:ext uri="{FF2B5EF4-FFF2-40B4-BE49-F238E27FC236}">
                    <a16:creationId xmlns:a16="http://schemas.microsoft.com/office/drawing/2014/main" id="{9EFC458E-E03D-80B7-4503-0A847D483C47}"/>
                  </a:ext>
                </a:extLst>
              </p:cNvPr>
              <p:cNvSpPr/>
              <p:nvPr/>
            </p:nvSpPr>
            <p:spPr>
              <a:xfrm>
                <a:off x="7346667" y="2766354"/>
                <a:ext cx="1594250" cy="1977718"/>
              </a:xfrm>
              <a:custGeom>
                <a:avLst/>
                <a:gdLst>
                  <a:gd name="connsiteX0" fmla="*/ 233859 w 234002"/>
                  <a:gd name="connsiteY0" fmla="*/ 203735 h 290287"/>
                  <a:gd name="connsiteX1" fmla="*/ 233859 w 234002"/>
                  <a:gd name="connsiteY1" fmla="*/ 122154 h 290287"/>
                  <a:gd name="connsiteX2" fmla="*/ 111705 w 234002"/>
                  <a:gd name="connsiteY2" fmla="*/ 0 h 290287"/>
                  <a:gd name="connsiteX3" fmla="*/ 0 w 234002"/>
                  <a:gd name="connsiteY3" fmla="*/ 0 h 290287"/>
                  <a:gd name="connsiteX4" fmla="*/ 0 w 234002"/>
                  <a:gd name="connsiteY4" fmla="*/ 96859 h 290287"/>
                  <a:gd name="connsiteX5" fmla="*/ 122154 w 234002"/>
                  <a:gd name="connsiteY5" fmla="*/ 219013 h 290287"/>
                  <a:gd name="connsiteX6" fmla="*/ 212383 w 234002"/>
                  <a:gd name="connsiteY6" fmla="*/ 219013 h 290287"/>
                  <a:gd name="connsiteX7" fmla="*/ 212383 w 234002"/>
                  <a:gd name="connsiteY7" fmla="*/ 290288 h 290287"/>
                  <a:gd name="connsiteX8" fmla="*/ 234003 w 234002"/>
                  <a:gd name="connsiteY8" fmla="*/ 290288 h 290287"/>
                  <a:gd name="connsiteX9" fmla="*/ 234003 w 234002"/>
                  <a:gd name="connsiteY9" fmla="*/ 203735 h 290287"/>
                  <a:gd name="connsiteX10" fmla="*/ 233859 w 234002"/>
                  <a:gd name="connsiteY10" fmla="*/ 203735 h 290287"/>
                  <a:gd name="connsiteX11" fmla="*/ 51096 w 234002"/>
                  <a:gd name="connsiteY11" fmla="*/ 167989 h 290287"/>
                  <a:gd name="connsiteX12" fmla="*/ 21620 w 234002"/>
                  <a:gd name="connsiteY12" fmla="*/ 96931 h 290287"/>
                  <a:gd name="connsiteX13" fmla="*/ 21620 w 234002"/>
                  <a:gd name="connsiteY13" fmla="*/ 21620 h 290287"/>
                  <a:gd name="connsiteX14" fmla="*/ 111705 w 234002"/>
                  <a:gd name="connsiteY14" fmla="*/ 21620 h 290287"/>
                  <a:gd name="connsiteX15" fmla="*/ 182763 w 234002"/>
                  <a:gd name="connsiteY15" fmla="*/ 51096 h 290287"/>
                  <a:gd name="connsiteX16" fmla="*/ 212239 w 234002"/>
                  <a:gd name="connsiteY16" fmla="*/ 122154 h 290287"/>
                  <a:gd name="connsiteX17" fmla="*/ 212239 w 234002"/>
                  <a:gd name="connsiteY17" fmla="*/ 173827 h 290287"/>
                  <a:gd name="connsiteX18" fmla="*/ 163521 w 234002"/>
                  <a:gd name="connsiteY18" fmla="*/ 118407 h 290287"/>
                  <a:gd name="connsiteX19" fmla="*/ 96570 w 234002"/>
                  <a:gd name="connsiteY19" fmla="*/ 72068 h 290287"/>
                  <a:gd name="connsiteX20" fmla="*/ 92246 w 234002"/>
                  <a:gd name="connsiteY20" fmla="*/ 78194 h 290287"/>
                  <a:gd name="connsiteX21" fmla="*/ 145937 w 234002"/>
                  <a:gd name="connsiteY21" fmla="*/ 135992 h 290287"/>
                  <a:gd name="connsiteX22" fmla="*/ 199843 w 234002"/>
                  <a:gd name="connsiteY22" fmla="*/ 197465 h 290287"/>
                  <a:gd name="connsiteX23" fmla="*/ 122154 w 234002"/>
                  <a:gd name="connsiteY23" fmla="*/ 197465 h 290287"/>
                  <a:gd name="connsiteX24" fmla="*/ 51096 w 234002"/>
                  <a:gd name="connsiteY24" fmla="*/ 167989 h 29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4002" h="290287">
                    <a:moveTo>
                      <a:pt x="233859" y="203735"/>
                    </a:moveTo>
                    <a:lnTo>
                      <a:pt x="233859" y="122154"/>
                    </a:lnTo>
                    <a:cubicBezTo>
                      <a:pt x="233859" y="54700"/>
                      <a:pt x="179160" y="0"/>
                      <a:pt x="111705" y="0"/>
                    </a:cubicBezTo>
                    <a:lnTo>
                      <a:pt x="0" y="0"/>
                    </a:lnTo>
                    <a:lnTo>
                      <a:pt x="0" y="96859"/>
                    </a:lnTo>
                    <a:cubicBezTo>
                      <a:pt x="0" y="164314"/>
                      <a:pt x="54699" y="219013"/>
                      <a:pt x="122154" y="219013"/>
                    </a:cubicBezTo>
                    <a:lnTo>
                      <a:pt x="212383" y="219013"/>
                    </a:lnTo>
                    <a:lnTo>
                      <a:pt x="212383" y="290288"/>
                    </a:lnTo>
                    <a:lnTo>
                      <a:pt x="234003" y="290288"/>
                    </a:lnTo>
                    <a:lnTo>
                      <a:pt x="234003" y="203735"/>
                    </a:lnTo>
                    <a:lnTo>
                      <a:pt x="233859" y="203735"/>
                    </a:lnTo>
                    <a:close/>
                    <a:moveTo>
                      <a:pt x="51096" y="167989"/>
                    </a:moveTo>
                    <a:cubicBezTo>
                      <a:pt x="32070" y="148964"/>
                      <a:pt x="21620" y="123740"/>
                      <a:pt x="21620" y="96931"/>
                    </a:cubicBezTo>
                    <a:lnTo>
                      <a:pt x="21620" y="21620"/>
                    </a:lnTo>
                    <a:lnTo>
                      <a:pt x="111705" y="21620"/>
                    </a:lnTo>
                    <a:cubicBezTo>
                      <a:pt x="138585" y="21620"/>
                      <a:pt x="163809" y="32071"/>
                      <a:pt x="182763" y="51096"/>
                    </a:cubicBezTo>
                    <a:cubicBezTo>
                      <a:pt x="201717" y="70122"/>
                      <a:pt x="212239" y="95345"/>
                      <a:pt x="212239" y="122154"/>
                    </a:cubicBezTo>
                    <a:lnTo>
                      <a:pt x="212239" y="173827"/>
                    </a:lnTo>
                    <a:cubicBezTo>
                      <a:pt x="204671" y="162728"/>
                      <a:pt x="189898" y="143847"/>
                      <a:pt x="163521" y="118407"/>
                    </a:cubicBezTo>
                    <a:cubicBezTo>
                      <a:pt x="136207" y="92102"/>
                      <a:pt x="111633" y="78553"/>
                      <a:pt x="96570" y="72068"/>
                    </a:cubicBezTo>
                    <a:cubicBezTo>
                      <a:pt x="92751" y="70410"/>
                      <a:pt x="89436" y="75166"/>
                      <a:pt x="92246" y="78194"/>
                    </a:cubicBezTo>
                    <a:cubicBezTo>
                      <a:pt x="108173" y="95130"/>
                      <a:pt x="136856" y="125758"/>
                      <a:pt x="145937" y="135992"/>
                    </a:cubicBezTo>
                    <a:cubicBezTo>
                      <a:pt x="155666" y="146946"/>
                      <a:pt x="186078" y="181682"/>
                      <a:pt x="199843" y="197465"/>
                    </a:cubicBezTo>
                    <a:lnTo>
                      <a:pt x="122154" y="197465"/>
                    </a:lnTo>
                    <a:cubicBezTo>
                      <a:pt x="95273" y="197465"/>
                      <a:pt x="70050" y="186943"/>
                      <a:pt x="51096" y="167989"/>
                    </a:cubicBez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lvl="0" algn="ctr" defTabSz="932742">
                  <a:spcBef>
                    <a:spcPct val="0"/>
                  </a:spcBef>
                </a:pPr>
                <a:endParaRPr lang="en-IN" sz="2000" kern="0">
                  <a:ln w="3175">
                    <a:noFill/>
                  </a:ln>
                  <a:solidFill>
                    <a:srgbClr val="000000"/>
                  </a:solidFill>
                  <a:latin typeface="Segoe UI Semibold"/>
                  <a:cs typeface="Segoe UI Semilight" panose="020B0402040204020203" pitchFamily="34" charset="0"/>
                </a:endParaRPr>
              </a:p>
            </p:txBody>
          </p:sp>
          <p:sp>
            <p:nvSpPr>
              <p:cNvPr id="12" name="Freeform: Shape 11">
                <a:extLst>
                  <a:ext uri="{FF2B5EF4-FFF2-40B4-BE49-F238E27FC236}">
                    <a16:creationId xmlns:a16="http://schemas.microsoft.com/office/drawing/2014/main" id="{86B685AF-3100-B3C1-904B-2381A4A853B4}"/>
                  </a:ext>
                </a:extLst>
              </p:cNvPr>
              <p:cNvSpPr/>
              <p:nvPr/>
            </p:nvSpPr>
            <p:spPr>
              <a:xfrm>
                <a:off x="9080392" y="3281197"/>
                <a:ext cx="1061523" cy="1463154"/>
              </a:xfrm>
              <a:custGeom>
                <a:avLst/>
                <a:gdLst>
                  <a:gd name="connsiteX0" fmla="*/ 69761 w 155809"/>
                  <a:gd name="connsiteY0" fmla="*/ 0 h 214760"/>
                  <a:gd name="connsiteX1" fmla="*/ 0 w 155809"/>
                  <a:gd name="connsiteY1" fmla="*/ 69761 h 214760"/>
                  <a:gd name="connsiteX2" fmla="*/ 0 w 155809"/>
                  <a:gd name="connsiteY2" fmla="*/ 128136 h 214760"/>
                  <a:gd name="connsiteX3" fmla="*/ 0 w 155809"/>
                  <a:gd name="connsiteY3" fmla="*/ 214761 h 214760"/>
                  <a:gd name="connsiteX4" fmla="*/ 21620 w 155809"/>
                  <a:gd name="connsiteY4" fmla="*/ 214761 h 214760"/>
                  <a:gd name="connsiteX5" fmla="*/ 21620 w 155809"/>
                  <a:gd name="connsiteY5" fmla="*/ 143630 h 214760"/>
                  <a:gd name="connsiteX6" fmla="*/ 86049 w 155809"/>
                  <a:gd name="connsiteY6" fmla="*/ 143630 h 214760"/>
                  <a:gd name="connsiteX7" fmla="*/ 155810 w 155809"/>
                  <a:gd name="connsiteY7" fmla="*/ 73869 h 214760"/>
                  <a:gd name="connsiteX8" fmla="*/ 155810 w 155809"/>
                  <a:gd name="connsiteY8" fmla="*/ 0 h 214760"/>
                  <a:gd name="connsiteX9" fmla="*/ 69761 w 155809"/>
                  <a:gd name="connsiteY9" fmla="*/ 0 h 214760"/>
                  <a:gd name="connsiteX10" fmla="*/ 134189 w 155809"/>
                  <a:gd name="connsiteY10" fmla="*/ 73797 h 214760"/>
                  <a:gd name="connsiteX11" fmla="*/ 86049 w 155809"/>
                  <a:gd name="connsiteY11" fmla="*/ 121938 h 214760"/>
                  <a:gd name="connsiteX12" fmla="*/ 28755 w 155809"/>
                  <a:gd name="connsiteY12" fmla="*/ 121938 h 214760"/>
                  <a:gd name="connsiteX13" fmla="*/ 58519 w 155809"/>
                  <a:gd name="connsiteY13" fmla="*/ 84103 h 214760"/>
                  <a:gd name="connsiteX14" fmla="*/ 86193 w 155809"/>
                  <a:gd name="connsiteY14" fmla="*/ 54267 h 214760"/>
                  <a:gd name="connsiteX15" fmla="*/ 80644 w 155809"/>
                  <a:gd name="connsiteY15" fmla="*/ 47204 h 214760"/>
                  <a:gd name="connsiteX16" fmla="*/ 46988 w 155809"/>
                  <a:gd name="connsiteY16" fmla="*/ 72572 h 214760"/>
                  <a:gd name="connsiteX17" fmla="*/ 21620 w 155809"/>
                  <a:gd name="connsiteY17" fmla="*/ 100030 h 214760"/>
                  <a:gd name="connsiteX18" fmla="*/ 21620 w 155809"/>
                  <a:gd name="connsiteY18" fmla="*/ 69761 h 214760"/>
                  <a:gd name="connsiteX19" fmla="*/ 69761 w 155809"/>
                  <a:gd name="connsiteY19" fmla="*/ 21620 h 214760"/>
                  <a:gd name="connsiteX20" fmla="*/ 134189 w 155809"/>
                  <a:gd name="connsiteY20" fmla="*/ 21620 h 214760"/>
                  <a:gd name="connsiteX21" fmla="*/ 134189 w 155809"/>
                  <a:gd name="connsiteY21" fmla="*/ 73797 h 21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809" h="214760">
                    <a:moveTo>
                      <a:pt x="69761" y="0"/>
                    </a:moveTo>
                    <a:cubicBezTo>
                      <a:pt x="31206" y="0"/>
                      <a:pt x="0" y="31206"/>
                      <a:pt x="0" y="69761"/>
                    </a:cubicBezTo>
                    <a:lnTo>
                      <a:pt x="0" y="128136"/>
                    </a:lnTo>
                    <a:lnTo>
                      <a:pt x="0" y="214761"/>
                    </a:lnTo>
                    <a:lnTo>
                      <a:pt x="21620" y="214761"/>
                    </a:lnTo>
                    <a:lnTo>
                      <a:pt x="21620" y="143630"/>
                    </a:lnTo>
                    <a:lnTo>
                      <a:pt x="86049" y="143630"/>
                    </a:lnTo>
                    <a:cubicBezTo>
                      <a:pt x="124605" y="143630"/>
                      <a:pt x="155810" y="112426"/>
                      <a:pt x="155810" y="73869"/>
                    </a:cubicBezTo>
                    <a:lnTo>
                      <a:pt x="155810" y="0"/>
                    </a:lnTo>
                    <a:lnTo>
                      <a:pt x="69761" y="0"/>
                    </a:lnTo>
                    <a:close/>
                    <a:moveTo>
                      <a:pt x="134189" y="73797"/>
                    </a:moveTo>
                    <a:cubicBezTo>
                      <a:pt x="134189" y="100318"/>
                      <a:pt x="112570" y="121938"/>
                      <a:pt x="86049" y="121938"/>
                    </a:cubicBezTo>
                    <a:lnTo>
                      <a:pt x="28755" y="121938"/>
                    </a:lnTo>
                    <a:cubicBezTo>
                      <a:pt x="37259" y="110768"/>
                      <a:pt x="52610" y="90733"/>
                      <a:pt x="58519" y="84103"/>
                    </a:cubicBezTo>
                    <a:cubicBezTo>
                      <a:pt x="63203" y="78842"/>
                      <a:pt x="75887" y="65293"/>
                      <a:pt x="86193" y="54267"/>
                    </a:cubicBezTo>
                    <a:cubicBezTo>
                      <a:pt x="89724" y="50519"/>
                      <a:pt x="85184" y="44681"/>
                      <a:pt x="80644" y="47204"/>
                    </a:cubicBezTo>
                    <a:cubicBezTo>
                      <a:pt x="71347" y="52393"/>
                      <a:pt x="59600" y="60392"/>
                      <a:pt x="46988" y="72572"/>
                    </a:cubicBezTo>
                    <a:cubicBezTo>
                      <a:pt x="35386" y="83742"/>
                      <a:pt x="27242" y="92967"/>
                      <a:pt x="21620" y="100030"/>
                    </a:cubicBezTo>
                    <a:lnTo>
                      <a:pt x="21620" y="69761"/>
                    </a:lnTo>
                    <a:cubicBezTo>
                      <a:pt x="21620" y="43241"/>
                      <a:pt x="43241" y="21620"/>
                      <a:pt x="69761" y="21620"/>
                    </a:cubicBezTo>
                    <a:lnTo>
                      <a:pt x="134189" y="21620"/>
                    </a:lnTo>
                    <a:lnTo>
                      <a:pt x="134189" y="73797"/>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lvl="0" algn="ctr" defTabSz="932742">
                  <a:spcBef>
                    <a:spcPct val="0"/>
                  </a:spcBef>
                </a:pPr>
                <a:endParaRPr lang="en-IN" sz="2000" kern="0">
                  <a:ln w="3175">
                    <a:noFill/>
                  </a:ln>
                  <a:solidFill>
                    <a:srgbClr val="000000"/>
                  </a:solidFill>
                  <a:latin typeface="Segoe UI Semibold"/>
                  <a:cs typeface="Segoe UI Semilight" panose="020B0402040204020203" pitchFamily="34" charset="0"/>
                </a:endParaRPr>
              </a:p>
            </p:txBody>
          </p:sp>
        </p:grpSp>
      </p:grpSp>
      <p:pic>
        <p:nvPicPr>
          <p:cNvPr id="21" name="Picture 20">
            <a:extLst>
              <a:ext uri="{FF2B5EF4-FFF2-40B4-BE49-F238E27FC236}">
                <a16:creationId xmlns:a16="http://schemas.microsoft.com/office/drawing/2014/main" id="{AFEA5FD9-376B-FA03-4998-0E988A5032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882"/>
          <a:stretch/>
        </p:blipFill>
        <p:spPr>
          <a:xfrm>
            <a:off x="5326063" y="0"/>
            <a:ext cx="6865936" cy="6858000"/>
          </a:xfrm>
          <a:prstGeom prst="rect">
            <a:avLst/>
          </a:prstGeom>
        </p:spPr>
      </p:pic>
      <p:sp>
        <p:nvSpPr>
          <p:cNvPr id="44" name="Title 1">
            <a:extLst>
              <a:ext uri="{FF2B5EF4-FFF2-40B4-BE49-F238E27FC236}">
                <a16:creationId xmlns:a16="http://schemas.microsoft.com/office/drawing/2014/main" id="{BBB3A75C-6D5D-49C1-B62B-59E04AB3F8D3}"/>
              </a:ext>
            </a:extLst>
          </p:cNvPr>
          <p:cNvSpPr>
            <a:spLocks noGrp="1"/>
          </p:cNvSpPr>
          <p:nvPr>
            <p:ph type="title" hasCustomPrompt="1"/>
          </p:nvPr>
        </p:nvSpPr>
        <p:spPr>
          <a:xfrm>
            <a:off x="588263" y="2940307"/>
            <a:ext cx="4167887" cy="553998"/>
          </a:xfrm>
        </p:spPr>
        <p:txBody>
          <a:bodyPr anchor="t" anchorCtr="0">
            <a:spAutoFit/>
          </a:bodyPr>
          <a:lstStyle>
            <a:lvl1pPr>
              <a:defRPr b="0" i="0">
                <a:solidFill>
                  <a:srgbClr val="83E6EA"/>
                </a:solidFill>
                <a:latin typeface="+mj-lt"/>
                <a:cs typeface="Segoe UI" panose="020B0502040204020203" pitchFamily="34" charset="0"/>
              </a:defRPr>
            </a:lvl1pPr>
          </a:lstStyle>
          <a:p>
            <a:r>
              <a:rPr lang="en-US" sz="3600"/>
              <a:t>Click to add title</a:t>
            </a:r>
          </a:p>
        </p:txBody>
      </p:sp>
      <p:pic>
        <p:nvPicPr>
          <p:cNvPr id="4" name="Picture 3" descr="Logo&#10;&#10;Description automatically generated">
            <a:extLst>
              <a:ext uri="{FF2B5EF4-FFF2-40B4-BE49-F238E27FC236}">
                <a16:creationId xmlns:a16="http://schemas.microsoft.com/office/drawing/2014/main" id="{1C3408F6-6B7E-7844-E69A-F87E7647BFF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1318" y="1759577"/>
            <a:ext cx="822960" cy="822960"/>
          </a:xfrm>
          <a:prstGeom prst="rect">
            <a:avLst/>
          </a:prstGeom>
        </p:spPr>
      </p:pic>
    </p:spTree>
    <p:extLst>
      <p:ext uri="{BB962C8B-B14F-4D97-AF65-F5344CB8AC3E}">
        <p14:creationId xmlns:p14="http://schemas.microsoft.com/office/powerpoint/2010/main" val="10178218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6_Divider Layout">
    <p:bg>
      <p:bgPr>
        <a:solidFill>
          <a:srgbClr val="00445E"/>
        </a:solidFill>
        <a:effectLst/>
      </p:bgPr>
    </p:bg>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BBB3A75C-6D5D-49C1-B62B-59E04AB3F8D3}"/>
              </a:ext>
            </a:extLst>
          </p:cNvPr>
          <p:cNvSpPr>
            <a:spLocks noGrp="1"/>
          </p:cNvSpPr>
          <p:nvPr>
            <p:ph type="title" hasCustomPrompt="1"/>
          </p:nvPr>
        </p:nvSpPr>
        <p:spPr>
          <a:xfrm>
            <a:off x="588263" y="2940307"/>
            <a:ext cx="4167887" cy="553998"/>
          </a:xfrm>
        </p:spPr>
        <p:txBody>
          <a:bodyPr anchor="t" anchorCtr="0">
            <a:spAutoFit/>
          </a:bodyPr>
          <a:lstStyle>
            <a:lvl1pPr>
              <a:defRPr b="0" i="0">
                <a:solidFill>
                  <a:srgbClr val="83E6EA"/>
                </a:solidFill>
                <a:latin typeface="Segoe UI" panose="020B0502040204020203" pitchFamily="34" charset="0"/>
                <a:cs typeface="Segoe UI" panose="020B0502040204020203" pitchFamily="34" charset="0"/>
              </a:defRPr>
            </a:lvl1pPr>
          </a:lstStyle>
          <a:p>
            <a:r>
              <a:rPr lang="en-US" sz="3600"/>
              <a:t>Click to add title</a:t>
            </a:r>
          </a:p>
        </p:txBody>
      </p:sp>
      <p:pic>
        <p:nvPicPr>
          <p:cNvPr id="7" name="Picture 6">
            <a:extLst>
              <a:ext uri="{FF2B5EF4-FFF2-40B4-BE49-F238E27FC236}">
                <a16:creationId xmlns:a16="http://schemas.microsoft.com/office/drawing/2014/main" id="{C30D5D0B-8DF3-504E-14D4-1F0B9F3D344F}"/>
              </a:ext>
              <a:ext uri="{C183D7F6-B498-43B3-948B-1728B52AA6E4}">
                <adec:decorative xmlns:adec="http://schemas.microsoft.com/office/drawing/2017/decorative" val="1"/>
              </a:ext>
            </a:extLst>
          </p:cNvPr>
          <p:cNvPicPr>
            <a:picLocks/>
          </p:cNvPicPr>
          <p:nvPr userDrawn="1"/>
        </p:nvPicPr>
        <p:blipFill rotWithShape="1">
          <a:blip r:embed="rId2" cstate="email">
            <a:extLst>
              <a:ext uri="{28A0092B-C50C-407E-A947-70E740481C1C}">
                <a14:useLocalDpi xmlns:a14="http://schemas.microsoft.com/office/drawing/2010/main"/>
              </a:ext>
            </a:extLst>
          </a:blip>
          <a:srcRect l="29717" r="3616"/>
          <a:stretch/>
        </p:blipFill>
        <p:spPr>
          <a:xfrm>
            <a:off x="5334000" y="0"/>
            <a:ext cx="6858000" cy="6858000"/>
          </a:xfrm>
          <a:prstGeom prst="rect">
            <a:avLst/>
          </a:prstGeom>
        </p:spPr>
      </p:pic>
    </p:spTree>
    <p:extLst>
      <p:ext uri="{BB962C8B-B14F-4D97-AF65-F5344CB8AC3E}">
        <p14:creationId xmlns:p14="http://schemas.microsoft.com/office/powerpoint/2010/main" val="2530660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5_Divider Layout">
    <p:bg>
      <p:bgPr>
        <a:solidFill>
          <a:srgbClr val="00445E"/>
        </a:solidFill>
        <a:effectLst/>
      </p:bgPr>
    </p:bg>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BBB3A75C-6D5D-49C1-B62B-59E04AB3F8D3}"/>
              </a:ext>
            </a:extLst>
          </p:cNvPr>
          <p:cNvSpPr>
            <a:spLocks noGrp="1"/>
          </p:cNvSpPr>
          <p:nvPr>
            <p:ph type="title" hasCustomPrompt="1"/>
          </p:nvPr>
        </p:nvSpPr>
        <p:spPr>
          <a:xfrm>
            <a:off x="588263" y="2940307"/>
            <a:ext cx="4167887" cy="553998"/>
          </a:xfrm>
        </p:spPr>
        <p:txBody>
          <a:bodyPr anchor="t" anchorCtr="0">
            <a:spAutoFit/>
          </a:bodyPr>
          <a:lstStyle>
            <a:lvl1pPr>
              <a:defRPr b="0" i="0">
                <a:solidFill>
                  <a:srgbClr val="83E6EA"/>
                </a:solidFill>
                <a:latin typeface="+mj-lt"/>
                <a:cs typeface="Segoe UI" panose="020B0502040204020203" pitchFamily="34" charset="0"/>
              </a:defRPr>
            </a:lvl1pPr>
          </a:lstStyle>
          <a:p>
            <a:r>
              <a:rPr lang="en-US" sz="3600"/>
              <a:t>Click to add title</a:t>
            </a:r>
          </a:p>
        </p:txBody>
      </p:sp>
      <p:grpSp>
        <p:nvGrpSpPr>
          <p:cNvPr id="6" name="Group 5">
            <a:extLst>
              <a:ext uri="{FF2B5EF4-FFF2-40B4-BE49-F238E27FC236}">
                <a16:creationId xmlns:a16="http://schemas.microsoft.com/office/drawing/2014/main" id="{BE4EC449-1C45-FDED-1C05-DCC865E83A31}"/>
              </a:ext>
            </a:extLst>
          </p:cNvPr>
          <p:cNvGrpSpPr/>
          <p:nvPr userDrawn="1"/>
        </p:nvGrpSpPr>
        <p:grpSpPr>
          <a:xfrm>
            <a:off x="-1433034" y="1055017"/>
            <a:ext cx="5400711" cy="5400668"/>
            <a:chOff x="6043936" y="1055017"/>
            <a:chExt cx="5400711" cy="5400668"/>
          </a:xfrm>
        </p:grpSpPr>
        <p:grpSp>
          <p:nvGrpSpPr>
            <p:cNvPr id="8" name="Group 7">
              <a:extLst>
                <a:ext uri="{FF2B5EF4-FFF2-40B4-BE49-F238E27FC236}">
                  <a16:creationId xmlns:a16="http://schemas.microsoft.com/office/drawing/2014/main" id="{09BA82DE-4626-4300-A27E-21FB44079125}"/>
                </a:ext>
              </a:extLst>
            </p:cNvPr>
            <p:cNvGrpSpPr/>
            <p:nvPr/>
          </p:nvGrpSpPr>
          <p:grpSpPr>
            <a:xfrm>
              <a:off x="6043936" y="1055017"/>
              <a:ext cx="5400711" cy="5400668"/>
              <a:chOff x="6043936" y="1055017"/>
              <a:chExt cx="5400711" cy="5400668"/>
            </a:xfrm>
          </p:grpSpPr>
          <p:sp>
            <p:nvSpPr>
              <p:cNvPr id="14" name="Freeform 89">
                <a:extLst>
                  <a:ext uri="{FF2B5EF4-FFF2-40B4-BE49-F238E27FC236}">
                    <a16:creationId xmlns:a16="http://schemas.microsoft.com/office/drawing/2014/main" id="{6D8C87B2-C858-4FD4-8417-7CEDA1F53FF4}"/>
                  </a:ext>
                </a:extLst>
              </p:cNvPr>
              <p:cNvSpPr>
                <a:spLocks/>
              </p:cNvSpPr>
              <p:nvPr/>
            </p:nvSpPr>
            <p:spPr bwMode="auto">
              <a:xfrm>
                <a:off x="10385271" y="3900750"/>
                <a:ext cx="1059376" cy="1661743"/>
              </a:xfrm>
              <a:custGeom>
                <a:avLst/>
                <a:gdLst>
                  <a:gd name="T0" fmla="*/ 28 w 76"/>
                  <a:gd name="T1" fmla="*/ 118 h 118"/>
                  <a:gd name="T2" fmla="*/ 76 w 76"/>
                  <a:gd name="T3" fmla="*/ 0 h 118"/>
                  <a:gd name="T4" fmla="*/ 37 w 76"/>
                  <a:gd name="T5" fmla="*/ 0 h 118"/>
                  <a:gd name="T6" fmla="*/ 0 w 76"/>
                  <a:gd name="T7" fmla="*/ 90 h 118"/>
                  <a:gd name="T8" fmla="*/ 28 w 76"/>
                  <a:gd name="T9" fmla="*/ 118 h 118"/>
                </a:gdLst>
                <a:ahLst/>
                <a:cxnLst>
                  <a:cxn ang="0">
                    <a:pos x="T0" y="T1"/>
                  </a:cxn>
                  <a:cxn ang="0">
                    <a:pos x="T2" y="T3"/>
                  </a:cxn>
                  <a:cxn ang="0">
                    <a:pos x="T4" y="T5"/>
                  </a:cxn>
                  <a:cxn ang="0">
                    <a:pos x="T6" y="T7"/>
                  </a:cxn>
                  <a:cxn ang="0">
                    <a:pos x="T8" y="T9"/>
                  </a:cxn>
                </a:cxnLst>
                <a:rect l="0" t="0" r="r" b="b"/>
                <a:pathLst>
                  <a:path w="76" h="118">
                    <a:moveTo>
                      <a:pt x="28" y="118"/>
                    </a:moveTo>
                    <a:cubicBezTo>
                      <a:pt x="56" y="86"/>
                      <a:pt x="74" y="45"/>
                      <a:pt x="76" y="0"/>
                    </a:cubicBezTo>
                    <a:cubicBezTo>
                      <a:pt x="37" y="0"/>
                      <a:pt x="37" y="0"/>
                      <a:pt x="37" y="0"/>
                    </a:cubicBezTo>
                    <a:cubicBezTo>
                      <a:pt x="35" y="34"/>
                      <a:pt x="21" y="65"/>
                      <a:pt x="0" y="90"/>
                    </a:cubicBezTo>
                    <a:lnTo>
                      <a:pt x="28" y="118"/>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lvl="0" algn="ctr" defTabSz="932742">
                  <a:spcBef>
                    <a:spcPct val="0"/>
                  </a:spcBef>
                </a:pPr>
                <a:endParaRPr lang="en-US" sz="2000" kern="0">
                  <a:ln w="3175">
                    <a:noFill/>
                  </a:ln>
                  <a:solidFill>
                    <a:srgbClr val="000000"/>
                  </a:solidFill>
                  <a:latin typeface="Segoe UI Semibold"/>
                  <a:cs typeface="Segoe UI Semilight" panose="020B0402040204020203" pitchFamily="34" charset="0"/>
                </a:endParaRPr>
              </a:p>
            </p:txBody>
          </p:sp>
          <p:sp>
            <p:nvSpPr>
              <p:cNvPr id="15" name="Freeform 90">
                <a:extLst>
                  <a:ext uri="{FF2B5EF4-FFF2-40B4-BE49-F238E27FC236}">
                    <a16:creationId xmlns:a16="http://schemas.microsoft.com/office/drawing/2014/main" id="{0A175A69-A2D5-5079-BA08-F60CE32633B0}"/>
                  </a:ext>
                </a:extLst>
              </p:cNvPr>
              <p:cNvSpPr>
                <a:spLocks/>
              </p:cNvSpPr>
              <p:nvPr/>
            </p:nvSpPr>
            <p:spPr bwMode="auto">
              <a:xfrm>
                <a:off x="6043936" y="1948209"/>
                <a:ext cx="1100919" cy="1661743"/>
              </a:xfrm>
              <a:custGeom>
                <a:avLst/>
                <a:gdLst>
                  <a:gd name="T0" fmla="*/ 49 w 78"/>
                  <a:gd name="T1" fmla="*/ 0 h 119"/>
                  <a:gd name="T2" fmla="*/ 0 w 78"/>
                  <a:gd name="T3" fmla="*/ 119 h 119"/>
                  <a:gd name="T4" fmla="*/ 41 w 78"/>
                  <a:gd name="T5" fmla="*/ 119 h 119"/>
                  <a:gd name="T6" fmla="*/ 78 w 78"/>
                  <a:gd name="T7" fmla="*/ 29 h 119"/>
                  <a:gd name="T8" fmla="*/ 49 w 78"/>
                  <a:gd name="T9" fmla="*/ 0 h 119"/>
                </a:gdLst>
                <a:ahLst/>
                <a:cxnLst>
                  <a:cxn ang="0">
                    <a:pos x="T0" y="T1"/>
                  </a:cxn>
                  <a:cxn ang="0">
                    <a:pos x="T2" y="T3"/>
                  </a:cxn>
                  <a:cxn ang="0">
                    <a:pos x="T4" y="T5"/>
                  </a:cxn>
                  <a:cxn ang="0">
                    <a:pos x="T6" y="T7"/>
                  </a:cxn>
                  <a:cxn ang="0">
                    <a:pos x="T8" y="T9"/>
                  </a:cxn>
                </a:cxnLst>
                <a:rect l="0" t="0" r="r" b="b"/>
                <a:pathLst>
                  <a:path w="78" h="119">
                    <a:moveTo>
                      <a:pt x="49" y="0"/>
                    </a:moveTo>
                    <a:cubicBezTo>
                      <a:pt x="21" y="32"/>
                      <a:pt x="2" y="73"/>
                      <a:pt x="0" y="119"/>
                    </a:cubicBezTo>
                    <a:cubicBezTo>
                      <a:pt x="41" y="119"/>
                      <a:pt x="41" y="119"/>
                      <a:pt x="41" y="119"/>
                    </a:cubicBezTo>
                    <a:cubicBezTo>
                      <a:pt x="43" y="84"/>
                      <a:pt x="57" y="53"/>
                      <a:pt x="78" y="29"/>
                    </a:cubicBezTo>
                    <a:lnTo>
                      <a:pt x="49" y="0"/>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lvl="0" algn="ctr" defTabSz="932742">
                  <a:spcBef>
                    <a:spcPct val="0"/>
                  </a:spcBef>
                </a:pPr>
                <a:endParaRPr lang="en-US" sz="2000" kern="0">
                  <a:ln w="3175">
                    <a:noFill/>
                  </a:ln>
                  <a:solidFill>
                    <a:srgbClr val="000000"/>
                  </a:solidFill>
                  <a:latin typeface="Segoe UI Semibold"/>
                  <a:cs typeface="Segoe UI Semilight" panose="020B0402040204020203" pitchFamily="34" charset="0"/>
                </a:endParaRPr>
              </a:p>
            </p:txBody>
          </p:sp>
          <p:sp>
            <p:nvSpPr>
              <p:cNvPr id="16" name="Freeform 91">
                <a:extLst>
                  <a:ext uri="{FF2B5EF4-FFF2-40B4-BE49-F238E27FC236}">
                    <a16:creationId xmlns:a16="http://schemas.microsoft.com/office/drawing/2014/main" id="{283D2594-A8EF-CE4C-A49B-605A94E7243C}"/>
                  </a:ext>
                </a:extLst>
              </p:cNvPr>
              <p:cNvSpPr>
                <a:spLocks/>
              </p:cNvSpPr>
              <p:nvPr/>
            </p:nvSpPr>
            <p:spPr bwMode="auto">
              <a:xfrm>
                <a:off x="6957900" y="5354780"/>
                <a:ext cx="1661757" cy="1100905"/>
              </a:xfrm>
              <a:custGeom>
                <a:avLst/>
                <a:gdLst>
                  <a:gd name="T0" fmla="*/ 0 w 118"/>
                  <a:gd name="T1" fmla="*/ 29 h 78"/>
                  <a:gd name="T2" fmla="*/ 118 w 118"/>
                  <a:gd name="T3" fmla="*/ 78 h 78"/>
                  <a:gd name="T4" fmla="*/ 118 w 118"/>
                  <a:gd name="T5" fmla="*/ 37 h 78"/>
                  <a:gd name="T6" fmla="*/ 29 w 118"/>
                  <a:gd name="T7" fmla="*/ 0 h 78"/>
                  <a:gd name="T8" fmla="*/ 0 w 118"/>
                  <a:gd name="T9" fmla="*/ 29 h 78"/>
                </a:gdLst>
                <a:ahLst/>
                <a:cxnLst>
                  <a:cxn ang="0">
                    <a:pos x="T0" y="T1"/>
                  </a:cxn>
                  <a:cxn ang="0">
                    <a:pos x="T2" y="T3"/>
                  </a:cxn>
                  <a:cxn ang="0">
                    <a:pos x="T4" y="T5"/>
                  </a:cxn>
                  <a:cxn ang="0">
                    <a:pos x="T6" y="T7"/>
                  </a:cxn>
                  <a:cxn ang="0">
                    <a:pos x="T8" y="T9"/>
                  </a:cxn>
                </a:cxnLst>
                <a:rect l="0" t="0" r="r" b="b"/>
                <a:pathLst>
                  <a:path w="118" h="78">
                    <a:moveTo>
                      <a:pt x="0" y="29"/>
                    </a:moveTo>
                    <a:cubicBezTo>
                      <a:pt x="32" y="57"/>
                      <a:pt x="73" y="76"/>
                      <a:pt x="118" y="78"/>
                    </a:cubicBezTo>
                    <a:cubicBezTo>
                      <a:pt x="118" y="37"/>
                      <a:pt x="118" y="37"/>
                      <a:pt x="118" y="37"/>
                    </a:cubicBezTo>
                    <a:cubicBezTo>
                      <a:pt x="84" y="35"/>
                      <a:pt x="53" y="21"/>
                      <a:pt x="29" y="0"/>
                    </a:cubicBezTo>
                    <a:lnTo>
                      <a:pt x="0" y="29"/>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lvl="0" algn="ctr" defTabSz="932742">
                  <a:spcBef>
                    <a:spcPct val="0"/>
                  </a:spcBef>
                </a:pPr>
                <a:endParaRPr lang="en-US" sz="2000" kern="0">
                  <a:ln w="3175">
                    <a:noFill/>
                  </a:ln>
                  <a:solidFill>
                    <a:srgbClr val="000000"/>
                  </a:solidFill>
                  <a:latin typeface="Segoe UI Semibold"/>
                  <a:cs typeface="Segoe UI Semilight" panose="020B0402040204020203" pitchFamily="34" charset="0"/>
                </a:endParaRPr>
              </a:p>
            </p:txBody>
          </p:sp>
          <p:sp>
            <p:nvSpPr>
              <p:cNvPr id="17" name="Freeform 92">
                <a:extLst>
                  <a:ext uri="{FF2B5EF4-FFF2-40B4-BE49-F238E27FC236}">
                    <a16:creationId xmlns:a16="http://schemas.microsoft.com/office/drawing/2014/main" id="{7F0CFCE3-FDD6-9A9C-3F3F-1BC62A9C9196}"/>
                  </a:ext>
                </a:extLst>
              </p:cNvPr>
              <p:cNvSpPr>
                <a:spLocks/>
              </p:cNvSpPr>
              <p:nvPr/>
            </p:nvSpPr>
            <p:spPr bwMode="auto">
              <a:xfrm>
                <a:off x="6043936" y="3900750"/>
                <a:ext cx="1100919" cy="1661743"/>
              </a:xfrm>
              <a:custGeom>
                <a:avLst/>
                <a:gdLst>
                  <a:gd name="T0" fmla="*/ 0 w 78"/>
                  <a:gd name="T1" fmla="*/ 0 h 118"/>
                  <a:gd name="T2" fmla="*/ 49 w 78"/>
                  <a:gd name="T3" fmla="*/ 118 h 118"/>
                  <a:gd name="T4" fmla="*/ 78 w 78"/>
                  <a:gd name="T5" fmla="*/ 90 h 118"/>
                  <a:gd name="T6" fmla="*/ 41 w 78"/>
                  <a:gd name="T7" fmla="*/ 0 h 118"/>
                  <a:gd name="T8" fmla="*/ 0 w 78"/>
                  <a:gd name="T9" fmla="*/ 0 h 118"/>
                </a:gdLst>
                <a:ahLst/>
                <a:cxnLst>
                  <a:cxn ang="0">
                    <a:pos x="T0" y="T1"/>
                  </a:cxn>
                  <a:cxn ang="0">
                    <a:pos x="T2" y="T3"/>
                  </a:cxn>
                  <a:cxn ang="0">
                    <a:pos x="T4" y="T5"/>
                  </a:cxn>
                  <a:cxn ang="0">
                    <a:pos x="T6" y="T7"/>
                  </a:cxn>
                  <a:cxn ang="0">
                    <a:pos x="T8" y="T9"/>
                  </a:cxn>
                </a:cxnLst>
                <a:rect l="0" t="0" r="r" b="b"/>
                <a:pathLst>
                  <a:path w="78" h="118">
                    <a:moveTo>
                      <a:pt x="0" y="0"/>
                    </a:moveTo>
                    <a:cubicBezTo>
                      <a:pt x="2" y="45"/>
                      <a:pt x="21" y="87"/>
                      <a:pt x="49" y="118"/>
                    </a:cubicBezTo>
                    <a:cubicBezTo>
                      <a:pt x="78" y="90"/>
                      <a:pt x="78" y="90"/>
                      <a:pt x="78" y="90"/>
                    </a:cubicBezTo>
                    <a:cubicBezTo>
                      <a:pt x="57" y="65"/>
                      <a:pt x="43" y="34"/>
                      <a:pt x="41" y="0"/>
                    </a:cubicBezTo>
                    <a:lnTo>
                      <a:pt x="0" y="0"/>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lvl="0" algn="ctr" defTabSz="932742">
                  <a:spcBef>
                    <a:spcPct val="0"/>
                  </a:spcBef>
                </a:pPr>
                <a:endParaRPr lang="en-US" sz="2000" kern="0">
                  <a:ln w="3175">
                    <a:noFill/>
                  </a:ln>
                  <a:solidFill>
                    <a:srgbClr val="000000"/>
                  </a:solidFill>
                  <a:latin typeface="Segoe UI Semibold"/>
                  <a:cs typeface="Segoe UI Semilight" panose="020B0402040204020203" pitchFamily="34" charset="0"/>
                </a:endParaRPr>
              </a:p>
            </p:txBody>
          </p:sp>
          <p:sp>
            <p:nvSpPr>
              <p:cNvPr id="18" name="Freeform 93">
                <a:extLst>
                  <a:ext uri="{FF2B5EF4-FFF2-40B4-BE49-F238E27FC236}">
                    <a16:creationId xmlns:a16="http://schemas.microsoft.com/office/drawing/2014/main" id="{6AC804A6-8DC6-37AF-994C-2D52638F2131}"/>
                  </a:ext>
                </a:extLst>
              </p:cNvPr>
              <p:cNvSpPr>
                <a:spLocks/>
              </p:cNvSpPr>
              <p:nvPr/>
            </p:nvSpPr>
            <p:spPr bwMode="auto">
              <a:xfrm>
                <a:off x="10385271" y="1948209"/>
                <a:ext cx="1059376" cy="1661743"/>
              </a:xfrm>
              <a:custGeom>
                <a:avLst/>
                <a:gdLst>
                  <a:gd name="T0" fmla="*/ 28 w 76"/>
                  <a:gd name="T1" fmla="*/ 0 h 118"/>
                  <a:gd name="T2" fmla="*/ 0 w 76"/>
                  <a:gd name="T3" fmla="*/ 28 h 118"/>
                  <a:gd name="T4" fmla="*/ 37 w 76"/>
                  <a:gd name="T5" fmla="*/ 118 h 118"/>
                  <a:gd name="T6" fmla="*/ 76 w 76"/>
                  <a:gd name="T7" fmla="*/ 118 h 118"/>
                  <a:gd name="T8" fmla="*/ 28 w 76"/>
                  <a:gd name="T9" fmla="*/ 0 h 118"/>
                </a:gdLst>
                <a:ahLst/>
                <a:cxnLst>
                  <a:cxn ang="0">
                    <a:pos x="T0" y="T1"/>
                  </a:cxn>
                  <a:cxn ang="0">
                    <a:pos x="T2" y="T3"/>
                  </a:cxn>
                  <a:cxn ang="0">
                    <a:pos x="T4" y="T5"/>
                  </a:cxn>
                  <a:cxn ang="0">
                    <a:pos x="T6" y="T7"/>
                  </a:cxn>
                  <a:cxn ang="0">
                    <a:pos x="T8" y="T9"/>
                  </a:cxn>
                </a:cxnLst>
                <a:rect l="0" t="0" r="r" b="b"/>
                <a:pathLst>
                  <a:path w="76" h="118">
                    <a:moveTo>
                      <a:pt x="28" y="0"/>
                    </a:moveTo>
                    <a:cubicBezTo>
                      <a:pt x="0" y="28"/>
                      <a:pt x="0" y="28"/>
                      <a:pt x="0" y="28"/>
                    </a:cubicBezTo>
                    <a:cubicBezTo>
                      <a:pt x="21" y="52"/>
                      <a:pt x="35" y="83"/>
                      <a:pt x="37" y="118"/>
                    </a:cubicBezTo>
                    <a:cubicBezTo>
                      <a:pt x="76" y="118"/>
                      <a:pt x="76" y="118"/>
                      <a:pt x="76" y="118"/>
                    </a:cubicBezTo>
                    <a:cubicBezTo>
                      <a:pt x="74" y="72"/>
                      <a:pt x="56" y="31"/>
                      <a:pt x="28" y="0"/>
                    </a:cubicBez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lvl="0" algn="ctr" defTabSz="932742">
                  <a:spcBef>
                    <a:spcPct val="0"/>
                  </a:spcBef>
                </a:pPr>
                <a:endParaRPr lang="en-US" sz="2000" kern="0">
                  <a:ln w="3175">
                    <a:noFill/>
                  </a:ln>
                  <a:solidFill>
                    <a:srgbClr val="000000"/>
                  </a:solidFill>
                  <a:latin typeface="Segoe UI Semibold"/>
                  <a:cs typeface="Segoe UI Semilight" panose="020B0402040204020203" pitchFamily="34" charset="0"/>
                </a:endParaRPr>
              </a:p>
            </p:txBody>
          </p:sp>
          <p:sp>
            <p:nvSpPr>
              <p:cNvPr id="19" name="Freeform 94">
                <a:extLst>
                  <a:ext uri="{FF2B5EF4-FFF2-40B4-BE49-F238E27FC236}">
                    <a16:creationId xmlns:a16="http://schemas.microsoft.com/office/drawing/2014/main" id="{9083D6C7-C6C0-8E02-318F-C2B5092BBE7C}"/>
                  </a:ext>
                </a:extLst>
              </p:cNvPr>
              <p:cNvSpPr>
                <a:spLocks/>
              </p:cNvSpPr>
              <p:nvPr/>
            </p:nvSpPr>
            <p:spPr bwMode="auto">
              <a:xfrm>
                <a:off x="8889697" y="5354780"/>
                <a:ext cx="1682529" cy="1100905"/>
              </a:xfrm>
              <a:custGeom>
                <a:avLst/>
                <a:gdLst>
                  <a:gd name="T0" fmla="*/ 1 w 118"/>
                  <a:gd name="T1" fmla="*/ 78 h 78"/>
                  <a:gd name="T2" fmla="*/ 118 w 118"/>
                  <a:gd name="T3" fmla="*/ 28 h 78"/>
                  <a:gd name="T4" fmla="*/ 90 w 118"/>
                  <a:gd name="T5" fmla="*/ 0 h 78"/>
                  <a:gd name="T6" fmla="*/ 0 w 118"/>
                  <a:gd name="T7" fmla="*/ 37 h 78"/>
                  <a:gd name="T8" fmla="*/ 0 w 118"/>
                  <a:gd name="T9" fmla="*/ 78 h 78"/>
                  <a:gd name="T10" fmla="*/ 1 w 118"/>
                  <a:gd name="T11" fmla="*/ 78 h 78"/>
                </a:gdLst>
                <a:ahLst/>
                <a:cxnLst>
                  <a:cxn ang="0">
                    <a:pos x="T0" y="T1"/>
                  </a:cxn>
                  <a:cxn ang="0">
                    <a:pos x="T2" y="T3"/>
                  </a:cxn>
                  <a:cxn ang="0">
                    <a:pos x="T4" y="T5"/>
                  </a:cxn>
                  <a:cxn ang="0">
                    <a:pos x="T6" y="T7"/>
                  </a:cxn>
                  <a:cxn ang="0">
                    <a:pos x="T8" y="T9"/>
                  </a:cxn>
                  <a:cxn ang="0">
                    <a:pos x="T10" y="T11"/>
                  </a:cxn>
                </a:cxnLst>
                <a:rect l="0" t="0" r="r" b="b"/>
                <a:pathLst>
                  <a:path w="118" h="78">
                    <a:moveTo>
                      <a:pt x="1" y="78"/>
                    </a:moveTo>
                    <a:cubicBezTo>
                      <a:pt x="46" y="75"/>
                      <a:pt x="87" y="57"/>
                      <a:pt x="118" y="28"/>
                    </a:cubicBezTo>
                    <a:cubicBezTo>
                      <a:pt x="90" y="0"/>
                      <a:pt x="90" y="0"/>
                      <a:pt x="90" y="0"/>
                    </a:cubicBezTo>
                    <a:cubicBezTo>
                      <a:pt x="66" y="22"/>
                      <a:pt x="35" y="35"/>
                      <a:pt x="0" y="37"/>
                    </a:cubicBezTo>
                    <a:cubicBezTo>
                      <a:pt x="0" y="78"/>
                      <a:pt x="0" y="78"/>
                      <a:pt x="0" y="78"/>
                    </a:cubicBezTo>
                    <a:lnTo>
                      <a:pt x="1" y="78"/>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lvl="0" algn="ctr" defTabSz="932742">
                  <a:spcBef>
                    <a:spcPct val="0"/>
                  </a:spcBef>
                </a:pPr>
                <a:endParaRPr lang="en-US" sz="2000" kern="0">
                  <a:ln w="3175">
                    <a:noFill/>
                  </a:ln>
                  <a:solidFill>
                    <a:srgbClr val="000000"/>
                  </a:solidFill>
                  <a:latin typeface="Segoe UI Semibold"/>
                  <a:cs typeface="Segoe UI Semilight" panose="020B0402040204020203" pitchFamily="34" charset="0"/>
                </a:endParaRPr>
              </a:p>
            </p:txBody>
          </p:sp>
          <p:sp>
            <p:nvSpPr>
              <p:cNvPr id="20" name="Freeform 95">
                <a:extLst>
                  <a:ext uri="{FF2B5EF4-FFF2-40B4-BE49-F238E27FC236}">
                    <a16:creationId xmlns:a16="http://schemas.microsoft.com/office/drawing/2014/main" id="{D448612D-CA6B-9568-B9EB-D0212C48E56F}"/>
                  </a:ext>
                </a:extLst>
              </p:cNvPr>
              <p:cNvSpPr>
                <a:spLocks/>
              </p:cNvSpPr>
              <p:nvPr/>
            </p:nvSpPr>
            <p:spPr bwMode="auto">
              <a:xfrm>
                <a:off x="8910469" y="1055017"/>
                <a:ext cx="1661757" cy="1080134"/>
              </a:xfrm>
              <a:custGeom>
                <a:avLst/>
                <a:gdLst>
                  <a:gd name="T0" fmla="*/ 0 w 117"/>
                  <a:gd name="T1" fmla="*/ 0 h 77"/>
                  <a:gd name="T2" fmla="*/ 0 w 117"/>
                  <a:gd name="T3" fmla="*/ 40 h 77"/>
                  <a:gd name="T4" fmla="*/ 89 w 117"/>
                  <a:gd name="T5" fmla="*/ 77 h 77"/>
                  <a:gd name="T6" fmla="*/ 117 w 117"/>
                  <a:gd name="T7" fmla="*/ 49 h 77"/>
                  <a:gd name="T8" fmla="*/ 0 w 117"/>
                  <a:gd name="T9" fmla="*/ 0 h 77"/>
                </a:gdLst>
                <a:ahLst/>
                <a:cxnLst>
                  <a:cxn ang="0">
                    <a:pos x="T0" y="T1"/>
                  </a:cxn>
                  <a:cxn ang="0">
                    <a:pos x="T2" y="T3"/>
                  </a:cxn>
                  <a:cxn ang="0">
                    <a:pos x="T4" y="T5"/>
                  </a:cxn>
                  <a:cxn ang="0">
                    <a:pos x="T6" y="T7"/>
                  </a:cxn>
                  <a:cxn ang="0">
                    <a:pos x="T8" y="T9"/>
                  </a:cxn>
                </a:cxnLst>
                <a:rect l="0" t="0" r="r" b="b"/>
                <a:pathLst>
                  <a:path w="117" h="77">
                    <a:moveTo>
                      <a:pt x="0" y="0"/>
                    </a:moveTo>
                    <a:cubicBezTo>
                      <a:pt x="0" y="40"/>
                      <a:pt x="0" y="40"/>
                      <a:pt x="0" y="40"/>
                    </a:cubicBezTo>
                    <a:cubicBezTo>
                      <a:pt x="34" y="42"/>
                      <a:pt x="65" y="56"/>
                      <a:pt x="89" y="77"/>
                    </a:cubicBezTo>
                    <a:cubicBezTo>
                      <a:pt x="117" y="49"/>
                      <a:pt x="117" y="49"/>
                      <a:pt x="117" y="49"/>
                    </a:cubicBezTo>
                    <a:cubicBezTo>
                      <a:pt x="86" y="21"/>
                      <a:pt x="45" y="3"/>
                      <a:pt x="0" y="0"/>
                    </a:cubicBez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lvl="0" algn="ctr" defTabSz="932742">
                  <a:spcBef>
                    <a:spcPct val="0"/>
                  </a:spcBef>
                </a:pPr>
                <a:endParaRPr lang="en-US" sz="2000" kern="0">
                  <a:ln w="3175">
                    <a:noFill/>
                  </a:ln>
                  <a:solidFill>
                    <a:srgbClr val="000000"/>
                  </a:solidFill>
                  <a:latin typeface="Segoe UI Semibold"/>
                  <a:cs typeface="Segoe UI Semilight" panose="020B0402040204020203" pitchFamily="34" charset="0"/>
                </a:endParaRPr>
              </a:p>
            </p:txBody>
          </p:sp>
          <p:sp>
            <p:nvSpPr>
              <p:cNvPr id="21" name="Freeform 96">
                <a:extLst>
                  <a:ext uri="{FF2B5EF4-FFF2-40B4-BE49-F238E27FC236}">
                    <a16:creationId xmlns:a16="http://schemas.microsoft.com/office/drawing/2014/main" id="{1562BDFA-83E7-D12E-0638-D961F9713243}"/>
                  </a:ext>
                </a:extLst>
              </p:cNvPr>
              <p:cNvSpPr>
                <a:spLocks/>
              </p:cNvSpPr>
              <p:nvPr/>
            </p:nvSpPr>
            <p:spPr bwMode="auto">
              <a:xfrm>
                <a:off x="6957900" y="1055017"/>
                <a:ext cx="1661757" cy="1080134"/>
              </a:xfrm>
              <a:custGeom>
                <a:avLst/>
                <a:gdLst>
                  <a:gd name="T0" fmla="*/ 118 w 118"/>
                  <a:gd name="T1" fmla="*/ 0 h 77"/>
                  <a:gd name="T2" fmla="*/ 0 w 118"/>
                  <a:gd name="T3" fmla="*/ 49 h 77"/>
                  <a:gd name="T4" fmla="*/ 29 w 118"/>
                  <a:gd name="T5" fmla="*/ 77 h 77"/>
                  <a:gd name="T6" fmla="*/ 118 w 118"/>
                  <a:gd name="T7" fmla="*/ 40 h 77"/>
                  <a:gd name="T8" fmla="*/ 118 w 118"/>
                  <a:gd name="T9" fmla="*/ 0 h 77"/>
                </a:gdLst>
                <a:ahLst/>
                <a:cxnLst>
                  <a:cxn ang="0">
                    <a:pos x="T0" y="T1"/>
                  </a:cxn>
                  <a:cxn ang="0">
                    <a:pos x="T2" y="T3"/>
                  </a:cxn>
                  <a:cxn ang="0">
                    <a:pos x="T4" y="T5"/>
                  </a:cxn>
                  <a:cxn ang="0">
                    <a:pos x="T6" y="T7"/>
                  </a:cxn>
                  <a:cxn ang="0">
                    <a:pos x="T8" y="T9"/>
                  </a:cxn>
                </a:cxnLst>
                <a:rect l="0" t="0" r="r" b="b"/>
                <a:pathLst>
                  <a:path w="118" h="77">
                    <a:moveTo>
                      <a:pt x="118" y="0"/>
                    </a:moveTo>
                    <a:cubicBezTo>
                      <a:pt x="73" y="2"/>
                      <a:pt x="32" y="20"/>
                      <a:pt x="0" y="49"/>
                    </a:cubicBezTo>
                    <a:cubicBezTo>
                      <a:pt x="29" y="77"/>
                      <a:pt x="29" y="77"/>
                      <a:pt x="29" y="77"/>
                    </a:cubicBezTo>
                    <a:cubicBezTo>
                      <a:pt x="53" y="56"/>
                      <a:pt x="84" y="43"/>
                      <a:pt x="118" y="40"/>
                    </a:cubicBezTo>
                    <a:cubicBezTo>
                      <a:pt x="118" y="0"/>
                      <a:pt x="118" y="0"/>
                      <a:pt x="118" y="0"/>
                    </a:cubicBez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lvl="0" algn="ctr" defTabSz="932742">
                  <a:spcBef>
                    <a:spcPct val="0"/>
                  </a:spcBef>
                </a:pPr>
                <a:endParaRPr lang="en-US" sz="2000" kern="0">
                  <a:ln w="3175">
                    <a:noFill/>
                  </a:ln>
                  <a:solidFill>
                    <a:srgbClr val="000000"/>
                  </a:solidFill>
                  <a:latin typeface="Segoe UI Semibold"/>
                  <a:cs typeface="Segoe UI Semilight" panose="020B0402040204020203" pitchFamily="34" charset="0"/>
                </a:endParaRPr>
              </a:p>
            </p:txBody>
          </p:sp>
        </p:grpSp>
        <p:grpSp>
          <p:nvGrpSpPr>
            <p:cNvPr id="9" name="Group 8">
              <a:extLst>
                <a:ext uri="{FF2B5EF4-FFF2-40B4-BE49-F238E27FC236}">
                  <a16:creationId xmlns:a16="http://schemas.microsoft.com/office/drawing/2014/main" id="{5AB4A1EC-2427-B56A-780A-0D36CF0A82D3}"/>
                </a:ext>
              </a:extLst>
            </p:cNvPr>
            <p:cNvGrpSpPr/>
            <p:nvPr/>
          </p:nvGrpSpPr>
          <p:grpSpPr>
            <a:xfrm>
              <a:off x="7346667" y="2766354"/>
              <a:ext cx="2795248" cy="1977997"/>
              <a:chOff x="7346667" y="2766354"/>
              <a:chExt cx="2795248" cy="1977997"/>
            </a:xfrm>
          </p:grpSpPr>
          <p:sp>
            <p:nvSpPr>
              <p:cNvPr id="10" name="Freeform: Shape 9">
                <a:extLst>
                  <a:ext uri="{FF2B5EF4-FFF2-40B4-BE49-F238E27FC236}">
                    <a16:creationId xmlns:a16="http://schemas.microsoft.com/office/drawing/2014/main" id="{FAF57993-F32E-7183-78E7-C4D23D45569B}"/>
                  </a:ext>
                </a:extLst>
              </p:cNvPr>
              <p:cNvSpPr/>
              <p:nvPr/>
            </p:nvSpPr>
            <p:spPr>
              <a:xfrm>
                <a:off x="7420308" y="2839961"/>
                <a:ext cx="1445972" cy="1344833"/>
              </a:xfrm>
              <a:custGeom>
                <a:avLst/>
                <a:gdLst>
                  <a:gd name="connsiteX0" fmla="*/ 111344 w 212238"/>
                  <a:gd name="connsiteY0" fmla="*/ 197393 h 197393"/>
                  <a:gd name="connsiteX1" fmla="*/ 0 w 212238"/>
                  <a:gd name="connsiteY1" fmla="*/ 86121 h 197393"/>
                  <a:gd name="connsiteX2" fmla="*/ 0 w 212238"/>
                  <a:gd name="connsiteY2" fmla="*/ 0 h 197393"/>
                  <a:gd name="connsiteX3" fmla="*/ 100895 w 212238"/>
                  <a:gd name="connsiteY3" fmla="*/ 0 h 197393"/>
                  <a:gd name="connsiteX4" fmla="*/ 212239 w 212238"/>
                  <a:gd name="connsiteY4" fmla="*/ 111345 h 197393"/>
                  <a:gd name="connsiteX5" fmla="*/ 212239 w 212238"/>
                  <a:gd name="connsiteY5" fmla="*/ 197393 h 197393"/>
                  <a:gd name="connsiteX6" fmla="*/ 111344 w 212238"/>
                  <a:gd name="connsiteY6" fmla="*/ 197393 h 19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38" h="197393">
                    <a:moveTo>
                      <a:pt x="111344" y="197393"/>
                    </a:moveTo>
                    <a:cubicBezTo>
                      <a:pt x="49943" y="197393"/>
                      <a:pt x="0" y="147450"/>
                      <a:pt x="0" y="86121"/>
                    </a:cubicBezTo>
                    <a:lnTo>
                      <a:pt x="0" y="0"/>
                    </a:lnTo>
                    <a:lnTo>
                      <a:pt x="100895" y="0"/>
                    </a:lnTo>
                    <a:cubicBezTo>
                      <a:pt x="162296" y="0"/>
                      <a:pt x="212239" y="49943"/>
                      <a:pt x="212239" y="111345"/>
                    </a:cubicBezTo>
                    <a:lnTo>
                      <a:pt x="212239" y="197393"/>
                    </a:lnTo>
                    <a:lnTo>
                      <a:pt x="111344" y="197393"/>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lvl="0" algn="ctr" defTabSz="932742">
                  <a:spcBef>
                    <a:spcPct val="0"/>
                  </a:spcBef>
                </a:pPr>
                <a:endParaRPr lang="en-IN" sz="2000" kern="0">
                  <a:ln w="3175">
                    <a:noFill/>
                  </a:ln>
                  <a:solidFill>
                    <a:srgbClr val="000000"/>
                  </a:solidFill>
                  <a:latin typeface="Segoe UI Semibold"/>
                  <a:cs typeface="Segoe UI Semilight" panose="020B0402040204020203" pitchFamily="34" charset="0"/>
                </a:endParaRPr>
              </a:p>
            </p:txBody>
          </p:sp>
          <p:sp>
            <p:nvSpPr>
              <p:cNvPr id="11" name="Freeform: Shape 10">
                <a:extLst>
                  <a:ext uri="{FF2B5EF4-FFF2-40B4-BE49-F238E27FC236}">
                    <a16:creationId xmlns:a16="http://schemas.microsoft.com/office/drawing/2014/main" id="{8AFA0D04-339F-E7CE-E1B7-3667F51B7929}"/>
                  </a:ext>
                </a:extLst>
              </p:cNvPr>
              <p:cNvSpPr/>
              <p:nvPr/>
            </p:nvSpPr>
            <p:spPr>
              <a:xfrm>
                <a:off x="9154034" y="3354811"/>
                <a:ext cx="914233" cy="830760"/>
              </a:xfrm>
              <a:custGeom>
                <a:avLst/>
                <a:gdLst>
                  <a:gd name="connsiteX0" fmla="*/ 0 w 134190"/>
                  <a:gd name="connsiteY0" fmla="*/ 121939 h 121938"/>
                  <a:gd name="connsiteX1" fmla="*/ 0 w 134190"/>
                  <a:gd name="connsiteY1" fmla="*/ 58951 h 121938"/>
                  <a:gd name="connsiteX2" fmla="*/ 58951 w 134190"/>
                  <a:gd name="connsiteY2" fmla="*/ 0 h 121938"/>
                  <a:gd name="connsiteX3" fmla="*/ 134190 w 134190"/>
                  <a:gd name="connsiteY3" fmla="*/ 0 h 121938"/>
                  <a:gd name="connsiteX4" fmla="*/ 134190 w 134190"/>
                  <a:gd name="connsiteY4" fmla="*/ 62987 h 121938"/>
                  <a:gd name="connsiteX5" fmla="*/ 75238 w 134190"/>
                  <a:gd name="connsiteY5" fmla="*/ 121939 h 121938"/>
                  <a:gd name="connsiteX6" fmla="*/ 0 w 134190"/>
                  <a:gd name="connsiteY6" fmla="*/ 121939 h 12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0" h="121938">
                    <a:moveTo>
                      <a:pt x="0" y="121939"/>
                    </a:moveTo>
                    <a:lnTo>
                      <a:pt x="0" y="58951"/>
                    </a:lnTo>
                    <a:cubicBezTo>
                      <a:pt x="0" y="26449"/>
                      <a:pt x="26449" y="0"/>
                      <a:pt x="58951" y="0"/>
                    </a:cubicBezTo>
                    <a:lnTo>
                      <a:pt x="134190" y="0"/>
                    </a:lnTo>
                    <a:lnTo>
                      <a:pt x="134190" y="62987"/>
                    </a:lnTo>
                    <a:cubicBezTo>
                      <a:pt x="134190" y="95489"/>
                      <a:pt x="107741" y="121939"/>
                      <a:pt x="75238" y="121939"/>
                    </a:cubicBezTo>
                    <a:lnTo>
                      <a:pt x="0" y="121939"/>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lvl="0" algn="ctr" defTabSz="932742">
                  <a:spcBef>
                    <a:spcPct val="0"/>
                  </a:spcBef>
                </a:pPr>
                <a:endParaRPr lang="en-IN" sz="2000" kern="0">
                  <a:ln w="3175">
                    <a:noFill/>
                  </a:ln>
                  <a:solidFill>
                    <a:srgbClr val="000000"/>
                  </a:solidFill>
                  <a:latin typeface="Segoe UI Semibold"/>
                  <a:cs typeface="Segoe UI Semilight" panose="020B0402040204020203" pitchFamily="34" charset="0"/>
                </a:endParaRPr>
              </a:p>
            </p:txBody>
          </p:sp>
          <p:sp>
            <p:nvSpPr>
              <p:cNvPr id="12" name="Freeform: Shape 11">
                <a:extLst>
                  <a:ext uri="{FF2B5EF4-FFF2-40B4-BE49-F238E27FC236}">
                    <a16:creationId xmlns:a16="http://schemas.microsoft.com/office/drawing/2014/main" id="{9E90BDB9-177B-25CE-0A9D-9EED9FD97EAA}"/>
                  </a:ext>
                </a:extLst>
              </p:cNvPr>
              <p:cNvSpPr/>
              <p:nvPr/>
            </p:nvSpPr>
            <p:spPr>
              <a:xfrm>
                <a:off x="7346667" y="2766354"/>
                <a:ext cx="1594250" cy="1977718"/>
              </a:xfrm>
              <a:custGeom>
                <a:avLst/>
                <a:gdLst>
                  <a:gd name="connsiteX0" fmla="*/ 233859 w 234002"/>
                  <a:gd name="connsiteY0" fmla="*/ 203735 h 290287"/>
                  <a:gd name="connsiteX1" fmla="*/ 233859 w 234002"/>
                  <a:gd name="connsiteY1" fmla="*/ 122154 h 290287"/>
                  <a:gd name="connsiteX2" fmla="*/ 111705 w 234002"/>
                  <a:gd name="connsiteY2" fmla="*/ 0 h 290287"/>
                  <a:gd name="connsiteX3" fmla="*/ 0 w 234002"/>
                  <a:gd name="connsiteY3" fmla="*/ 0 h 290287"/>
                  <a:gd name="connsiteX4" fmla="*/ 0 w 234002"/>
                  <a:gd name="connsiteY4" fmla="*/ 96859 h 290287"/>
                  <a:gd name="connsiteX5" fmla="*/ 122154 w 234002"/>
                  <a:gd name="connsiteY5" fmla="*/ 219013 h 290287"/>
                  <a:gd name="connsiteX6" fmla="*/ 212383 w 234002"/>
                  <a:gd name="connsiteY6" fmla="*/ 219013 h 290287"/>
                  <a:gd name="connsiteX7" fmla="*/ 212383 w 234002"/>
                  <a:gd name="connsiteY7" fmla="*/ 290288 h 290287"/>
                  <a:gd name="connsiteX8" fmla="*/ 234003 w 234002"/>
                  <a:gd name="connsiteY8" fmla="*/ 290288 h 290287"/>
                  <a:gd name="connsiteX9" fmla="*/ 234003 w 234002"/>
                  <a:gd name="connsiteY9" fmla="*/ 203735 h 290287"/>
                  <a:gd name="connsiteX10" fmla="*/ 233859 w 234002"/>
                  <a:gd name="connsiteY10" fmla="*/ 203735 h 290287"/>
                  <a:gd name="connsiteX11" fmla="*/ 51096 w 234002"/>
                  <a:gd name="connsiteY11" fmla="*/ 167989 h 290287"/>
                  <a:gd name="connsiteX12" fmla="*/ 21620 w 234002"/>
                  <a:gd name="connsiteY12" fmla="*/ 96931 h 290287"/>
                  <a:gd name="connsiteX13" fmla="*/ 21620 w 234002"/>
                  <a:gd name="connsiteY13" fmla="*/ 21620 h 290287"/>
                  <a:gd name="connsiteX14" fmla="*/ 111705 w 234002"/>
                  <a:gd name="connsiteY14" fmla="*/ 21620 h 290287"/>
                  <a:gd name="connsiteX15" fmla="*/ 182763 w 234002"/>
                  <a:gd name="connsiteY15" fmla="*/ 51096 h 290287"/>
                  <a:gd name="connsiteX16" fmla="*/ 212239 w 234002"/>
                  <a:gd name="connsiteY16" fmla="*/ 122154 h 290287"/>
                  <a:gd name="connsiteX17" fmla="*/ 212239 w 234002"/>
                  <a:gd name="connsiteY17" fmla="*/ 173827 h 290287"/>
                  <a:gd name="connsiteX18" fmla="*/ 163521 w 234002"/>
                  <a:gd name="connsiteY18" fmla="*/ 118407 h 290287"/>
                  <a:gd name="connsiteX19" fmla="*/ 96570 w 234002"/>
                  <a:gd name="connsiteY19" fmla="*/ 72068 h 290287"/>
                  <a:gd name="connsiteX20" fmla="*/ 92246 w 234002"/>
                  <a:gd name="connsiteY20" fmla="*/ 78194 h 290287"/>
                  <a:gd name="connsiteX21" fmla="*/ 145937 w 234002"/>
                  <a:gd name="connsiteY21" fmla="*/ 135992 h 290287"/>
                  <a:gd name="connsiteX22" fmla="*/ 199843 w 234002"/>
                  <a:gd name="connsiteY22" fmla="*/ 197465 h 290287"/>
                  <a:gd name="connsiteX23" fmla="*/ 122154 w 234002"/>
                  <a:gd name="connsiteY23" fmla="*/ 197465 h 290287"/>
                  <a:gd name="connsiteX24" fmla="*/ 51096 w 234002"/>
                  <a:gd name="connsiteY24" fmla="*/ 167989 h 29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4002" h="290287">
                    <a:moveTo>
                      <a:pt x="233859" y="203735"/>
                    </a:moveTo>
                    <a:lnTo>
                      <a:pt x="233859" y="122154"/>
                    </a:lnTo>
                    <a:cubicBezTo>
                      <a:pt x="233859" y="54700"/>
                      <a:pt x="179160" y="0"/>
                      <a:pt x="111705" y="0"/>
                    </a:cubicBezTo>
                    <a:lnTo>
                      <a:pt x="0" y="0"/>
                    </a:lnTo>
                    <a:lnTo>
                      <a:pt x="0" y="96859"/>
                    </a:lnTo>
                    <a:cubicBezTo>
                      <a:pt x="0" y="164314"/>
                      <a:pt x="54699" y="219013"/>
                      <a:pt x="122154" y="219013"/>
                    </a:cubicBezTo>
                    <a:lnTo>
                      <a:pt x="212383" y="219013"/>
                    </a:lnTo>
                    <a:lnTo>
                      <a:pt x="212383" y="290288"/>
                    </a:lnTo>
                    <a:lnTo>
                      <a:pt x="234003" y="290288"/>
                    </a:lnTo>
                    <a:lnTo>
                      <a:pt x="234003" y="203735"/>
                    </a:lnTo>
                    <a:lnTo>
                      <a:pt x="233859" y="203735"/>
                    </a:lnTo>
                    <a:close/>
                    <a:moveTo>
                      <a:pt x="51096" y="167989"/>
                    </a:moveTo>
                    <a:cubicBezTo>
                      <a:pt x="32070" y="148964"/>
                      <a:pt x="21620" y="123740"/>
                      <a:pt x="21620" y="96931"/>
                    </a:cubicBezTo>
                    <a:lnTo>
                      <a:pt x="21620" y="21620"/>
                    </a:lnTo>
                    <a:lnTo>
                      <a:pt x="111705" y="21620"/>
                    </a:lnTo>
                    <a:cubicBezTo>
                      <a:pt x="138585" y="21620"/>
                      <a:pt x="163809" y="32071"/>
                      <a:pt x="182763" y="51096"/>
                    </a:cubicBezTo>
                    <a:cubicBezTo>
                      <a:pt x="201717" y="70122"/>
                      <a:pt x="212239" y="95345"/>
                      <a:pt x="212239" y="122154"/>
                    </a:cubicBezTo>
                    <a:lnTo>
                      <a:pt x="212239" y="173827"/>
                    </a:lnTo>
                    <a:cubicBezTo>
                      <a:pt x="204671" y="162728"/>
                      <a:pt x="189898" y="143847"/>
                      <a:pt x="163521" y="118407"/>
                    </a:cubicBezTo>
                    <a:cubicBezTo>
                      <a:pt x="136207" y="92102"/>
                      <a:pt x="111633" y="78553"/>
                      <a:pt x="96570" y="72068"/>
                    </a:cubicBezTo>
                    <a:cubicBezTo>
                      <a:pt x="92751" y="70410"/>
                      <a:pt x="89436" y="75166"/>
                      <a:pt x="92246" y="78194"/>
                    </a:cubicBezTo>
                    <a:cubicBezTo>
                      <a:pt x="108173" y="95130"/>
                      <a:pt x="136856" y="125758"/>
                      <a:pt x="145937" y="135992"/>
                    </a:cubicBezTo>
                    <a:cubicBezTo>
                      <a:pt x="155666" y="146946"/>
                      <a:pt x="186078" y="181682"/>
                      <a:pt x="199843" y="197465"/>
                    </a:cubicBezTo>
                    <a:lnTo>
                      <a:pt x="122154" y="197465"/>
                    </a:lnTo>
                    <a:cubicBezTo>
                      <a:pt x="95273" y="197465"/>
                      <a:pt x="70050" y="186943"/>
                      <a:pt x="51096" y="167989"/>
                    </a:cubicBez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lvl="0" algn="ctr" defTabSz="932742">
                  <a:spcBef>
                    <a:spcPct val="0"/>
                  </a:spcBef>
                </a:pPr>
                <a:endParaRPr lang="en-IN" sz="2000" kern="0">
                  <a:ln w="3175">
                    <a:noFill/>
                  </a:ln>
                  <a:solidFill>
                    <a:srgbClr val="000000"/>
                  </a:solidFill>
                  <a:latin typeface="Segoe UI Semibold"/>
                  <a:cs typeface="Segoe UI Semilight" panose="020B0402040204020203" pitchFamily="34" charset="0"/>
                </a:endParaRPr>
              </a:p>
            </p:txBody>
          </p:sp>
          <p:sp>
            <p:nvSpPr>
              <p:cNvPr id="13" name="Freeform: Shape 12">
                <a:extLst>
                  <a:ext uri="{FF2B5EF4-FFF2-40B4-BE49-F238E27FC236}">
                    <a16:creationId xmlns:a16="http://schemas.microsoft.com/office/drawing/2014/main" id="{8F0311EA-A641-F4B7-1377-F3FABD3026CF}"/>
                  </a:ext>
                </a:extLst>
              </p:cNvPr>
              <p:cNvSpPr/>
              <p:nvPr/>
            </p:nvSpPr>
            <p:spPr>
              <a:xfrm>
                <a:off x="9080392" y="3281197"/>
                <a:ext cx="1061523" cy="1463154"/>
              </a:xfrm>
              <a:custGeom>
                <a:avLst/>
                <a:gdLst>
                  <a:gd name="connsiteX0" fmla="*/ 69761 w 155809"/>
                  <a:gd name="connsiteY0" fmla="*/ 0 h 214760"/>
                  <a:gd name="connsiteX1" fmla="*/ 0 w 155809"/>
                  <a:gd name="connsiteY1" fmla="*/ 69761 h 214760"/>
                  <a:gd name="connsiteX2" fmla="*/ 0 w 155809"/>
                  <a:gd name="connsiteY2" fmla="*/ 128136 h 214760"/>
                  <a:gd name="connsiteX3" fmla="*/ 0 w 155809"/>
                  <a:gd name="connsiteY3" fmla="*/ 214761 h 214760"/>
                  <a:gd name="connsiteX4" fmla="*/ 21620 w 155809"/>
                  <a:gd name="connsiteY4" fmla="*/ 214761 h 214760"/>
                  <a:gd name="connsiteX5" fmla="*/ 21620 w 155809"/>
                  <a:gd name="connsiteY5" fmla="*/ 143630 h 214760"/>
                  <a:gd name="connsiteX6" fmla="*/ 86049 w 155809"/>
                  <a:gd name="connsiteY6" fmla="*/ 143630 h 214760"/>
                  <a:gd name="connsiteX7" fmla="*/ 155810 w 155809"/>
                  <a:gd name="connsiteY7" fmla="*/ 73869 h 214760"/>
                  <a:gd name="connsiteX8" fmla="*/ 155810 w 155809"/>
                  <a:gd name="connsiteY8" fmla="*/ 0 h 214760"/>
                  <a:gd name="connsiteX9" fmla="*/ 69761 w 155809"/>
                  <a:gd name="connsiteY9" fmla="*/ 0 h 214760"/>
                  <a:gd name="connsiteX10" fmla="*/ 134189 w 155809"/>
                  <a:gd name="connsiteY10" fmla="*/ 73797 h 214760"/>
                  <a:gd name="connsiteX11" fmla="*/ 86049 w 155809"/>
                  <a:gd name="connsiteY11" fmla="*/ 121938 h 214760"/>
                  <a:gd name="connsiteX12" fmla="*/ 28755 w 155809"/>
                  <a:gd name="connsiteY12" fmla="*/ 121938 h 214760"/>
                  <a:gd name="connsiteX13" fmla="*/ 58519 w 155809"/>
                  <a:gd name="connsiteY13" fmla="*/ 84103 h 214760"/>
                  <a:gd name="connsiteX14" fmla="*/ 86193 w 155809"/>
                  <a:gd name="connsiteY14" fmla="*/ 54267 h 214760"/>
                  <a:gd name="connsiteX15" fmla="*/ 80644 w 155809"/>
                  <a:gd name="connsiteY15" fmla="*/ 47204 h 214760"/>
                  <a:gd name="connsiteX16" fmla="*/ 46988 w 155809"/>
                  <a:gd name="connsiteY16" fmla="*/ 72572 h 214760"/>
                  <a:gd name="connsiteX17" fmla="*/ 21620 w 155809"/>
                  <a:gd name="connsiteY17" fmla="*/ 100030 h 214760"/>
                  <a:gd name="connsiteX18" fmla="*/ 21620 w 155809"/>
                  <a:gd name="connsiteY18" fmla="*/ 69761 h 214760"/>
                  <a:gd name="connsiteX19" fmla="*/ 69761 w 155809"/>
                  <a:gd name="connsiteY19" fmla="*/ 21620 h 214760"/>
                  <a:gd name="connsiteX20" fmla="*/ 134189 w 155809"/>
                  <a:gd name="connsiteY20" fmla="*/ 21620 h 214760"/>
                  <a:gd name="connsiteX21" fmla="*/ 134189 w 155809"/>
                  <a:gd name="connsiteY21" fmla="*/ 73797 h 21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809" h="214760">
                    <a:moveTo>
                      <a:pt x="69761" y="0"/>
                    </a:moveTo>
                    <a:cubicBezTo>
                      <a:pt x="31206" y="0"/>
                      <a:pt x="0" y="31206"/>
                      <a:pt x="0" y="69761"/>
                    </a:cubicBezTo>
                    <a:lnTo>
                      <a:pt x="0" y="128136"/>
                    </a:lnTo>
                    <a:lnTo>
                      <a:pt x="0" y="214761"/>
                    </a:lnTo>
                    <a:lnTo>
                      <a:pt x="21620" y="214761"/>
                    </a:lnTo>
                    <a:lnTo>
                      <a:pt x="21620" y="143630"/>
                    </a:lnTo>
                    <a:lnTo>
                      <a:pt x="86049" y="143630"/>
                    </a:lnTo>
                    <a:cubicBezTo>
                      <a:pt x="124605" y="143630"/>
                      <a:pt x="155810" y="112426"/>
                      <a:pt x="155810" y="73869"/>
                    </a:cubicBezTo>
                    <a:lnTo>
                      <a:pt x="155810" y="0"/>
                    </a:lnTo>
                    <a:lnTo>
                      <a:pt x="69761" y="0"/>
                    </a:lnTo>
                    <a:close/>
                    <a:moveTo>
                      <a:pt x="134189" y="73797"/>
                    </a:moveTo>
                    <a:cubicBezTo>
                      <a:pt x="134189" y="100318"/>
                      <a:pt x="112570" y="121938"/>
                      <a:pt x="86049" y="121938"/>
                    </a:cubicBezTo>
                    <a:lnTo>
                      <a:pt x="28755" y="121938"/>
                    </a:lnTo>
                    <a:cubicBezTo>
                      <a:pt x="37259" y="110768"/>
                      <a:pt x="52610" y="90733"/>
                      <a:pt x="58519" y="84103"/>
                    </a:cubicBezTo>
                    <a:cubicBezTo>
                      <a:pt x="63203" y="78842"/>
                      <a:pt x="75887" y="65293"/>
                      <a:pt x="86193" y="54267"/>
                    </a:cubicBezTo>
                    <a:cubicBezTo>
                      <a:pt x="89724" y="50519"/>
                      <a:pt x="85184" y="44681"/>
                      <a:pt x="80644" y="47204"/>
                    </a:cubicBezTo>
                    <a:cubicBezTo>
                      <a:pt x="71347" y="52393"/>
                      <a:pt x="59600" y="60392"/>
                      <a:pt x="46988" y="72572"/>
                    </a:cubicBezTo>
                    <a:cubicBezTo>
                      <a:pt x="35386" y="83742"/>
                      <a:pt x="27242" y="92967"/>
                      <a:pt x="21620" y="100030"/>
                    </a:cubicBezTo>
                    <a:lnTo>
                      <a:pt x="21620" y="69761"/>
                    </a:lnTo>
                    <a:cubicBezTo>
                      <a:pt x="21620" y="43241"/>
                      <a:pt x="43241" y="21620"/>
                      <a:pt x="69761" y="21620"/>
                    </a:cubicBezTo>
                    <a:lnTo>
                      <a:pt x="134189" y="21620"/>
                    </a:lnTo>
                    <a:lnTo>
                      <a:pt x="134189" y="73797"/>
                    </a:lnTo>
                    <a:close/>
                  </a:path>
                </a:pathLst>
              </a:custGeom>
              <a:solidFill>
                <a:srgbClr val="FFFFFF">
                  <a:alpha val="5000"/>
                </a:srgbClr>
              </a:solidFill>
              <a:ln w="9525" cap="flat" cmpd="sng" algn="ctr">
                <a:noFill/>
                <a:prstDash val="solid"/>
              </a:ln>
              <a:effectLst/>
            </p:spPr>
            <p:txBody>
              <a:bodyPr rot="0" spcFirstLastPara="0" vert="horz" wrap="square" lIns="0" tIns="457200" rIns="0" bIns="0" numCol="1" spcCol="0" rtlCol="0" fromWordArt="0" anchor="t" anchorCtr="0" forceAA="0" compatLnSpc="1">
                <a:prstTxWarp prst="textNoShape">
                  <a:avLst/>
                </a:prstTxWarp>
                <a:noAutofit/>
              </a:bodyPr>
              <a:lstStyle/>
              <a:p>
                <a:pPr lvl="0" algn="ctr" defTabSz="932742">
                  <a:spcBef>
                    <a:spcPct val="0"/>
                  </a:spcBef>
                </a:pPr>
                <a:endParaRPr lang="en-IN" sz="2000" kern="0">
                  <a:ln w="3175">
                    <a:noFill/>
                  </a:ln>
                  <a:solidFill>
                    <a:srgbClr val="000000"/>
                  </a:solidFill>
                  <a:latin typeface="Segoe UI Semibold"/>
                  <a:cs typeface="Segoe UI Semilight" panose="020B0402040204020203" pitchFamily="34" charset="0"/>
                </a:endParaRPr>
              </a:p>
            </p:txBody>
          </p:sp>
        </p:grpSp>
      </p:grpSp>
      <p:pic>
        <p:nvPicPr>
          <p:cNvPr id="22" name="Picture 21">
            <a:extLst>
              <a:ext uri="{FF2B5EF4-FFF2-40B4-BE49-F238E27FC236}">
                <a16:creationId xmlns:a16="http://schemas.microsoft.com/office/drawing/2014/main" id="{7757E954-0E1B-D127-F1CC-E0B50CA220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882"/>
          <a:stretch/>
        </p:blipFill>
        <p:spPr>
          <a:xfrm>
            <a:off x="5326063" y="0"/>
            <a:ext cx="6865936" cy="6858000"/>
          </a:xfrm>
          <a:prstGeom prst="rect">
            <a:avLst/>
          </a:prstGeom>
        </p:spPr>
      </p:pic>
      <p:grpSp>
        <p:nvGrpSpPr>
          <p:cNvPr id="23" name="Group 22">
            <a:extLst>
              <a:ext uri="{FF2B5EF4-FFF2-40B4-BE49-F238E27FC236}">
                <a16:creationId xmlns:a16="http://schemas.microsoft.com/office/drawing/2014/main" id="{F0AEE06D-42BD-C62A-FD8F-1F286139F39F}"/>
              </a:ext>
            </a:extLst>
          </p:cNvPr>
          <p:cNvGrpSpPr>
            <a:grpSpLocks noChangeAspect="1"/>
          </p:cNvGrpSpPr>
          <p:nvPr userDrawn="1"/>
        </p:nvGrpSpPr>
        <p:grpSpPr>
          <a:xfrm>
            <a:off x="602887" y="1822466"/>
            <a:ext cx="769219" cy="769219"/>
            <a:chOff x="-1948127" y="1758323"/>
            <a:chExt cx="769219" cy="769219"/>
          </a:xfrm>
        </p:grpSpPr>
        <p:sp>
          <p:nvSpPr>
            <p:cNvPr id="24" name="Oval 23">
              <a:extLst>
                <a:ext uri="{FF2B5EF4-FFF2-40B4-BE49-F238E27FC236}">
                  <a16:creationId xmlns:a16="http://schemas.microsoft.com/office/drawing/2014/main" id="{5BCDE5BD-E0C3-F768-AE18-4B356FC8BACF}"/>
                </a:ext>
              </a:extLst>
            </p:cNvPr>
            <p:cNvSpPr/>
            <p:nvPr userDrawn="1"/>
          </p:nvSpPr>
          <p:spPr bwMode="auto">
            <a:xfrm>
              <a:off x="-1948127" y="1758323"/>
              <a:ext cx="769219" cy="769219"/>
            </a:xfrm>
            <a:prstGeom prst="ellipse">
              <a:avLst/>
            </a:prstGeom>
            <a:solidFill>
              <a:srgbClr val="00445E"/>
            </a:solidFill>
            <a:ln w="12700" cap="flat" cmpd="sng" algn="ctr">
              <a:solidFill>
                <a:srgbClr val="FFFFFF"/>
              </a:solid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cs typeface="Segoe UI" pitchFamily="34" charset="0"/>
              </a:endParaRPr>
            </a:p>
          </p:txBody>
        </p:sp>
        <p:grpSp>
          <p:nvGrpSpPr>
            <p:cNvPr id="25" name="Group 24">
              <a:extLst>
                <a:ext uri="{FF2B5EF4-FFF2-40B4-BE49-F238E27FC236}">
                  <a16:creationId xmlns:a16="http://schemas.microsoft.com/office/drawing/2014/main" id="{CD7C11F5-C535-9A8B-07BE-24289DA16BE5}"/>
                </a:ext>
              </a:extLst>
            </p:cNvPr>
            <p:cNvGrpSpPr/>
            <p:nvPr userDrawn="1"/>
          </p:nvGrpSpPr>
          <p:grpSpPr>
            <a:xfrm>
              <a:off x="-1812807" y="1966539"/>
              <a:ext cx="498582" cy="352813"/>
              <a:chOff x="4444672" y="3198134"/>
              <a:chExt cx="410283" cy="290329"/>
            </a:xfrm>
          </p:grpSpPr>
          <p:sp>
            <p:nvSpPr>
              <p:cNvPr id="26" name="Freeform: Shape 25">
                <a:extLst>
                  <a:ext uri="{FF2B5EF4-FFF2-40B4-BE49-F238E27FC236}">
                    <a16:creationId xmlns:a16="http://schemas.microsoft.com/office/drawing/2014/main" id="{91B62F0D-EED3-0AC8-4B0C-D8CF7AF9B377}"/>
                  </a:ext>
                </a:extLst>
              </p:cNvPr>
              <p:cNvSpPr/>
              <p:nvPr/>
            </p:nvSpPr>
            <p:spPr>
              <a:xfrm>
                <a:off x="4455481" y="3208939"/>
                <a:ext cx="212238" cy="197393"/>
              </a:xfrm>
              <a:custGeom>
                <a:avLst/>
                <a:gdLst>
                  <a:gd name="connsiteX0" fmla="*/ 111344 w 212238"/>
                  <a:gd name="connsiteY0" fmla="*/ 197393 h 197393"/>
                  <a:gd name="connsiteX1" fmla="*/ 0 w 212238"/>
                  <a:gd name="connsiteY1" fmla="*/ 86121 h 197393"/>
                  <a:gd name="connsiteX2" fmla="*/ 0 w 212238"/>
                  <a:gd name="connsiteY2" fmla="*/ 0 h 197393"/>
                  <a:gd name="connsiteX3" fmla="*/ 100895 w 212238"/>
                  <a:gd name="connsiteY3" fmla="*/ 0 h 197393"/>
                  <a:gd name="connsiteX4" fmla="*/ 212239 w 212238"/>
                  <a:gd name="connsiteY4" fmla="*/ 111345 h 197393"/>
                  <a:gd name="connsiteX5" fmla="*/ 212239 w 212238"/>
                  <a:gd name="connsiteY5" fmla="*/ 197393 h 197393"/>
                  <a:gd name="connsiteX6" fmla="*/ 111344 w 212238"/>
                  <a:gd name="connsiteY6" fmla="*/ 197393 h 19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38" h="197393">
                    <a:moveTo>
                      <a:pt x="111344" y="197393"/>
                    </a:moveTo>
                    <a:cubicBezTo>
                      <a:pt x="49943" y="197393"/>
                      <a:pt x="0" y="147450"/>
                      <a:pt x="0" y="86121"/>
                    </a:cubicBezTo>
                    <a:lnTo>
                      <a:pt x="0" y="0"/>
                    </a:lnTo>
                    <a:lnTo>
                      <a:pt x="100895" y="0"/>
                    </a:lnTo>
                    <a:cubicBezTo>
                      <a:pt x="162296" y="0"/>
                      <a:pt x="212239" y="49943"/>
                      <a:pt x="212239" y="111345"/>
                    </a:cubicBezTo>
                    <a:lnTo>
                      <a:pt x="212239" y="197393"/>
                    </a:lnTo>
                    <a:lnTo>
                      <a:pt x="111344" y="197393"/>
                    </a:lnTo>
                    <a:close/>
                  </a:path>
                </a:pathLst>
              </a:custGeom>
              <a:solidFill>
                <a:srgbClr val="00EAEA"/>
              </a:solidFill>
              <a:ln w="85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endParaRPr>
              </a:p>
            </p:txBody>
          </p:sp>
          <p:sp>
            <p:nvSpPr>
              <p:cNvPr id="27" name="Freeform: Shape 26">
                <a:extLst>
                  <a:ext uri="{FF2B5EF4-FFF2-40B4-BE49-F238E27FC236}">
                    <a16:creationId xmlns:a16="http://schemas.microsoft.com/office/drawing/2014/main" id="{FEB1B9FE-43FB-0B71-53F4-7B9BDD09CCD0}"/>
                  </a:ext>
                </a:extLst>
              </p:cNvPr>
              <p:cNvSpPr/>
              <p:nvPr/>
            </p:nvSpPr>
            <p:spPr>
              <a:xfrm>
                <a:off x="4709955" y="3284508"/>
                <a:ext cx="134190" cy="121938"/>
              </a:xfrm>
              <a:custGeom>
                <a:avLst/>
                <a:gdLst>
                  <a:gd name="connsiteX0" fmla="*/ 0 w 134190"/>
                  <a:gd name="connsiteY0" fmla="*/ 121939 h 121938"/>
                  <a:gd name="connsiteX1" fmla="*/ 0 w 134190"/>
                  <a:gd name="connsiteY1" fmla="*/ 58951 h 121938"/>
                  <a:gd name="connsiteX2" fmla="*/ 58951 w 134190"/>
                  <a:gd name="connsiteY2" fmla="*/ 0 h 121938"/>
                  <a:gd name="connsiteX3" fmla="*/ 134190 w 134190"/>
                  <a:gd name="connsiteY3" fmla="*/ 0 h 121938"/>
                  <a:gd name="connsiteX4" fmla="*/ 134190 w 134190"/>
                  <a:gd name="connsiteY4" fmla="*/ 62987 h 121938"/>
                  <a:gd name="connsiteX5" fmla="*/ 75238 w 134190"/>
                  <a:gd name="connsiteY5" fmla="*/ 121939 h 121938"/>
                  <a:gd name="connsiteX6" fmla="*/ 0 w 134190"/>
                  <a:gd name="connsiteY6" fmla="*/ 121939 h 12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0" h="121938">
                    <a:moveTo>
                      <a:pt x="0" y="121939"/>
                    </a:moveTo>
                    <a:lnTo>
                      <a:pt x="0" y="58951"/>
                    </a:lnTo>
                    <a:cubicBezTo>
                      <a:pt x="0" y="26449"/>
                      <a:pt x="26449" y="0"/>
                      <a:pt x="58951" y="0"/>
                    </a:cubicBezTo>
                    <a:lnTo>
                      <a:pt x="134190" y="0"/>
                    </a:lnTo>
                    <a:lnTo>
                      <a:pt x="134190" y="62987"/>
                    </a:lnTo>
                    <a:cubicBezTo>
                      <a:pt x="134190" y="95489"/>
                      <a:pt x="107741" y="121939"/>
                      <a:pt x="75238" y="121939"/>
                    </a:cubicBezTo>
                    <a:lnTo>
                      <a:pt x="0" y="121939"/>
                    </a:lnTo>
                    <a:close/>
                  </a:path>
                </a:pathLst>
              </a:custGeom>
              <a:solidFill>
                <a:srgbClr val="00EAEA"/>
              </a:solidFill>
              <a:ln w="8553"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kern="0" cap="none" spc="0" normalizeH="0" baseline="0" noProof="0">
                  <a:ln>
                    <a:noFill/>
                  </a:ln>
                  <a:solidFill>
                    <a:srgbClr val="FFFFFF"/>
                  </a:solidFill>
                  <a:effectLst/>
                  <a:uLnTx/>
                  <a:uFillTx/>
                </a:endParaRPr>
              </a:p>
            </p:txBody>
          </p:sp>
          <p:sp>
            <p:nvSpPr>
              <p:cNvPr id="28" name="Freeform: Shape 27">
                <a:extLst>
                  <a:ext uri="{FF2B5EF4-FFF2-40B4-BE49-F238E27FC236}">
                    <a16:creationId xmlns:a16="http://schemas.microsoft.com/office/drawing/2014/main" id="{E8C9CEDB-6E57-3933-EB75-FD2D0E197978}"/>
                  </a:ext>
                </a:extLst>
              </p:cNvPr>
              <p:cNvSpPr/>
              <p:nvPr/>
            </p:nvSpPr>
            <p:spPr>
              <a:xfrm>
                <a:off x="4444672" y="3198134"/>
                <a:ext cx="234002" cy="290287"/>
              </a:xfrm>
              <a:custGeom>
                <a:avLst/>
                <a:gdLst>
                  <a:gd name="connsiteX0" fmla="*/ 233859 w 234002"/>
                  <a:gd name="connsiteY0" fmla="*/ 203735 h 290287"/>
                  <a:gd name="connsiteX1" fmla="*/ 233859 w 234002"/>
                  <a:gd name="connsiteY1" fmla="*/ 122154 h 290287"/>
                  <a:gd name="connsiteX2" fmla="*/ 111705 w 234002"/>
                  <a:gd name="connsiteY2" fmla="*/ 0 h 290287"/>
                  <a:gd name="connsiteX3" fmla="*/ 0 w 234002"/>
                  <a:gd name="connsiteY3" fmla="*/ 0 h 290287"/>
                  <a:gd name="connsiteX4" fmla="*/ 0 w 234002"/>
                  <a:gd name="connsiteY4" fmla="*/ 96859 h 290287"/>
                  <a:gd name="connsiteX5" fmla="*/ 122154 w 234002"/>
                  <a:gd name="connsiteY5" fmla="*/ 219013 h 290287"/>
                  <a:gd name="connsiteX6" fmla="*/ 212383 w 234002"/>
                  <a:gd name="connsiteY6" fmla="*/ 219013 h 290287"/>
                  <a:gd name="connsiteX7" fmla="*/ 212383 w 234002"/>
                  <a:gd name="connsiteY7" fmla="*/ 290288 h 290287"/>
                  <a:gd name="connsiteX8" fmla="*/ 234003 w 234002"/>
                  <a:gd name="connsiteY8" fmla="*/ 290288 h 290287"/>
                  <a:gd name="connsiteX9" fmla="*/ 234003 w 234002"/>
                  <a:gd name="connsiteY9" fmla="*/ 203735 h 290287"/>
                  <a:gd name="connsiteX10" fmla="*/ 233859 w 234002"/>
                  <a:gd name="connsiteY10" fmla="*/ 203735 h 290287"/>
                  <a:gd name="connsiteX11" fmla="*/ 51096 w 234002"/>
                  <a:gd name="connsiteY11" fmla="*/ 167989 h 290287"/>
                  <a:gd name="connsiteX12" fmla="*/ 21620 w 234002"/>
                  <a:gd name="connsiteY12" fmla="*/ 96931 h 290287"/>
                  <a:gd name="connsiteX13" fmla="*/ 21620 w 234002"/>
                  <a:gd name="connsiteY13" fmla="*/ 21620 h 290287"/>
                  <a:gd name="connsiteX14" fmla="*/ 111705 w 234002"/>
                  <a:gd name="connsiteY14" fmla="*/ 21620 h 290287"/>
                  <a:gd name="connsiteX15" fmla="*/ 182763 w 234002"/>
                  <a:gd name="connsiteY15" fmla="*/ 51096 h 290287"/>
                  <a:gd name="connsiteX16" fmla="*/ 212239 w 234002"/>
                  <a:gd name="connsiteY16" fmla="*/ 122154 h 290287"/>
                  <a:gd name="connsiteX17" fmla="*/ 212239 w 234002"/>
                  <a:gd name="connsiteY17" fmla="*/ 173827 h 290287"/>
                  <a:gd name="connsiteX18" fmla="*/ 163521 w 234002"/>
                  <a:gd name="connsiteY18" fmla="*/ 118407 h 290287"/>
                  <a:gd name="connsiteX19" fmla="*/ 96570 w 234002"/>
                  <a:gd name="connsiteY19" fmla="*/ 72068 h 290287"/>
                  <a:gd name="connsiteX20" fmla="*/ 92246 w 234002"/>
                  <a:gd name="connsiteY20" fmla="*/ 78194 h 290287"/>
                  <a:gd name="connsiteX21" fmla="*/ 145937 w 234002"/>
                  <a:gd name="connsiteY21" fmla="*/ 135992 h 290287"/>
                  <a:gd name="connsiteX22" fmla="*/ 199843 w 234002"/>
                  <a:gd name="connsiteY22" fmla="*/ 197465 h 290287"/>
                  <a:gd name="connsiteX23" fmla="*/ 122154 w 234002"/>
                  <a:gd name="connsiteY23" fmla="*/ 197465 h 290287"/>
                  <a:gd name="connsiteX24" fmla="*/ 51096 w 234002"/>
                  <a:gd name="connsiteY24" fmla="*/ 167989 h 29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4002" h="290287">
                    <a:moveTo>
                      <a:pt x="233859" y="203735"/>
                    </a:moveTo>
                    <a:lnTo>
                      <a:pt x="233859" y="122154"/>
                    </a:lnTo>
                    <a:cubicBezTo>
                      <a:pt x="233859" y="54700"/>
                      <a:pt x="179160" y="0"/>
                      <a:pt x="111705" y="0"/>
                    </a:cubicBezTo>
                    <a:lnTo>
                      <a:pt x="0" y="0"/>
                    </a:lnTo>
                    <a:lnTo>
                      <a:pt x="0" y="96859"/>
                    </a:lnTo>
                    <a:cubicBezTo>
                      <a:pt x="0" y="164314"/>
                      <a:pt x="54699" y="219013"/>
                      <a:pt x="122154" y="219013"/>
                    </a:cubicBezTo>
                    <a:lnTo>
                      <a:pt x="212383" y="219013"/>
                    </a:lnTo>
                    <a:lnTo>
                      <a:pt x="212383" y="290288"/>
                    </a:lnTo>
                    <a:lnTo>
                      <a:pt x="234003" y="290288"/>
                    </a:lnTo>
                    <a:lnTo>
                      <a:pt x="234003" y="203735"/>
                    </a:lnTo>
                    <a:lnTo>
                      <a:pt x="233859" y="203735"/>
                    </a:lnTo>
                    <a:close/>
                    <a:moveTo>
                      <a:pt x="51096" y="167989"/>
                    </a:moveTo>
                    <a:cubicBezTo>
                      <a:pt x="32070" y="148964"/>
                      <a:pt x="21620" y="123740"/>
                      <a:pt x="21620" y="96931"/>
                    </a:cubicBezTo>
                    <a:lnTo>
                      <a:pt x="21620" y="21620"/>
                    </a:lnTo>
                    <a:lnTo>
                      <a:pt x="111705" y="21620"/>
                    </a:lnTo>
                    <a:cubicBezTo>
                      <a:pt x="138585" y="21620"/>
                      <a:pt x="163809" y="32071"/>
                      <a:pt x="182763" y="51096"/>
                    </a:cubicBezTo>
                    <a:cubicBezTo>
                      <a:pt x="201717" y="70122"/>
                      <a:pt x="212239" y="95345"/>
                      <a:pt x="212239" y="122154"/>
                    </a:cubicBezTo>
                    <a:lnTo>
                      <a:pt x="212239" y="173827"/>
                    </a:lnTo>
                    <a:cubicBezTo>
                      <a:pt x="204671" y="162728"/>
                      <a:pt x="189898" y="143847"/>
                      <a:pt x="163521" y="118407"/>
                    </a:cubicBezTo>
                    <a:cubicBezTo>
                      <a:pt x="136207" y="92102"/>
                      <a:pt x="111633" y="78553"/>
                      <a:pt x="96570" y="72068"/>
                    </a:cubicBezTo>
                    <a:cubicBezTo>
                      <a:pt x="92751" y="70410"/>
                      <a:pt x="89436" y="75166"/>
                      <a:pt x="92246" y="78194"/>
                    </a:cubicBezTo>
                    <a:cubicBezTo>
                      <a:pt x="108173" y="95130"/>
                      <a:pt x="136856" y="125758"/>
                      <a:pt x="145937" y="135992"/>
                    </a:cubicBezTo>
                    <a:cubicBezTo>
                      <a:pt x="155666" y="146946"/>
                      <a:pt x="186078" y="181682"/>
                      <a:pt x="199843" y="197465"/>
                    </a:cubicBezTo>
                    <a:lnTo>
                      <a:pt x="122154" y="197465"/>
                    </a:lnTo>
                    <a:cubicBezTo>
                      <a:pt x="95273" y="197465"/>
                      <a:pt x="70050" y="186943"/>
                      <a:pt x="51096" y="167989"/>
                    </a:cubicBezTo>
                    <a:close/>
                  </a:path>
                </a:pathLst>
              </a:custGeom>
              <a:solidFill>
                <a:srgbClr val="0081A9"/>
              </a:solidFill>
              <a:ln w="8553"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kern="0" cap="none" spc="0" normalizeH="0" baseline="0" noProof="0">
                  <a:ln>
                    <a:noFill/>
                  </a:ln>
                  <a:solidFill>
                    <a:srgbClr val="FFFFFF"/>
                  </a:solidFill>
                  <a:effectLst/>
                  <a:uLnTx/>
                  <a:uFillTx/>
                </a:endParaRPr>
              </a:p>
            </p:txBody>
          </p:sp>
          <p:sp>
            <p:nvSpPr>
              <p:cNvPr id="29" name="Freeform: Shape 28">
                <a:extLst>
                  <a:ext uri="{FF2B5EF4-FFF2-40B4-BE49-F238E27FC236}">
                    <a16:creationId xmlns:a16="http://schemas.microsoft.com/office/drawing/2014/main" id="{C788C121-6611-7F55-91AA-9C171E7E6916}"/>
                  </a:ext>
                </a:extLst>
              </p:cNvPr>
              <p:cNvSpPr/>
              <p:nvPr/>
            </p:nvSpPr>
            <p:spPr>
              <a:xfrm>
                <a:off x="4699146" y="3273703"/>
                <a:ext cx="155809" cy="214760"/>
              </a:xfrm>
              <a:custGeom>
                <a:avLst/>
                <a:gdLst>
                  <a:gd name="connsiteX0" fmla="*/ 69761 w 155809"/>
                  <a:gd name="connsiteY0" fmla="*/ 0 h 214760"/>
                  <a:gd name="connsiteX1" fmla="*/ 0 w 155809"/>
                  <a:gd name="connsiteY1" fmla="*/ 69761 h 214760"/>
                  <a:gd name="connsiteX2" fmla="*/ 0 w 155809"/>
                  <a:gd name="connsiteY2" fmla="*/ 128136 h 214760"/>
                  <a:gd name="connsiteX3" fmla="*/ 0 w 155809"/>
                  <a:gd name="connsiteY3" fmla="*/ 214761 h 214760"/>
                  <a:gd name="connsiteX4" fmla="*/ 21620 w 155809"/>
                  <a:gd name="connsiteY4" fmla="*/ 214761 h 214760"/>
                  <a:gd name="connsiteX5" fmla="*/ 21620 w 155809"/>
                  <a:gd name="connsiteY5" fmla="*/ 143630 h 214760"/>
                  <a:gd name="connsiteX6" fmla="*/ 86049 w 155809"/>
                  <a:gd name="connsiteY6" fmla="*/ 143630 h 214760"/>
                  <a:gd name="connsiteX7" fmla="*/ 155810 w 155809"/>
                  <a:gd name="connsiteY7" fmla="*/ 73869 h 214760"/>
                  <a:gd name="connsiteX8" fmla="*/ 155810 w 155809"/>
                  <a:gd name="connsiteY8" fmla="*/ 0 h 214760"/>
                  <a:gd name="connsiteX9" fmla="*/ 69761 w 155809"/>
                  <a:gd name="connsiteY9" fmla="*/ 0 h 214760"/>
                  <a:gd name="connsiteX10" fmla="*/ 134189 w 155809"/>
                  <a:gd name="connsiteY10" fmla="*/ 73797 h 214760"/>
                  <a:gd name="connsiteX11" fmla="*/ 86049 w 155809"/>
                  <a:gd name="connsiteY11" fmla="*/ 121938 h 214760"/>
                  <a:gd name="connsiteX12" fmla="*/ 28755 w 155809"/>
                  <a:gd name="connsiteY12" fmla="*/ 121938 h 214760"/>
                  <a:gd name="connsiteX13" fmla="*/ 58519 w 155809"/>
                  <a:gd name="connsiteY13" fmla="*/ 84103 h 214760"/>
                  <a:gd name="connsiteX14" fmla="*/ 86193 w 155809"/>
                  <a:gd name="connsiteY14" fmla="*/ 54267 h 214760"/>
                  <a:gd name="connsiteX15" fmla="*/ 80644 w 155809"/>
                  <a:gd name="connsiteY15" fmla="*/ 47204 h 214760"/>
                  <a:gd name="connsiteX16" fmla="*/ 46988 w 155809"/>
                  <a:gd name="connsiteY16" fmla="*/ 72572 h 214760"/>
                  <a:gd name="connsiteX17" fmla="*/ 21620 w 155809"/>
                  <a:gd name="connsiteY17" fmla="*/ 100030 h 214760"/>
                  <a:gd name="connsiteX18" fmla="*/ 21620 w 155809"/>
                  <a:gd name="connsiteY18" fmla="*/ 69761 h 214760"/>
                  <a:gd name="connsiteX19" fmla="*/ 69761 w 155809"/>
                  <a:gd name="connsiteY19" fmla="*/ 21620 h 214760"/>
                  <a:gd name="connsiteX20" fmla="*/ 134189 w 155809"/>
                  <a:gd name="connsiteY20" fmla="*/ 21620 h 214760"/>
                  <a:gd name="connsiteX21" fmla="*/ 134189 w 155809"/>
                  <a:gd name="connsiteY21" fmla="*/ 73797 h 21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809" h="214760">
                    <a:moveTo>
                      <a:pt x="69761" y="0"/>
                    </a:moveTo>
                    <a:cubicBezTo>
                      <a:pt x="31206" y="0"/>
                      <a:pt x="0" y="31206"/>
                      <a:pt x="0" y="69761"/>
                    </a:cubicBezTo>
                    <a:lnTo>
                      <a:pt x="0" y="128136"/>
                    </a:lnTo>
                    <a:lnTo>
                      <a:pt x="0" y="214761"/>
                    </a:lnTo>
                    <a:lnTo>
                      <a:pt x="21620" y="214761"/>
                    </a:lnTo>
                    <a:lnTo>
                      <a:pt x="21620" y="143630"/>
                    </a:lnTo>
                    <a:lnTo>
                      <a:pt x="86049" y="143630"/>
                    </a:lnTo>
                    <a:cubicBezTo>
                      <a:pt x="124605" y="143630"/>
                      <a:pt x="155810" y="112426"/>
                      <a:pt x="155810" y="73869"/>
                    </a:cubicBezTo>
                    <a:lnTo>
                      <a:pt x="155810" y="0"/>
                    </a:lnTo>
                    <a:lnTo>
                      <a:pt x="69761" y="0"/>
                    </a:lnTo>
                    <a:close/>
                    <a:moveTo>
                      <a:pt x="134189" y="73797"/>
                    </a:moveTo>
                    <a:cubicBezTo>
                      <a:pt x="134189" y="100318"/>
                      <a:pt x="112570" y="121938"/>
                      <a:pt x="86049" y="121938"/>
                    </a:cubicBezTo>
                    <a:lnTo>
                      <a:pt x="28755" y="121938"/>
                    </a:lnTo>
                    <a:cubicBezTo>
                      <a:pt x="37259" y="110768"/>
                      <a:pt x="52610" y="90733"/>
                      <a:pt x="58519" y="84103"/>
                    </a:cubicBezTo>
                    <a:cubicBezTo>
                      <a:pt x="63203" y="78842"/>
                      <a:pt x="75887" y="65293"/>
                      <a:pt x="86193" y="54267"/>
                    </a:cubicBezTo>
                    <a:cubicBezTo>
                      <a:pt x="89724" y="50519"/>
                      <a:pt x="85184" y="44681"/>
                      <a:pt x="80644" y="47204"/>
                    </a:cubicBezTo>
                    <a:cubicBezTo>
                      <a:pt x="71347" y="52393"/>
                      <a:pt x="59600" y="60392"/>
                      <a:pt x="46988" y="72572"/>
                    </a:cubicBezTo>
                    <a:cubicBezTo>
                      <a:pt x="35386" y="83742"/>
                      <a:pt x="27242" y="92967"/>
                      <a:pt x="21620" y="100030"/>
                    </a:cubicBezTo>
                    <a:lnTo>
                      <a:pt x="21620" y="69761"/>
                    </a:lnTo>
                    <a:cubicBezTo>
                      <a:pt x="21620" y="43241"/>
                      <a:pt x="43241" y="21620"/>
                      <a:pt x="69761" y="21620"/>
                    </a:cubicBezTo>
                    <a:lnTo>
                      <a:pt x="134189" y="21620"/>
                    </a:lnTo>
                    <a:lnTo>
                      <a:pt x="134189" y="73797"/>
                    </a:lnTo>
                    <a:close/>
                  </a:path>
                </a:pathLst>
              </a:custGeom>
              <a:solidFill>
                <a:srgbClr val="0081A9"/>
              </a:solidFill>
              <a:ln w="85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endParaRPr>
              </a:p>
            </p:txBody>
          </p:sp>
        </p:grpSp>
      </p:grpSp>
      <p:cxnSp>
        <p:nvCxnSpPr>
          <p:cNvPr id="30" name="Straight Connector 29">
            <a:extLst>
              <a:ext uri="{FF2B5EF4-FFF2-40B4-BE49-F238E27FC236}">
                <a16:creationId xmlns:a16="http://schemas.microsoft.com/office/drawing/2014/main" id="{F411C41F-9E80-0E12-C74C-4DD408119422}"/>
              </a:ext>
            </a:extLst>
          </p:cNvPr>
          <p:cNvCxnSpPr>
            <a:cxnSpLocks/>
          </p:cNvCxnSpPr>
          <p:nvPr userDrawn="1"/>
        </p:nvCxnSpPr>
        <p:spPr>
          <a:xfrm>
            <a:off x="0" y="2207075"/>
            <a:ext cx="584200" cy="0"/>
          </a:xfrm>
          <a:prstGeom prst="line">
            <a:avLst/>
          </a:prstGeom>
          <a:solidFill>
            <a:srgbClr val="243A5E"/>
          </a:solidFill>
          <a:ln w="12700" cap="flat" cmpd="sng" algn="ctr">
            <a:solidFill>
              <a:srgbClr val="FFFFFF"/>
            </a:solidFill>
            <a:prstDash val="lgDash"/>
            <a:headEnd type="none" w="med" len="med"/>
            <a:tailEnd type="none" w="med" len="med"/>
          </a:ln>
          <a:effectLst/>
        </p:spPr>
      </p:cxnSp>
    </p:spTree>
    <p:extLst>
      <p:ext uri="{BB962C8B-B14F-4D97-AF65-F5344CB8AC3E}">
        <p14:creationId xmlns:p14="http://schemas.microsoft.com/office/powerpoint/2010/main" val="13899379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2_Title square photo">
    <p:bg>
      <p:bgPr>
        <a:solidFill>
          <a:srgbClr val="00445E"/>
        </a:solidFill>
        <a:effectLst/>
      </p:bgPr>
    </p:bg>
    <p:spTree>
      <p:nvGrpSpPr>
        <p:cNvPr id="1" name=""/>
        <p:cNvGrpSpPr/>
        <p:nvPr/>
      </p:nvGrpSpPr>
      <p:grpSpPr>
        <a:xfrm>
          <a:off x="0" y="0"/>
          <a:ext cx="0" cy="0"/>
          <a:chOff x="0" y="0"/>
          <a:chExt cx="0" cy="0"/>
        </a:xfrm>
      </p:grpSpPr>
      <p:grpSp>
        <p:nvGrpSpPr>
          <p:cNvPr id="2" name="Group 1" descr="Microsoft logo">
            <a:extLst>
              <a:ext uri="{FF2B5EF4-FFF2-40B4-BE49-F238E27FC236}">
                <a16:creationId xmlns:a16="http://schemas.microsoft.com/office/drawing/2014/main" id="{0F3718BA-218B-DBA9-5865-EF0CD333587B}"/>
              </a:ext>
            </a:extLst>
          </p:cNvPr>
          <p:cNvGrpSpPr/>
          <p:nvPr userDrawn="1"/>
        </p:nvGrpSpPr>
        <p:grpSpPr>
          <a:xfrm>
            <a:off x="586805" y="587785"/>
            <a:ext cx="1370583" cy="292423"/>
            <a:chOff x="586805" y="587785"/>
            <a:chExt cx="1370583" cy="292423"/>
          </a:xfrm>
        </p:grpSpPr>
        <p:sp>
          <p:nvSpPr>
            <p:cNvPr id="19" name="Freeform: Shape 18">
              <a:extLst>
                <a:ext uri="{FF2B5EF4-FFF2-40B4-BE49-F238E27FC236}">
                  <a16:creationId xmlns:a16="http://schemas.microsoft.com/office/drawing/2014/main" id="{D15978E0-B58F-CC13-7EAD-3345E18958D0}"/>
                </a:ext>
                <a:ext uri="{C183D7F6-B498-43B3-948B-1728B52AA6E4}">
                  <adec:decorative xmlns:adec="http://schemas.microsoft.com/office/drawing/2017/decorative" val="1"/>
                </a:ext>
              </a:extLst>
            </p:cNvPr>
            <p:cNvSpPr/>
            <p:nvPr/>
          </p:nvSpPr>
          <p:spPr>
            <a:xfrm>
              <a:off x="967068" y="633501"/>
              <a:ext cx="990320" cy="191082"/>
            </a:xfrm>
            <a:custGeom>
              <a:avLst/>
              <a:gdLst>
                <a:gd name="connsiteX0" fmla="*/ 8807246 w 8807246"/>
                <a:gd name="connsiteY0" fmla="*/ 769904 h 1699359"/>
                <a:gd name="connsiteX1" fmla="*/ 8807246 w 8807246"/>
                <a:gd name="connsiteY1" fmla="*/ 555675 h 1699359"/>
                <a:gd name="connsiteX2" fmla="*/ 8541003 w 8807246"/>
                <a:gd name="connsiteY2" fmla="*/ 555675 h 1699359"/>
                <a:gd name="connsiteX3" fmla="*/ 8541003 w 8807246"/>
                <a:gd name="connsiteY3" fmla="*/ 222631 h 1699359"/>
                <a:gd name="connsiteX4" fmla="*/ 8532041 w 8807246"/>
                <a:gd name="connsiteY4" fmla="*/ 225388 h 1699359"/>
                <a:gd name="connsiteX5" fmla="*/ 8282012 w 8807246"/>
                <a:gd name="connsiteY5" fmla="*/ 301841 h 1699359"/>
                <a:gd name="connsiteX6" fmla="*/ 8277083 w 8807246"/>
                <a:gd name="connsiteY6" fmla="*/ 303338 h 1699359"/>
                <a:gd name="connsiteX7" fmla="*/ 8277083 w 8807246"/>
                <a:gd name="connsiteY7" fmla="*/ 555687 h 1699359"/>
                <a:gd name="connsiteX8" fmla="*/ 7882447 w 8807246"/>
                <a:gd name="connsiteY8" fmla="*/ 555687 h 1699359"/>
                <a:gd name="connsiteX9" fmla="*/ 7882447 w 8807246"/>
                <a:gd name="connsiteY9" fmla="*/ 415107 h 1699359"/>
                <a:gd name="connsiteX10" fmla="*/ 7925956 w 8807246"/>
                <a:gd name="connsiteY10" fmla="*/ 266148 h 1699359"/>
                <a:gd name="connsiteX11" fmla="*/ 8047911 w 8807246"/>
                <a:gd name="connsiteY11" fmla="*/ 216362 h 1699359"/>
                <a:gd name="connsiteX12" fmla="*/ 8163594 w 8807246"/>
                <a:gd name="connsiteY12" fmla="*/ 242663 h 1699359"/>
                <a:gd name="connsiteX13" fmla="*/ 8173416 w 8807246"/>
                <a:gd name="connsiteY13" fmla="*/ 247047 h 1699359"/>
                <a:gd name="connsiteX14" fmla="*/ 8173416 w 8807246"/>
                <a:gd name="connsiteY14" fmla="*/ 21435 h 1699359"/>
                <a:gd name="connsiteX15" fmla="*/ 8168794 w 8807246"/>
                <a:gd name="connsiteY15" fmla="*/ 19738 h 1699359"/>
                <a:gd name="connsiteX16" fmla="*/ 8020945 w 8807246"/>
                <a:gd name="connsiteY16" fmla="*/ 0 h 1699359"/>
                <a:gd name="connsiteX17" fmla="*/ 7811229 w 8807246"/>
                <a:gd name="connsiteY17" fmla="*/ 50352 h 1699359"/>
                <a:gd name="connsiteX18" fmla="*/ 7667318 w 8807246"/>
                <a:gd name="connsiteY18" fmla="*/ 192535 h 1699359"/>
                <a:gd name="connsiteX19" fmla="*/ 7616357 w 8807246"/>
                <a:gd name="connsiteY19" fmla="*/ 401119 h 1699359"/>
                <a:gd name="connsiteX20" fmla="*/ 7616357 w 8807246"/>
                <a:gd name="connsiteY20" fmla="*/ 555675 h 1699359"/>
                <a:gd name="connsiteX21" fmla="*/ 7431001 w 8807246"/>
                <a:gd name="connsiteY21" fmla="*/ 555675 h 1699359"/>
                <a:gd name="connsiteX22" fmla="*/ 7431001 w 8807246"/>
                <a:gd name="connsiteY22" fmla="*/ 769904 h 1699359"/>
                <a:gd name="connsiteX23" fmla="*/ 7616357 w 8807246"/>
                <a:gd name="connsiteY23" fmla="*/ 769904 h 1699359"/>
                <a:gd name="connsiteX24" fmla="*/ 7616357 w 8807246"/>
                <a:gd name="connsiteY24" fmla="*/ 1672410 h 1699359"/>
                <a:gd name="connsiteX25" fmla="*/ 7882447 w 8807246"/>
                <a:gd name="connsiteY25" fmla="*/ 1672410 h 1699359"/>
                <a:gd name="connsiteX26" fmla="*/ 7882447 w 8807246"/>
                <a:gd name="connsiteY26" fmla="*/ 769904 h 1699359"/>
                <a:gd name="connsiteX27" fmla="*/ 8277083 w 8807246"/>
                <a:gd name="connsiteY27" fmla="*/ 769904 h 1699359"/>
                <a:gd name="connsiteX28" fmla="*/ 8277083 w 8807246"/>
                <a:gd name="connsiteY28" fmla="*/ 1343431 h 1699359"/>
                <a:gd name="connsiteX29" fmla="*/ 8608448 w 8807246"/>
                <a:gd name="connsiteY29" fmla="*/ 1699336 h 1699359"/>
                <a:gd name="connsiteX30" fmla="*/ 8721407 w 8807246"/>
                <a:gd name="connsiteY30" fmla="*/ 1686822 h 1699359"/>
                <a:gd name="connsiteX31" fmla="*/ 8803708 w 8807246"/>
                <a:gd name="connsiteY31" fmla="*/ 1660744 h 1699359"/>
                <a:gd name="connsiteX32" fmla="*/ 8807246 w 8807246"/>
                <a:gd name="connsiteY32" fmla="*/ 1658670 h 1699359"/>
                <a:gd name="connsiteX33" fmla="*/ 8807246 w 8807246"/>
                <a:gd name="connsiteY33" fmla="*/ 1442462 h 1699359"/>
                <a:gd name="connsiteX34" fmla="*/ 8796398 w 8807246"/>
                <a:gd name="connsiteY34" fmla="*/ 1449615 h 1699359"/>
                <a:gd name="connsiteX35" fmla="*/ 8742867 w 8807246"/>
                <a:gd name="connsiteY35" fmla="*/ 1472935 h 1699359"/>
                <a:gd name="connsiteX36" fmla="*/ 8690279 w 8807246"/>
                <a:gd name="connsiteY36" fmla="*/ 1481867 h 1699359"/>
                <a:gd name="connsiteX37" fmla="*/ 8577084 w 8807246"/>
                <a:gd name="connsiteY37" fmla="*/ 1440624 h 1699359"/>
                <a:gd name="connsiteX38" fmla="*/ 8541003 w 8807246"/>
                <a:gd name="connsiteY38" fmla="*/ 1297133 h 1699359"/>
                <a:gd name="connsiteX39" fmla="*/ 8541003 w 8807246"/>
                <a:gd name="connsiteY39" fmla="*/ 769904 h 1699359"/>
                <a:gd name="connsiteX40" fmla="*/ 8807246 w 8807246"/>
                <a:gd name="connsiteY40" fmla="*/ 769904 h 1699359"/>
                <a:gd name="connsiteX41" fmla="*/ 6836776 w 8807246"/>
                <a:gd name="connsiteY41" fmla="*/ 1481902 h 1699359"/>
                <a:gd name="connsiteX42" fmla="*/ 6610387 w 8807246"/>
                <a:gd name="connsiteY42" fmla="*/ 1386854 h 1699359"/>
                <a:gd name="connsiteX43" fmla="*/ 6529040 w 8807246"/>
                <a:gd name="connsiteY43" fmla="*/ 1118385 h 1699359"/>
                <a:gd name="connsiteX44" fmla="*/ 6610411 w 8807246"/>
                <a:gd name="connsiteY44" fmla="*/ 842810 h 1699359"/>
                <a:gd name="connsiteX45" fmla="*/ 6834607 w 8807246"/>
                <a:gd name="connsiteY45" fmla="*/ 746242 h 1699359"/>
                <a:gd name="connsiteX46" fmla="*/ 7052931 w 8807246"/>
                <a:gd name="connsiteY46" fmla="*/ 838580 h 1699359"/>
                <a:gd name="connsiteX47" fmla="*/ 7132639 w 8807246"/>
                <a:gd name="connsiteY47" fmla="*/ 1111916 h 1699359"/>
                <a:gd name="connsiteX48" fmla="*/ 7057647 w 8807246"/>
                <a:gd name="connsiteY48" fmla="*/ 1388645 h 1699359"/>
                <a:gd name="connsiteX49" fmla="*/ 6836776 w 8807246"/>
                <a:gd name="connsiteY49" fmla="*/ 1481902 h 1699359"/>
                <a:gd name="connsiteX50" fmla="*/ 6848603 w 8807246"/>
                <a:gd name="connsiteY50" fmla="*/ 528773 h 1699359"/>
                <a:gd name="connsiteX51" fmla="*/ 6413641 w 8807246"/>
                <a:gd name="connsiteY51" fmla="*/ 689150 h 1699359"/>
                <a:gd name="connsiteX52" fmla="*/ 6256489 w 8807246"/>
                <a:gd name="connsiteY52" fmla="*/ 1126952 h 1699359"/>
                <a:gd name="connsiteX53" fmla="*/ 6409903 w 8807246"/>
                <a:gd name="connsiteY53" fmla="*/ 1544898 h 1699359"/>
                <a:gd name="connsiteX54" fmla="*/ 6821660 w 8807246"/>
                <a:gd name="connsiteY54" fmla="*/ 1699313 h 1699359"/>
                <a:gd name="connsiteX55" fmla="*/ 7248015 w 8807246"/>
                <a:gd name="connsiteY55" fmla="*/ 1536708 h 1699359"/>
                <a:gd name="connsiteX56" fmla="*/ 7405143 w 8807246"/>
                <a:gd name="connsiteY56" fmla="*/ 1103255 h 1699359"/>
                <a:gd name="connsiteX57" fmla="*/ 7257730 w 8807246"/>
                <a:gd name="connsiteY57" fmla="*/ 682209 h 1699359"/>
                <a:gd name="connsiteX58" fmla="*/ 6848603 w 8807246"/>
                <a:gd name="connsiteY58" fmla="*/ 528773 h 1699359"/>
                <a:gd name="connsiteX59" fmla="*/ 5827470 w 8807246"/>
                <a:gd name="connsiteY59" fmla="*/ 528773 h 1699359"/>
                <a:gd name="connsiteX60" fmla="*/ 5519250 w 8807246"/>
                <a:gd name="connsiteY60" fmla="*/ 623986 h 1699359"/>
                <a:gd name="connsiteX61" fmla="*/ 5399146 w 8807246"/>
                <a:gd name="connsiteY61" fmla="*/ 871739 h 1699359"/>
                <a:gd name="connsiteX62" fmla="*/ 5425039 w 8807246"/>
                <a:gd name="connsiteY62" fmla="*/ 1010234 h 1699359"/>
                <a:gd name="connsiteX63" fmla="*/ 5504559 w 8807246"/>
                <a:gd name="connsiteY63" fmla="*/ 1114037 h 1699359"/>
                <a:gd name="connsiteX64" fmla="*/ 5666297 w 8807246"/>
                <a:gd name="connsiteY64" fmla="*/ 1204465 h 1699359"/>
                <a:gd name="connsiteX65" fmla="*/ 5800810 w 8807246"/>
                <a:gd name="connsiteY65" fmla="*/ 1267084 h 1699359"/>
                <a:gd name="connsiteX66" fmla="*/ 5860036 w 8807246"/>
                <a:gd name="connsiteY66" fmla="*/ 1315681 h 1699359"/>
                <a:gd name="connsiteX67" fmla="*/ 5876509 w 8807246"/>
                <a:gd name="connsiteY67" fmla="*/ 1378983 h 1699359"/>
                <a:gd name="connsiteX68" fmla="*/ 5704607 w 8807246"/>
                <a:gd name="connsiteY68" fmla="*/ 1490516 h 1699359"/>
                <a:gd name="connsiteX69" fmla="*/ 5559139 w 8807246"/>
                <a:gd name="connsiteY69" fmla="*/ 1463908 h 1699359"/>
                <a:gd name="connsiteX70" fmla="*/ 5410171 w 8807246"/>
                <a:gd name="connsiteY70" fmla="*/ 1388422 h 1699359"/>
                <a:gd name="connsiteX71" fmla="*/ 5399123 w 8807246"/>
                <a:gd name="connsiteY71" fmla="*/ 1380503 h 1699359"/>
                <a:gd name="connsiteX72" fmla="*/ 5399123 w 8807246"/>
                <a:gd name="connsiteY72" fmla="*/ 1636529 h 1699359"/>
                <a:gd name="connsiteX73" fmla="*/ 5403179 w 8807246"/>
                <a:gd name="connsiteY73" fmla="*/ 1638414 h 1699359"/>
                <a:gd name="connsiteX74" fmla="*/ 5544247 w 8807246"/>
                <a:gd name="connsiteY74" fmla="*/ 1681955 h 1699359"/>
                <a:gd name="connsiteX75" fmla="*/ 5694903 w 8807246"/>
                <a:gd name="connsiteY75" fmla="*/ 1699360 h 1699359"/>
                <a:gd name="connsiteX76" fmla="*/ 6020361 w 8807246"/>
                <a:gd name="connsiteY76" fmla="*/ 1603617 h 1699359"/>
                <a:gd name="connsiteX77" fmla="*/ 6141549 w 8807246"/>
                <a:gd name="connsiteY77" fmla="*/ 1349971 h 1699359"/>
                <a:gd name="connsiteX78" fmla="*/ 6076356 w 8807246"/>
                <a:gd name="connsiteY78" fmla="*/ 1158084 h 1699359"/>
                <a:gd name="connsiteX79" fmla="*/ 5854861 w 8807246"/>
                <a:gd name="connsiteY79" fmla="*/ 1017139 h 1699359"/>
                <a:gd name="connsiteX80" fmla="*/ 5697048 w 8807246"/>
                <a:gd name="connsiteY80" fmla="*/ 935147 h 1699359"/>
                <a:gd name="connsiteX81" fmla="*/ 5665224 w 8807246"/>
                <a:gd name="connsiteY81" fmla="*/ 849126 h 1699359"/>
                <a:gd name="connsiteX82" fmla="*/ 5705609 w 8807246"/>
                <a:gd name="connsiteY82" fmla="*/ 769562 h 1699359"/>
                <a:gd name="connsiteX83" fmla="*/ 5818850 w 8807246"/>
                <a:gd name="connsiteY83" fmla="*/ 737616 h 1699359"/>
                <a:gd name="connsiteX84" fmla="*/ 5953658 w 8807246"/>
                <a:gd name="connsiteY84" fmla="*/ 758332 h 1699359"/>
                <a:gd name="connsiteX85" fmla="*/ 6071380 w 8807246"/>
                <a:gd name="connsiteY85" fmla="*/ 812891 h 1699359"/>
                <a:gd name="connsiteX86" fmla="*/ 6082252 w 8807246"/>
                <a:gd name="connsiteY86" fmla="*/ 820315 h 1699359"/>
                <a:gd name="connsiteX87" fmla="*/ 6082252 w 8807246"/>
                <a:gd name="connsiteY87" fmla="*/ 577451 h 1699359"/>
                <a:gd name="connsiteX88" fmla="*/ 6078078 w 8807246"/>
                <a:gd name="connsiteY88" fmla="*/ 575660 h 1699359"/>
                <a:gd name="connsiteX89" fmla="*/ 5958539 w 8807246"/>
                <a:gd name="connsiteY89" fmla="*/ 542336 h 1699359"/>
                <a:gd name="connsiteX90" fmla="*/ 5827470 w 8807246"/>
                <a:gd name="connsiteY90" fmla="*/ 528773 h 1699359"/>
                <a:gd name="connsiteX91" fmla="*/ 4705464 w 8807246"/>
                <a:gd name="connsiteY91" fmla="*/ 1481902 h 1699359"/>
                <a:gd name="connsiteX92" fmla="*/ 4479086 w 8807246"/>
                <a:gd name="connsiteY92" fmla="*/ 1386854 h 1699359"/>
                <a:gd name="connsiteX93" fmla="*/ 4397775 w 8807246"/>
                <a:gd name="connsiteY93" fmla="*/ 1118385 h 1699359"/>
                <a:gd name="connsiteX94" fmla="*/ 4479145 w 8807246"/>
                <a:gd name="connsiteY94" fmla="*/ 842810 h 1699359"/>
                <a:gd name="connsiteX95" fmla="*/ 4703330 w 8807246"/>
                <a:gd name="connsiteY95" fmla="*/ 746242 h 1699359"/>
                <a:gd name="connsiteX96" fmla="*/ 4921630 w 8807246"/>
                <a:gd name="connsiteY96" fmla="*/ 838580 h 1699359"/>
                <a:gd name="connsiteX97" fmla="*/ 5001338 w 8807246"/>
                <a:gd name="connsiteY97" fmla="*/ 1111916 h 1699359"/>
                <a:gd name="connsiteX98" fmla="*/ 4926335 w 8807246"/>
                <a:gd name="connsiteY98" fmla="*/ 1388645 h 1699359"/>
                <a:gd name="connsiteX99" fmla="*/ 4705464 w 8807246"/>
                <a:gd name="connsiteY99" fmla="*/ 1481902 h 1699359"/>
                <a:gd name="connsiteX100" fmla="*/ 4717326 w 8807246"/>
                <a:gd name="connsiteY100" fmla="*/ 528773 h 1699359"/>
                <a:gd name="connsiteX101" fmla="*/ 4282363 w 8807246"/>
                <a:gd name="connsiteY101" fmla="*/ 689150 h 1699359"/>
                <a:gd name="connsiteX102" fmla="*/ 4125176 w 8807246"/>
                <a:gd name="connsiteY102" fmla="*/ 1126952 h 1699359"/>
                <a:gd name="connsiteX103" fmla="*/ 4278626 w 8807246"/>
                <a:gd name="connsiteY103" fmla="*/ 1544898 h 1699359"/>
                <a:gd name="connsiteX104" fmla="*/ 4690371 w 8807246"/>
                <a:gd name="connsiteY104" fmla="*/ 1699313 h 1699359"/>
                <a:gd name="connsiteX105" fmla="*/ 5116737 w 8807246"/>
                <a:gd name="connsiteY105" fmla="*/ 1536708 h 1699359"/>
                <a:gd name="connsiteX106" fmla="*/ 5273866 w 8807246"/>
                <a:gd name="connsiteY106" fmla="*/ 1103255 h 1699359"/>
                <a:gd name="connsiteX107" fmla="*/ 5126418 w 8807246"/>
                <a:gd name="connsiteY107" fmla="*/ 682209 h 1699359"/>
                <a:gd name="connsiteX108" fmla="*/ 4717326 w 8807246"/>
                <a:gd name="connsiteY108" fmla="*/ 528773 h 1699359"/>
                <a:gd name="connsiteX109" fmla="*/ 3721260 w 8807246"/>
                <a:gd name="connsiteY109" fmla="*/ 749070 h 1699359"/>
                <a:gd name="connsiteX110" fmla="*/ 3721260 w 8807246"/>
                <a:gd name="connsiteY110" fmla="*/ 555675 h 1699359"/>
                <a:gd name="connsiteX111" fmla="*/ 3458413 w 8807246"/>
                <a:gd name="connsiteY111" fmla="*/ 555675 h 1699359"/>
                <a:gd name="connsiteX112" fmla="*/ 3458413 w 8807246"/>
                <a:gd name="connsiteY112" fmla="*/ 1672387 h 1699359"/>
                <a:gd name="connsiteX113" fmla="*/ 3721260 w 8807246"/>
                <a:gd name="connsiteY113" fmla="*/ 1672387 h 1699359"/>
                <a:gd name="connsiteX114" fmla="*/ 3721260 w 8807246"/>
                <a:gd name="connsiteY114" fmla="*/ 1101145 h 1699359"/>
                <a:gd name="connsiteX115" fmla="*/ 3786784 w 8807246"/>
                <a:gd name="connsiteY115" fmla="*/ 863938 h 1699359"/>
                <a:gd name="connsiteX116" fmla="*/ 3956776 w 8807246"/>
                <a:gd name="connsiteY116" fmla="*/ 774205 h 1699359"/>
                <a:gd name="connsiteX117" fmla="*/ 4035812 w 8807246"/>
                <a:gd name="connsiteY117" fmla="*/ 785824 h 1699359"/>
                <a:gd name="connsiteX118" fmla="*/ 4097102 w 8807246"/>
                <a:gd name="connsiteY118" fmla="*/ 810593 h 1699359"/>
                <a:gd name="connsiteX119" fmla="*/ 4108150 w 8807246"/>
                <a:gd name="connsiteY119" fmla="*/ 818594 h 1699359"/>
                <a:gd name="connsiteX120" fmla="*/ 4108150 w 8807246"/>
                <a:gd name="connsiteY120" fmla="*/ 553766 h 1699359"/>
                <a:gd name="connsiteX121" fmla="*/ 4103893 w 8807246"/>
                <a:gd name="connsiteY121" fmla="*/ 551940 h 1699359"/>
                <a:gd name="connsiteX122" fmla="*/ 4000969 w 8807246"/>
                <a:gd name="connsiteY122" fmla="*/ 536303 h 1699359"/>
                <a:gd name="connsiteX123" fmla="*/ 3825175 w 8807246"/>
                <a:gd name="connsiteY123" fmla="*/ 599275 h 1699359"/>
                <a:gd name="connsiteX124" fmla="*/ 3724055 w 8807246"/>
                <a:gd name="connsiteY124" fmla="*/ 749070 h 1699359"/>
                <a:gd name="connsiteX125" fmla="*/ 3721260 w 8807246"/>
                <a:gd name="connsiteY125" fmla="*/ 749070 h 1699359"/>
                <a:gd name="connsiteX126" fmla="*/ 2987700 w 8807246"/>
                <a:gd name="connsiteY126" fmla="*/ 528773 h 1699359"/>
                <a:gd name="connsiteX127" fmla="*/ 2668067 w 8807246"/>
                <a:gd name="connsiteY127" fmla="*/ 605556 h 1699359"/>
                <a:gd name="connsiteX128" fmla="*/ 2457254 w 8807246"/>
                <a:gd name="connsiteY128" fmla="*/ 822200 h 1699359"/>
                <a:gd name="connsiteX129" fmla="*/ 2384845 w 8807246"/>
                <a:gd name="connsiteY129" fmla="*/ 1143131 h 1699359"/>
                <a:gd name="connsiteX130" fmla="*/ 2455214 w 8807246"/>
                <a:gd name="connsiteY130" fmla="*/ 1430808 h 1699359"/>
                <a:gd name="connsiteX131" fmla="*/ 2651902 w 8807246"/>
                <a:gd name="connsiteY131" fmla="*/ 1629541 h 1699359"/>
                <a:gd name="connsiteX132" fmla="*/ 2939263 w 8807246"/>
                <a:gd name="connsiteY132" fmla="*/ 1699348 h 1699359"/>
                <a:gd name="connsiteX133" fmla="*/ 3256337 w 8807246"/>
                <a:gd name="connsiteY133" fmla="*/ 1625169 h 1699359"/>
                <a:gd name="connsiteX134" fmla="*/ 3259792 w 8807246"/>
                <a:gd name="connsiteY134" fmla="*/ 1623189 h 1699359"/>
                <a:gd name="connsiteX135" fmla="*/ 3259792 w 8807246"/>
                <a:gd name="connsiteY135" fmla="*/ 1382530 h 1699359"/>
                <a:gd name="connsiteX136" fmla="*/ 3248744 w 8807246"/>
                <a:gd name="connsiteY136" fmla="*/ 1390590 h 1699359"/>
                <a:gd name="connsiteX137" fmla="*/ 3120150 w 8807246"/>
                <a:gd name="connsiteY137" fmla="*/ 1457510 h 1699359"/>
                <a:gd name="connsiteX138" fmla="*/ 2994197 w 8807246"/>
                <a:gd name="connsiteY138" fmla="*/ 1481902 h 1699359"/>
                <a:gd name="connsiteX139" fmla="*/ 2748164 w 8807246"/>
                <a:gd name="connsiteY139" fmla="*/ 1386065 h 1699359"/>
                <a:gd name="connsiteX140" fmla="*/ 2657396 w 8807246"/>
                <a:gd name="connsiteY140" fmla="*/ 1120494 h 1699359"/>
                <a:gd name="connsiteX141" fmla="*/ 2752008 w 8807246"/>
                <a:gd name="connsiteY141" fmla="*/ 847924 h 1699359"/>
                <a:gd name="connsiteX142" fmla="*/ 2998536 w 8807246"/>
                <a:gd name="connsiteY142" fmla="*/ 746242 h 1699359"/>
                <a:gd name="connsiteX143" fmla="*/ 3248767 w 8807246"/>
                <a:gd name="connsiteY143" fmla="*/ 833218 h 1699359"/>
                <a:gd name="connsiteX144" fmla="*/ 3259792 w 8807246"/>
                <a:gd name="connsiteY144" fmla="*/ 841219 h 1699359"/>
                <a:gd name="connsiteX145" fmla="*/ 3259792 w 8807246"/>
                <a:gd name="connsiteY145" fmla="*/ 587644 h 1699359"/>
                <a:gd name="connsiteX146" fmla="*/ 3256231 w 8807246"/>
                <a:gd name="connsiteY146" fmla="*/ 585641 h 1699359"/>
                <a:gd name="connsiteX147" fmla="*/ 3134629 w 8807246"/>
                <a:gd name="connsiteY147" fmla="*/ 544528 h 1699359"/>
                <a:gd name="connsiteX148" fmla="*/ 2987700 w 8807246"/>
                <a:gd name="connsiteY148" fmla="*/ 528773 h 1699359"/>
                <a:gd name="connsiteX149" fmla="*/ 2203816 w 8807246"/>
                <a:gd name="connsiteY149" fmla="*/ 555687 h 1699359"/>
                <a:gd name="connsiteX150" fmla="*/ 1940969 w 8807246"/>
                <a:gd name="connsiteY150" fmla="*/ 555687 h 1699359"/>
                <a:gd name="connsiteX151" fmla="*/ 1940969 w 8807246"/>
                <a:gd name="connsiteY151" fmla="*/ 1672387 h 1699359"/>
                <a:gd name="connsiteX152" fmla="*/ 2203816 w 8807246"/>
                <a:gd name="connsiteY152" fmla="*/ 1672387 h 1699359"/>
                <a:gd name="connsiteX153" fmla="*/ 2203816 w 8807246"/>
                <a:gd name="connsiteY153" fmla="*/ 555687 h 1699359"/>
                <a:gd name="connsiteX154" fmla="*/ 2075081 w 8807246"/>
                <a:gd name="connsiteY154" fmla="*/ 79965 h 1699359"/>
                <a:gd name="connsiteX155" fmla="*/ 1963089 w 8807246"/>
                <a:gd name="connsiteY155" fmla="*/ 123847 h 1699359"/>
                <a:gd name="connsiteX156" fmla="*/ 1916172 w 8807246"/>
                <a:gd name="connsiteY156" fmla="*/ 233377 h 1699359"/>
                <a:gd name="connsiteX157" fmla="*/ 1962605 w 8807246"/>
                <a:gd name="connsiteY157" fmla="*/ 340775 h 1699359"/>
                <a:gd name="connsiteX158" fmla="*/ 2075093 w 8807246"/>
                <a:gd name="connsiteY158" fmla="*/ 383550 h 1699359"/>
                <a:gd name="connsiteX159" fmla="*/ 2188075 w 8807246"/>
                <a:gd name="connsiteY159" fmla="*/ 340822 h 1699359"/>
                <a:gd name="connsiteX160" fmla="*/ 2235098 w 8807246"/>
                <a:gd name="connsiteY160" fmla="*/ 233377 h 1699359"/>
                <a:gd name="connsiteX161" fmla="*/ 2189360 w 8807246"/>
                <a:gd name="connsiteY161" fmla="*/ 125026 h 1699359"/>
                <a:gd name="connsiteX162" fmla="*/ 2075081 w 8807246"/>
                <a:gd name="connsiteY162" fmla="*/ 79965 h 1699359"/>
                <a:gd name="connsiteX163" fmla="*/ 1419260 w 8807246"/>
                <a:gd name="connsiteY163" fmla="*/ 473295 h 1699359"/>
                <a:gd name="connsiteX164" fmla="*/ 1419260 w 8807246"/>
                <a:gd name="connsiteY164" fmla="*/ 1672387 h 1699359"/>
                <a:gd name="connsiteX165" fmla="*/ 1687507 w 8807246"/>
                <a:gd name="connsiteY165" fmla="*/ 1672387 h 1699359"/>
                <a:gd name="connsiteX166" fmla="*/ 1687507 w 8807246"/>
                <a:gd name="connsiteY166" fmla="*/ 114149 h 1699359"/>
                <a:gd name="connsiteX167" fmla="*/ 1316241 w 8807246"/>
                <a:gd name="connsiteY167" fmla="*/ 114149 h 1699359"/>
                <a:gd name="connsiteX168" fmla="*/ 844337 w 8807246"/>
                <a:gd name="connsiteY168" fmla="*/ 1271562 h 1699359"/>
                <a:gd name="connsiteX169" fmla="*/ 386383 w 8807246"/>
                <a:gd name="connsiteY169" fmla="*/ 114149 h 1699359"/>
                <a:gd name="connsiteX170" fmla="*/ 0 w 8807246"/>
                <a:gd name="connsiteY170" fmla="*/ 114149 h 1699359"/>
                <a:gd name="connsiteX171" fmla="*/ 0 w 8807246"/>
                <a:gd name="connsiteY171" fmla="*/ 1672375 h 1699359"/>
                <a:gd name="connsiteX172" fmla="*/ 252082 w 8807246"/>
                <a:gd name="connsiteY172" fmla="*/ 1672375 h 1699359"/>
                <a:gd name="connsiteX173" fmla="*/ 252082 w 8807246"/>
                <a:gd name="connsiteY173" fmla="*/ 473177 h 1699359"/>
                <a:gd name="connsiteX174" fmla="*/ 260737 w 8807246"/>
                <a:gd name="connsiteY174" fmla="*/ 473177 h 1699359"/>
                <a:gd name="connsiteX175" fmla="*/ 744325 w 8807246"/>
                <a:gd name="connsiteY175" fmla="*/ 1672387 h 1699359"/>
                <a:gd name="connsiteX176" fmla="*/ 934563 w 8807246"/>
                <a:gd name="connsiteY176" fmla="*/ 1672387 h 1699359"/>
                <a:gd name="connsiteX177" fmla="*/ 1410605 w 8807246"/>
                <a:gd name="connsiteY177" fmla="*/ 473295 h 1699359"/>
                <a:gd name="connsiteX178" fmla="*/ 1419260 w 8807246"/>
                <a:gd name="connsiteY178" fmla="*/ 473295 h 169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8807246" h="1699359">
                  <a:moveTo>
                    <a:pt x="8807246" y="769904"/>
                  </a:moveTo>
                  <a:lnTo>
                    <a:pt x="8807246" y="555675"/>
                  </a:lnTo>
                  <a:lnTo>
                    <a:pt x="8541003" y="555675"/>
                  </a:lnTo>
                  <a:lnTo>
                    <a:pt x="8541003" y="222631"/>
                  </a:lnTo>
                  <a:lnTo>
                    <a:pt x="8532041" y="225388"/>
                  </a:lnTo>
                  <a:lnTo>
                    <a:pt x="8282012" y="301841"/>
                  </a:lnTo>
                  <a:lnTo>
                    <a:pt x="8277083" y="303338"/>
                  </a:lnTo>
                  <a:lnTo>
                    <a:pt x="8277083" y="555687"/>
                  </a:lnTo>
                  <a:lnTo>
                    <a:pt x="7882447" y="555687"/>
                  </a:lnTo>
                  <a:lnTo>
                    <a:pt x="7882447" y="415107"/>
                  </a:lnTo>
                  <a:cubicBezTo>
                    <a:pt x="7882447" y="349648"/>
                    <a:pt x="7897091" y="299555"/>
                    <a:pt x="7925956" y="266148"/>
                  </a:cubicBezTo>
                  <a:cubicBezTo>
                    <a:pt x="7954620" y="233142"/>
                    <a:pt x="7995618" y="216362"/>
                    <a:pt x="8047911" y="216362"/>
                  </a:cubicBezTo>
                  <a:cubicBezTo>
                    <a:pt x="8085501" y="216362"/>
                    <a:pt x="8124424" y="225211"/>
                    <a:pt x="8163594" y="242663"/>
                  </a:cubicBezTo>
                  <a:lnTo>
                    <a:pt x="8173416" y="247047"/>
                  </a:lnTo>
                  <a:lnTo>
                    <a:pt x="8173416" y="21435"/>
                  </a:lnTo>
                  <a:lnTo>
                    <a:pt x="8168794" y="19738"/>
                  </a:lnTo>
                  <a:cubicBezTo>
                    <a:pt x="8132253" y="6611"/>
                    <a:pt x="8082553" y="0"/>
                    <a:pt x="8020945" y="0"/>
                  </a:cubicBezTo>
                  <a:cubicBezTo>
                    <a:pt x="7943301" y="0"/>
                    <a:pt x="7872754" y="16886"/>
                    <a:pt x="7811229" y="50352"/>
                  </a:cubicBezTo>
                  <a:cubicBezTo>
                    <a:pt x="7749667" y="83865"/>
                    <a:pt x="7701241" y="131707"/>
                    <a:pt x="7667318" y="192535"/>
                  </a:cubicBezTo>
                  <a:cubicBezTo>
                    <a:pt x="7633513" y="253292"/>
                    <a:pt x="7616357" y="323464"/>
                    <a:pt x="7616357" y="401119"/>
                  </a:cubicBezTo>
                  <a:lnTo>
                    <a:pt x="7616357" y="555675"/>
                  </a:lnTo>
                  <a:lnTo>
                    <a:pt x="7431001" y="555675"/>
                  </a:lnTo>
                  <a:lnTo>
                    <a:pt x="7431001" y="769904"/>
                  </a:lnTo>
                  <a:lnTo>
                    <a:pt x="7616357" y="769904"/>
                  </a:lnTo>
                  <a:lnTo>
                    <a:pt x="7616357" y="1672410"/>
                  </a:lnTo>
                  <a:lnTo>
                    <a:pt x="7882447" y="1672410"/>
                  </a:lnTo>
                  <a:lnTo>
                    <a:pt x="7882447" y="769904"/>
                  </a:lnTo>
                  <a:lnTo>
                    <a:pt x="8277083" y="769904"/>
                  </a:lnTo>
                  <a:lnTo>
                    <a:pt x="8277083" y="1343431"/>
                  </a:lnTo>
                  <a:cubicBezTo>
                    <a:pt x="8277083" y="1579637"/>
                    <a:pt x="8388568" y="1699336"/>
                    <a:pt x="8608448" y="1699336"/>
                  </a:cubicBezTo>
                  <a:cubicBezTo>
                    <a:pt x="8644529" y="1699336"/>
                    <a:pt x="8682614" y="1695106"/>
                    <a:pt x="8721407" y="1686822"/>
                  </a:cubicBezTo>
                  <a:cubicBezTo>
                    <a:pt x="8760906" y="1678314"/>
                    <a:pt x="8787909" y="1669818"/>
                    <a:pt x="8803708" y="1660744"/>
                  </a:cubicBezTo>
                  <a:lnTo>
                    <a:pt x="8807246" y="1658670"/>
                  </a:lnTo>
                  <a:lnTo>
                    <a:pt x="8807246" y="1442462"/>
                  </a:lnTo>
                  <a:lnTo>
                    <a:pt x="8796398" y="1449615"/>
                  </a:lnTo>
                  <a:cubicBezTo>
                    <a:pt x="8781895" y="1459230"/>
                    <a:pt x="8763972" y="1467090"/>
                    <a:pt x="8742867" y="1472935"/>
                  </a:cubicBezTo>
                  <a:cubicBezTo>
                    <a:pt x="8721643" y="1478886"/>
                    <a:pt x="8703956" y="1481867"/>
                    <a:pt x="8690279" y="1481867"/>
                  </a:cubicBezTo>
                  <a:cubicBezTo>
                    <a:pt x="8638869" y="1481867"/>
                    <a:pt x="8600666" y="1467997"/>
                    <a:pt x="8577084" y="1440624"/>
                  </a:cubicBezTo>
                  <a:cubicBezTo>
                    <a:pt x="8553148" y="1413002"/>
                    <a:pt x="8541003" y="1364701"/>
                    <a:pt x="8541003" y="1297133"/>
                  </a:cubicBezTo>
                  <a:lnTo>
                    <a:pt x="8541003" y="769904"/>
                  </a:lnTo>
                  <a:lnTo>
                    <a:pt x="8807246" y="769904"/>
                  </a:lnTo>
                  <a:close/>
                  <a:moveTo>
                    <a:pt x="6836776" y="1481902"/>
                  </a:moveTo>
                  <a:cubicBezTo>
                    <a:pt x="6740195" y="1481902"/>
                    <a:pt x="6664049" y="1449898"/>
                    <a:pt x="6610387" y="1386854"/>
                  </a:cubicBezTo>
                  <a:cubicBezTo>
                    <a:pt x="6556396" y="1323493"/>
                    <a:pt x="6529040" y="1233159"/>
                    <a:pt x="6529040" y="1118385"/>
                  </a:cubicBezTo>
                  <a:cubicBezTo>
                    <a:pt x="6529040" y="999970"/>
                    <a:pt x="6556396" y="907291"/>
                    <a:pt x="6610411" y="842810"/>
                  </a:cubicBezTo>
                  <a:cubicBezTo>
                    <a:pt x="6664108" y="778753"/>
                    <a:pt x="6739524" y="746242"/>
                    <a:pt x="6834607" y="746242"/>
                  </a:cubicBezTo>
                  <a:cubicBezTo>
                    <a:pt x="6926872" y="746242"/>
                    <a:pt x="7000319" y="777292"/>
                    <a:pt x="7052931" y="838580"/>
                  </a:cubicBezTo>
                  <a:cubicBezTo>
                    <a:pt x="7105802" y="900185"/>
                    <a:pt x="7132639" y="992122"/>
                    <a:pt x="7132639" y="1111916"/>
                  </a:cubicBezTo>
                  <a:cubicBezTo>
                    <a:pt x="7132639" y="1233182"/>
                    <a:pt x="7107405" y="1326333"/>
                    <a:pt x="7057647" y="1388645"/>
                  </a:cubicBezTo>
                  <a:cubicBezTo>
                    <a:pt x="7008231" y="1450487"/>
                    <a:pt x="6933923" y="1481902"/>
                    <a:pt x="6836776" y="1481902"/>
                  </a:cubicBezTo>
                  <a:moveTo>
                    <a:pt x="6848603" y="528773"/>
                  </a:moveTo>
                  <a:cubicBezTo>
                    <a:pt x="6664343" y="528773"/>
                    <a:pt x="6517992" y="582731"/>
                    <a:pt x="6413641" y="689150"/>
                  </a:cubicBezTo>
                  <a:cubicBezTo>
                    <a:pt x="6309361" y="795581"/>
                    <a:pt x="6256489" y="942866"/>
                    <a:pt x="6256489" y="1126952"/>
                  </a:cubicBezTo>
                  <a:cubicBezTo>
                    <a:pt x="6256489" y="1301799"/>
                    <a:pt x="6308098" y="1442438"/>
                    <a:pt x="6409903" y="1544898"/>
                  </a:cubicBezTo>
                  <a:cubicBezTo>
                    <a:pt x="6511707" y="1647393"/>
                    <a:pt x="6650253" y="1699313"/>
                    <a:pt x="6821660" y="1699313"/>
                  </a:cubicBezTo>
                  <a:cubicBezTo>
                    <a:pt x="7000271" y="1699313"/>
                    <a:pt x="7143711" y="1644601"/>
                    <a:pt x="7248015" y="1536708"/>
                  </a:cubicBezTo>
                  <a:cubicBezTo>
                    <a:pt x="7352307" y="1428934"/>
                    <a:pt x="7405143" y="1283039"/>
                    <a:pt x="7405143" y="1103255"/>
                  </a:cubicBezTo>
                  <a:cubicBezTo>
                    <a:pt x="7405143" y="925673"/>
                    <a:pt x="7355561" y="783985"/>
                    <a:pt x="7257730" y="682209"/>
                  </a:cubicBezTo>
                  <a:cubicBezTo>
                    <a:pt x="7159852" y="580386"/>
                    <a:pt x="7022180" y="528773"/>
                    <a:pt x="6848603" y="528773"/>
                  </a:cubicBezTo>
                  <a:moveTo>
                    <a:pt x="5827470" y="528773"/>
                  </a:moveTo>
                  <a:cubicBezTo>
                    <a:pt x="5702130" y="528773"/>
                    <a:pt x="5598451" y="560813"/>
                    <a:pt x="5519250" y="623986"/>
                  </a:cubicBezTo>
                  <a:cubicBezTo>
                    <a:pt x="5439566" y="687535"/>
                    <a:pt x="5399146" y="770882"/>
                    <a:pt x="5399146" y="871739"/>
                  </a:cubicBezTo>
                  <a:cubicBezTo>
                    <a:pt x="5399146" y="924165"/>
                    <a:pt x="5407872" y="970734"/>
                    <a:pt x="5425039" y="1010234"/>
                  </a:cubicBezTo>
                  <a:cubicBezTo>
                    <a:pt x="5442313" y="1049862"/>
                    <a:pt x="5469044" y="1084754"/>
                    <a:pt x="5504559" y="1114037"/>
                  </a:cubicBezTo>
                  <a:cubicBezTo>
                    <a:pt x="5539802" y="1143084"/>
                    <a:pt x="5594206" y="1173509"/>
                    <a:pt x="5666297" y="1204465"/>
                  </a:cubicBezTo>
                  <a:cubicBezTo>
                    <a:pt x="5726904" y="1229388"/>
                    <a:pt x="5772099" y="1250469"/>
                    <a:pt x="5800810" y="1267084"/>
                  </a:cubicBezTo>
                  <a:cubicBezTo>
                    <a:pt x="5828873" y="1283369"/>
                    <a:pt x="5848788" y="1299737"/>
                    <a:pt x="5860036" y="1315681"/>
                  </a:cubicBezTo>
                  <a:cubicBezTo>
                    <a:pt x="5870967" y="1331282"/>
                    <a:pt x="5876509" y="1352634"/>
                    <a:pt x="5876509" y="1378983"/>
                  </a:cubicBezTo>
                  <a:cubicBezTo>
                    <a:pt x="5876509" y="1454010"/>
                    <a:pt x="5820289" y="1490516"/>
                    <a:pt x="5704607" y="1490516"/>
                  </a:cubicBezTo>
                  <a:cubicBezTo>
                    <a:pt x="5661698" y="1490516"/>
                    <a:pt x="5612754" y="1481560"/>
                    <a:pt x="5559139" y="1463908"/>
                  </a:cubicBezTo>
                  <a:cubicBezTo>
                    <a:pt x="5505902" y="1446527"/>
                    <a:pt x="5455661" y="1421063"/>
                    <a:pt x="5410171" y="1388422"/>
                  </a:cubicBezTo>
                  <a:lnTo>
                    <a:pt x="5399123" y="1380503"/>
                  </a:lnTo>
                  <a:lnTo>
                    <a:pt x="5399123" y="1636529"/>
                  </a:lnTo>
                  <a:lnTo>
                    <a:pt x="5403179" y="1638414"/>
                  </a:lnTo>
                  <a:cubicBezTo>
                    <a:pt x="5440828" y="1655783"/>
                    <a:pt x="5488299" y="1670431"/>
                    <a:pt x="5544247" y="1681955"/>
                  </a:cubicBezTo>
                  <a:cubicBezTo>
                    <a:pt x="5600090" y="1693491"/>
                    <a:pt x="5650827" y="1699360"/>
                    <a:pt x="5694903" y="1699360"/>
                  </a:cubicBezTo>
                  <a:cubicBezTo>
                    <a:pt x="5830913" y="1699360"/>
                    <a:pt x="5940440" y="1667166"/>
                    <a:pt x="6020361" y="1603617"/>
                  </a:cubicBezTo>
                  <a:cubicBezTo>
                    <a:pt x="6100788" y="1539631"/>
                    <a:pt x="6141549" y="1454316"/>
                    <a:pt x="6141549" y="1349971"/>
                  </a:cubicBezTo>
                  <a:cubicBezTo>
                    <a:pt x="6141549" y="1274696"/>
                    <a:pt x="6119606" y="1210145"/>
                    <a:pt x="6076356" y="1158084"/>
                  </a:cubicBezTo>
                  <a:cubicBezTo>
                    <a:pt x="6033401" y="1106448"/>
                    <a:pt x="5958846" y="1059042"/>
                    <a:pt x="5854861" y="1017139"/>
                  </a:cubicBezTo>
                  <a:cubicBezTo>
                    <a:pt x="5772016" y="983909"/>
                    <a:pt x="5718944" y="956323"/>
                    <a:pt x="5697048" y="935147"/>
                  </a:cubicBezTo>
                  <a:cubicBezTo>
                    <a:pt x="5675942" y="914691"/>
                    <a:pt x="5665224" y="885762"/>
                    <a:pt x="5665224" y="849126"/>
                  </a:cubicBezTo>
                  <a:cubicBezTo>
                    <a:pt x="5665224" y="816650"/>
                    <a:pt x="5678454" y="790631"/>
                    <a:pt x="5705609" y="769562"/>
                  </a:cubicBezTo>
                  <a:cubicBezTo>
                    <a:pt x="5732975" y="748387"/>
                    <a:pt x="5771073" y="737616"/>
                    <a:pt x="5818850" y="737616"/>
                  </a:cubicBezTo>
                  <a:cubicBezTo>
                    <a:pt x="5863185" y="737616"/>
                    <a:pt x="5908545" y="744616"/>
                    <a:pt x="5953658" y="758332"/>
                  </a:cubicBezTo>
                  <a:cubicBezTo>
                    <a:pt x="5998735" y="772048"/>
                    <a:pt x="6038330" y="790419"/>
                    <a:pt x="6071380" y="812891"/>
                  </a:cubicBezTo>
                  <a:lnTo>
                    <a:pt x="6082252" y="820315"/>
                  </a:lnTo>
                  <a:lnTo>
                    <a:pt x="6082252" y="577451"/>
                  </a:lnTo>
                  <a:lnTo>
                    <a:pt x="6078078" y="575660"/>
                  </a:lnTo>
                  <a:cubicBezTo>
                    <a:pt x="6047586" y="562592"/>
                    <a:pt x="6007378" y="551409"/>
                    <a:pt x="5958539" y="542336"/>
                  </a:cubicBezTo>
                  <a:cubicBezTo>
                    <a:pt x="5909925" y="533321"/>
                    <a:pt x="5865826" y="528773"/>
                    <a:pt x="5827470" y="528773"/>
                  </a:cubicBezTo>
                  <a:moveTo>
                    <a:pt x="4705464" y="1481902"/>
                  </a:moveTo>
                  <a:cubicBezTo>
                    <a:pt x="4608906" y="1481902"/>
                    <a:pt x="4532736" y="1449898"/>
                    <a:pt x="4479086" y="1386854"/>
                  </a:cubicBezTo>
                  <a:cubicBezTo>
                    <a:pt x="4425083" y="1323493"/>
                    <a:pt x="4397775" y="1233182"/>
                    <a:pt x="4397775" y="1118385"/>
                  </a:cubicBezTo>
                  <a:cubicBezTo>
                    <a:pt x="4397775" y="999970"/>
                    <a:pt x="4425119" y="907291"/>
                    <a:pt x="4479145" y="842810"/>
                  </a:cubicBezTo>
                  <a:cubicBezTo>
                    <a:pt x="4532795" y="778753"/>
                    <a:pt x="4608199" y="746242"/>
                    <a:pt x="4703330" y="746242"/>
                  </a:cubicBezTo>
                  <a:cubicBezTo>
                    <a:pt x="4795560" y="746242"/>
                    <a:pt x="4869007" y="777292"/>
                    <a:pt x="4921630" y="838580"/>
                  </a:cubicBezTo>
                  <a:cubicBezTo>
                    <a:pt x="4974513" y="900185"/>
                    <a:pt x="5001338" y="992122"/>
                    <a:pt x="5001338" y="1111916"/>
                  </a:cubicBezTo>
                  <a:cubicBezTo>
                    <a:pt x="5001338" y="1233182"/>
                    <a:pt x="4976093" y="1326333"/>
                    <a:pt x="4926335" y="1388645"/>
                  </a:cubicBezTo>
                  <a:cubicBezTo>
                    <a:pt x="4876918" y="1450487"/>
                    <a:pt x="4802646" y="1481902"/>
                    <a:pt x="4705464" y="1481902"/>
                  </a:cubicBezTo>
                  <a:moveTo>
                    <a:pt x="4717326" y="528773"/>
                  </a:moveTo>
                  <a:cubicBezTo>
                    <a:pt x="4533019" y="528773"/>
                    <a:pt x="4386656" y="582731"/>
                    <a:pt x="4282363" y="689150"/>
                  </a:cubicBezTo>
                  <a:cubicBezTo>
                    <a:pt x="4178083" y="795581"/>
                    <a:pt x="4125176" y="942866"/>
                    <a:pt x="4125176" y="1126952"/>
                  </a:cubicBezTo>
                  <a:cubicBezTo>
                    <a:pt x="4125176" y="1301870"/>
                    <a:pt x="4176821" y="1442438"/>
                    <a:pt x="4278626" y="1544898"/>
                  </a:cubicBezTo>
                  <a:cubicBezTo>
                    <a:pt x="4380430" y="1647393"/>
                    <a:pt x="4518964" y="1699313"/>
                    <a:pt x="4690371" y="1699313"/>
                  </a:cubicBezTo>
                  <a:cubicBezTo>
                    <a:pt x="4868959" y="1699313"/>
                    <a:pt x="5012434" y="1644601"/>
                    <a:pt x="5116737" y="1536708"/>
                  </a:cubicBezTo>
                  <a:cubicBezTo>
                    <a:pt x="5221006" y="1428934"/>
                    <a:pt x="5273866" y="1283039"/>
                    <a:pt x="5273866" y="1103255"/>
                  </a:cubicBezTo>
                  <a:cubicBezTo>
                    <a:pt x="5273866" y="925673"/>
                    <a:pt x="5224273" y="783985"/>
                    <a:pt x="5126418" y="682209"/>
                  </a:cubicBezTo>
                  <a:cubicBezTo>
                    <a:pt x="5028516" y="580386"/>
                    <a:pt x="4890867" y="528773"/>
                    <a:pt x="4717326" y="528773"/>
                  </a:cubicBezTo>
                  <a:moveTo>
                    <a:pt x="3721260" y="749070"/>
                  </a:moveTo>
                  <a:lnTo>
                    <a:pt x="3721260" y="555675"/>
                  </a:lnTo>
                  <a:lnTo>
                    <a:pt x="3458413" y="555675"/>
                  </a:lnTo>
                  <a:lnTo>
                    <a:pt x="3458413" y="1672387"/>
                  </a:lnTo>
                  <a:lnTo>
                    <a:pt x="3721260" y="1672387"/>
                  </a:lnTo>
                  <a:lnTo>
                    <a:pt x="3721260" y="1101145"/>
                  </a:lnTo>
                  <a:cubicBezTo>
                    <a:pt x="3721260" y="1004012"/>
                    <a:pt x="3743298" y="924212"/>
                    <a:pt x="3786784" y="863938"/>
                  </a:cubicBezTo>
                  <a:cubicBezTo>
                    <a:pt x="3829715" y="804383"/>
                    <a:pt x="3886925" y="774205"/>
                    <a:pt x="3956776" y="774205"/>
                  </a:cubicBezTo>
                  <a:cubicBezTo>
                    <a:pt x="3980452" y="774205"/>
                    <a:pt x="4007030" y="778105"/>
                    <a:pt x="4035812" y="785824"/>
                  </a:cubicBezTo>
                  <a:cubicBezTo>
                    <a:pt x="4064299" y="793495"/>
                    <a:pt x="4084933" y="801826"/>
                    <a:pt x="4097102" y="810593"/>
                  </a:cubicBezTo>
                  <a:lnTo>
                    <a:pt x="4108150" y="818594"/>
                  </a:lnTo>
                  <a:lnTo>
                    <a:pt x="4108150" y="553766"/>
                  </a:lnTo>
                  <a:lnTo>
                    <a:pt x="4103893" y="551940"/>
                  </a:lnTo>
                  <a:cubicBezTo>
                    <a:pt x="4079415" y="541546"/>
                    <a:pt x="4044784" y="536303"/>
                    <a:pt x="4000969" y="536303"/>
                  </a:cubicBezTo>
                  <a:cubicBezTo>
                    <a:pt x="3934915" y="536303"/>
                    <a:pt x="3875806" y="557513"/>
                    <a:pt x="3825175" y="599275"/>
                  </a:cubicBezTo>
                  <a:cubicBezTo>
                    <a:pt x="3780735" y="635981"/>
                    <a:pt x="3748616" y="686310"/>
                    <a:pt x="3724055" y="749070"/>
                  </a:cubicBezTo>
                  <a:lnTo>
                    <a:pt x="3721260" y="749070"/>
                  </a:lnTo>
                  <a:close/>
                  <a:moveTo>
                    <a:pt x="2987700" y="528773"/>
                  </a:moveTo>
                  <a:cubicBezTo>
                    <a:pt x="2867113" y="528773"/>
                    <a:pt x="2759554" y="554615"/>
                    <a:pt x="2668067" y="605556"/>
                  </a:cubicBezTo>
                  <a:cubicBezTo>
                    <a:pt x="2576391" y="656615"/>
                    <a:pt x="2505491" y="729509"/>
                    <a:pt x="2457254" y="822200"/>
                  </a:cubicBezTo>
                  <a:cubicBezTo>
                    <a:pt x="2409229" y="914667"/>
                    <a:pt x="2384845" y="1022677"/>
                    <a:pt x="2384845" y="1143131"/>
                  </a:cubicBezTo>
                  <a:cubicBezTo>
                    <a:pt x="2384845" y="1248643"/>
                    <a:pt x="2408486" y="1345470"/>
                    <a:pt x="2455214" y="1430808"/>
                  </a:cubicBezTo>
                  <a:cubicBezTo>
                    <a:pt x="2501966" y="1516287"/>
                    <a:pt x="2568138" y="1583160"/>
                    <a:pt x="2651902" y="1629541"/>
                  </a:cubicBezTo>
                  <a:cubicBezTo>
                    <a:pt x="2735547" y="1675863"/>
                    <a:pt x="2832223" y="1699348"/>
                    <a:pt x="2939263" y="1699348"/>
                  </a:cubicBezTo>
                  <a:cubicBezTo>
                    <a:pt x="3064178" y="1699348"/>
                    <a:pt x="3170828" y="1674390"/>
                    <a:pt x="3256337" y="1625169"/>
                  </a:cubicBezTo>
                  <a:lnTo>
                    <a:pt x="3259792" y="1623189"/>
                  </a:lnTo>
                  <a:lnTo>
                    <a:pt x="3259792" y="1382530"/>
                  </a:lnTo>
                  <a:lnTo>
                    <a:pt x="3248744" y="1390590"/>
                  </a:lnTo>
                  <a:cubicBezTo>
                    <a:pt x="3210010" y="1418788"/>
                    <a:pt x="3166725" y="1441295"/>
                    <a:pt x="3120150" y="1457510"/>
                  </a:cubicBezTo>
                  <a:cubicBezTo>
                    <a:pt x="3073693" y="1473713"/>
                    <a:pt x="3031339" y="1481902"/>
                    <a:pt x="2994197" y="1481902"/>
                  </a:cubicBezTo>
                  <a:cubicBezTo>
                    <a:pt x="2891061" y="1481902"/>
                    <a:pt x="2808264" y="1449650"/>
                    <a:pt x="2748164" y="1386065"/>
                  </a:cubicBezTo>
                  <a:cubicBezTo>
                    <a:pt x="2687935" y="1322397"/>
                    <a:pt x="2657396" y="1232994"/>
                    <a:pt x="2657396" y="1120494"/>
                  </a:cubicBezTo>
                  <a:cubicBezTo>
                    <a:pt x="2657396" y="1007288"/>
                    <a:pt x="2689244" y="915586"/>
                    <a:pt x="2752008" y="847924"/>
                  </a:cubicBezTo>
                  <a:cubicBezTo>
                    <a:pt x="2814583" y="780462"/>
                    <a:pt x="2897534" y="746242"/>
                    <a:pt x="2998536" y="746242"/>
                  </a:cubicBezTo>
                  <a:cubicBezTo>
                    <a:pt x="3084930" y="746242"/>
                    <a:pt x="3169118" y="775477"/>
                    <a:pt x="3248767" y="833218"/>
                  </a:cubicBezTo>
                  <a:lnTo>
                    <a:pt x="3259792" y="841219"/>
                  </a:lnTo>
                  <a:lnTo>
                    <a:pt x="3259792" y="587644"/>
                  </a:lnTo>
                  <a:lnTo>
                    <a:pt x="3256231" y="585641"/>
                  </a:lnTo>
                  <a:cubicBezTo>
                    <a:pt x="3226258" y="568873"/>
                    <a:pt x="3185378" y="555027"/>
                    <a:pt x="3134629" y="544528"/>
                  </a:cubicBezTo>
                  <a:cubicBezTo>
                    <a:pt x="3084092" y="534052"/>
                    <a:pt x="3034665" y="528773"/>
                    <a:pt x="2987700" y="528773"/>
                  </a:cubicBezTo>
                  <a:moveTo>
                    <a:pt x="2203816" y="555687"/>
                  </a:moveTo>
                  <a:lnTo>
                    <a:pt x="1940969" y="555687"/>
                  </a:lnTo>
                  <a:lnTo>
                    <a:pt x="1940969" y="1672387"/>
                  </a:lnTo>
                  <a:lnTo>
                    <a:pt x="2203816" y="1672387"/>
                  </a:lnTo>
                  <a:lnTo>
                    <a:pt x="2203816" y="555687"/>
                  </a:lnTo>
                  <a:close/>
                  <a:moveTo>
                    <a:pt x="2075081" y="79965"/>
                  </a:moveTo>
                  <a:cubicBezTo>
                    <a:pt x="2031819" y="79965"/>
                    <a:pt x="1994088" y="94683"/>
                    <a:pt x="1963089" y="123847"/>
                  </a:cubicBezTo>
                  <a:cubicBezTo>
                    <a:pt x="1931960" y="153095"/>
                    <a:pt x="1916172" y="189919"/>
                    <a:pt x="1916172" y="233377"/>
                  </a:cubicBezTo>
                  <a:cubicBezTo>
                    <a:pt x="1916172" y="276152"/>
                    <a:pt x="1931772" y="312305"/>
                    <a:pt x="1962605" y="340775"/>
                  </a:cubicBezTo>
                  <a:cubicBezTo>
                    <a:pt x="1993239" y="369162"/>
                    <a:pt x="2031088" y="383550"/>
                    <a:pt x="2075093" y="383550"/>
                  </a:cubicBezTo>
                  <a:cubicBezTo>
                    <a:pt x="2119085" y="383550"/>
                    <a:pt x="2157076" y="369162"/>
                    <a:pt x="2188075" y="340822"/>
                  </a:cubicBezTo>
                  <a:cubicBezTo>
                    <a:pt x="2219274" y="312305"/>
                    <a:pt x="2235098" y="276164"/>
                    <a:pt x="2235098" y="233377"/>
                  </a:cubicBezTo>
                  <a:cubicBezTo>
                    <a:pt x="2235098" y="191439"/>
                    <a:pt x="2219699" y="154992"/>
                    <a:pt x="2189360" y="125026"/>
                  </a:cubicBezTo>
                  <a:cubicBezTo>
                    <a:pt x="2159045" y="95119"/>
                    <a:pt x="2120583" y="79965"/>
                    <a:pt x="2075081" y="79965"/>
                  </a:cubicBezTo>
                  <a:moveTo>
                    <a:pt x="1419260" y="473295"/>
                  </a:moveTo>
                  <a:lnTo>
                    <a:pt x="1419260" y="1672387"/>
                  </a:lnTo>
                  <a:lnTo>
                    <a:pt x="1687507" y="1672387"/>
                  </a:lnTo>
                  <a:lnTo>
                    <a:pt x="1687507" y="114149"/>
                  </a:lnTo>
                  <a:lnTo>
                    <a:pt x="1316241" y="114149"/>
                  </a:lnTo>
                  <a:lnTo>
                    <a:pt x="844337" y="1271562"/>
                  </a:lnTo>
                  <a:lnTo>
                    <a:pt x="386383" y="114149"/>
                  </a:lnTo>
                  <a:lnTo>
                    <a:pt x="0" y="114149"/>
                  </a:lnTo>
                  <a:lnTo>
                    <a:pt x="0" y="1672375"/>
                  </a:lnTo>
                  <a:lnTo>
                    <a:pt x="252082" y="1672375"/>
                  </a:lnTo>
                  <a:lnTo>
                    <a:pt x="252082" y="473177"/>
                  </a:lnTo>
                  <a:lnTo>
                    <a:pt x="260737" y="473177"/>
                  </a:lnTo>
                  <a:lnTo>
                    <a:pt x="744325" y="1672387"/>
                  </a:lnTo>
                  <a:lnTo>
                    <a:pt x="934563" y="1672387"/>
                  </a:lnTo>
                  <a:lnTo>
                    <a:pt x="1410605" y="473295"/>
                  </a:lnTo>
                  <a:lnTo>
                    <a:pt x="1419260" y="473295"/>
                  </a:lnTo>
                  <a:close/>
                </a:path>
              </a:pathLst>
            </a:custGeom>
            <a:solidFill>
              <a:schemeClr val="tx1"/>
            </a:solidFill>
            <a:ln w="11791" cap="flat">
              <a:no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6655D5C8-C86F-0CEF-BD65-1198C98DEDF8}"/>
                </a:ext>
                <a:ext uri="{C183D7F6-B498-43B3-948B-1728B52AA6E4}">
                  <adec:decorative xmlns:adec="http://schemas.microsoft.com/office/drawing/2017/decorative" val="1"/>
                </a:ext>
              </a:extLst>
            </p:cNvPr>
            <p:cNvSpPr/>
            <p:nvPr/>
          </p:nvSpPr>
          <p:spPr>
            <a:xfrm>
              <a:off x="586805" y="587785"/>
              <a:ext cx="139038" cy="138951"/>
            </a:xfrm>
            <a:custGeom>
              <a:avLst/>
              <a:gdLst>
                <a:gd name="connsiteX0" fmla="*/ 1236509 w 1236509"/>
                <a:gd name="connsiteY0" fmla="*/ 1235739 h 1235739"/>
                <a:gd name="connsiteX1" fmla="*/ 0 w 1236509"/>
                <a:gd name="connsiteY1" fmla="*/ 1235739 h 1235739"/>
                <a:gd name="connsiteX2" fmla="*/ 0 w 1236509"/>
                <a:gd name="connsiteY2" fmla="*/ 0 h 1235739"/>
                <a:gd name="connsiteX3" fmla="*/ 1236509 w 1236509"/>
                <a:gd name="connsiteY3" fmla="*/ 0 h 1235739"/>
                <a:gd name="connsiteX4" fmla="*/ 1236509 w 1236509"/>
                <a:gd name="connsiteY4" fmla="*/ 1235739 h 1235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509" h="1235739">
                  <a:moveTo>
                    <a:pt x="1236509" y="1235739"/>
                  </a:moveTo>
                  <a:lnTo>
                    <a:pt x="0" y="1235739"/>
                  </a:lnTo>
                  <a:lnTo>
                    <a:pt x="0" y="0"/>
                  </a:lnTo>
                  <a:lnTo>
                    <a:pt x="1236509" y="0"/>
                  </a:lnTo>
                  <a:lnTo>
                    <a:pt x="1236509" y="1235739"/>
                  </a:lnTo>
                  <a:close/>
                </a:path>
              </a:pathLst>
            </a:custGeom>
            <a:solidFill>
              <a:srgbClr val="F1511B"/>
            </a:solidFill>
            <a:ln w="11791" cap="flat">
              <a:no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BA558B64-225E-34EF-360A-F5B24153B511}"/>
                </a:ext>
                <a:ext uri="{C183D7F6-B498-43B3-948B-1728B52AA6E4}">
                  <adec:decorative xmlns:adec="http://schemas.microsoft.com/office/drawing/2017/decorative" val="1"/>
                </a:ext>
              </a:extLst>
            </p:cNvPr>
            <p:cNvSpPr/>
            <p:nvPr/>
          </p:nvSpPr>
          <p:spPr>
            <a:xfrm>
              <a:off x="740321" y="587785"/>
              <a:ext cx="139035" cy="138951"/>
            </a:xfrm>
            <a:custGeom>
              <a:avLst/>
              <a:gdLst>
                <a:gd name="connsiteX0" fmla="*/ 1236486 w 1236485"/>
                <a:gd name="connsiteY0" fmla="*/ 1235739 h 1235739"/>
                <a:gd name="connsiteX1" fmla="*/ 0 w 1236485"/>
                <a:gd name="connsiteY1" fmla="*/ 1235739 h 1235739"/>
                <a:gd name="connsiteX2" fmla="*/ 0 w 1236485"/>
                <a:gd name="connsiteY2" fmla="*/ 0 h 1235739"/>
                <a:gd name="connsiteX3" fmla="*/ 1236486 w 1236485"/>
                <a:gd name="connsiteY3" fmla="*/ 0 h 1235739"/>
                <a:gd name="connsiteX4" fmla="*/ 1236486 w 1236485"/>
                <a:gd name="connsiteY4" fmla="*/ 1235739 h 1235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485" h="1235739">
                  <a:moveTo>
                    <a:pt x="1236486" y="1235739"/>
                  </a:moveTo>
                  <a:lnTo>
                    <a:pt x="0" y="1235739"/>
                  </a:lnTo>
                  <a:lnTo>
                    <a:pt x="0" y="0"/>
                  </a:lnTo>
                  <a:lnTo>
                    <a:pt x="1236486" y="0"/>
                  </a:lnTo>
                  <a:lnTo>
                    <a:pt x="1236486" y="1235739"/>
                  </a:lnTo>
                  <a:close/>
                </a:path>
              </a:pathLst>
            </a:custGeom>
            <a:solidFill>
              <a:srgbClr val="80CC28"/>
            </a:solidFill>
            <a:ln w="11791" cap="flat">
              <a:no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1C702B9B-C251-D3BE-CEBD-9F0017D713F1}"/>
                </a:ext>
                <a:ext uri="{C183D7F6-B498-43B3-948B-1728B52AA6E4}">
                  <adec:decorative xmlns:adec="http://schemas.microsoft.com/office/drawing/2017/decorative" val="1"/>
                </a:ext>
              </a:extLst>
            </p:cNvPr>
            <p:cNvSpPr/>
            <p:nvPr/>
          </p:nvSpPr>
          <p:spPr>
            <a:xfrm>
              <a:off x="586805" y="741258"/>
              <a:ext cx="139034" cy="138950"/>
            </a:xfrm>
            <a:custGeom>
              <a:avLst/>
              <a:gdLst>
                <a:gd name="connsiteX0" fmla="*/ 1236474 w 1236473"/>
                <a:gd name="connsiteY0" fmla="*/ 1235728 h 1235727"/>
                <a:gd name="connsiteX1" fmla="*/ 0 w 1236473"/>
                <a:gd name="connsiteY1" fmla="*/ 1235728 h 1235727"/>
                <a:gd name="connsiteX2" fmla="*/ 0 w 1236473"/>
                <a:gd name="connsiteY2" fmla="*/ 0 h 1235727"/>
                <a:gd name="connsiteX3" fmla="*/ 1236474 w 1236473"/>
                <a:gd name="connsiteY3" fmla="*/ 0 h 1235727"/>
                <a:gd name="connsiteX4" fmla="*/ 1236474 w 1236473"/>
                <a:gd name="connsiteY4" fmla="*/ 1235728 h 1235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473" h="1235727">
                  <a:moveTo>
                    <a:pt x="1236474" y="1235728"/>
                  </a:moveTo>
                  <a:lnTo>
                    <a:pt x="0" y="1235728"/>
                  </a:lnTo>
                  <a:lnTo>
                    <a:pt x="0" y="0"/>
                  </a:lnTo>
                  <a:lnTo>
                    <a:pt x="1236474" y="0"/>
                  </a:lnTo>
                  <a:lnTo>
                    <a:pt x="1236474" y="1235728"/>
                  </a:lnTo>
                  <a:close/>
                </a:path>
              </a:pathLst>
            </a:custGeom>
            <a:solidFill>
              <a:srgbClr val="00ADEF"/>
            </a:solidFill>
            <a:ln w="11791" cap="flat">
              <a:no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EE037FA7-BE92-DB36-F5F2-916064C09BFB}"/>
                </a:ext>
                <a:ext uri="{C183D7F6-B498-43B3-948B-1728B52AA6E4}">
                  <adec:decorative xmlns:adec="http://schemas.microsoft.com/office/drawing/2017/decorative" val="1"/>
                </a:ext>
              </a:extLst>
            </p:cNvPr>
            <p:cNvSpPr/>
            <p:nvPr/>
          </p:nvSpPr>
          <p:spPr>
            <a:xfrm>
              <a:off x="740321" y="741258"/>
              <a:ext cx="139035" cy="138950"/>
            </a:xfrm>
            <a:custGeom>
              <a:avLst/>
              <a:gdLst>
                <a:gd name="connsiteX0" fmla="*/ 1236486 w 1236485"/>
                <a:gd name="connsiteY0" fmla="*/ 1235728 h 1235727"/>
                <a:gd name="connsiteX1" fmla="*/ 0 w 1236485"/>
                <a:gd name="connsiteY1" fmla="*/ 1235728 h 1235727"/>
                <a:gd name="connsiteX2" fmla="*/ 0 w 1236485"/>
                <a:gd name="connsiteY2" fmla="*/ 0 h 1235727"/>
                <a:gd name="connsiteX3" fmla="*/ 1236486 w 1236485"/>
                <a:gd name="connsiteY3" fmla="*/ 0 h 1235727"/>
                <a:gd name="connsiteX4" fmla="*/ 1236486 w 1236485"/>
                <a:gd name="connsiteY4" fmla="*/ 1235728 h 1235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485" h="1235727">
                  <a:moveTo>
                    <a:pt x="1236486" y="1235728"/>
                  </a:moveTo>
                  <a:lnTo>
                    <a:pt x="0" y="1235728"/>
                  </a:lnTo>
                  <a:lnTo>
                    <a:pt x="0" y="0"/>
                  </a:lnTo>
                  <a:lnTo>
                    <a:pt x="1236486" y="0"/>
                  </a:lnTo>
                  <a:lnTo>
                    <a:pt x="1236486" y="1235728"/>
                  </a:lnTo>
                  <a:close/>
                </a:path>
              </a:pathLst>
            </a:custGeom>
            <a:solidFill>
              <a:srgbClr val="FBBC09"/>
            </a:solidFill>
            <a:ln w="11791" cap="flat">
              <a:noFill/>
              <a:prstDash val="solid"/>
              <a:miter/>
            </a:ln>
          </p:spPr>
          <p:txBody>
            <a:bodyPr rtlCol="0" anchor="ctr"/>
            <a:lstStyle/>
            <a:p>
              <a:endParaRPr lang="en-IN"/>
            </a:p>
          </p:txBody>
        </p:sp>
      </p:grpSp>
      <p:sp>
        <p:nvSpPr>
          <p:cNvPr id="22" name="Text Placeholder 4">
            <a:extLst>
              <a:ext uri="{FF2B5EF4-FFF2-40B4-BE49-F238E27FC236}">
                <a16:creationId xmlns:a16="http://schemas.microsoft.com/office/drawing/2014/main" id="{2BC515D9-3FCC-4C21-AA62-DE5B565DE7EE}"/>
              </a:ext>
            </a:extLst>
          </p:cNvPr>
          <p:cNvSpPr txBox="1">
            <a:spLocks/>
          </p:cNvSpPr>
          <p:nvPr userDrawn="1"/>
        </p:nvSpPr>
        <p:spPr>
          <a:xfrm>
            <a:off x="598722" y="2253851"/>
            <a:ext cx="4014178" cy="307777"/>
          </a:xfrm>
          <a:prstGeom prst="rect">
            <a:avLst/>
          </a:prstGeom>
          <a:noFill/>
        </p:spPr>
        <p:txBody>
          <a:bodyPr wrap="square" lIns="0" tIns="0" rIns="0" bIns="0" anchor="ctr">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r>
              <a:rPr lang="en-US"/>
              <a:t>Microsoft Cloud for Sustainability</a:t>
            </a:r>
          </a:p>
        </p:txBody>
      </p:sp>
      <p:cxnSp>
        <p:nvCxnSpPr>
          <p:cNvPr id="42" name="Straight Connector 41">
            <a:extLst>
              <a:ext uri="{FF2B5EF4-FFF2-40B4-BE49-F238E27FC236}">
                <a16:creationId xmlns:a16="http://schemas.microsoft.com/office/drawing/2014/main" id="{C42F87B8-E55E-4048-A7BB-453ECAFE9C08}"/>
              </a:ext>
            </a:extLst>
          </p:cNvPr>
          <p:cNvCxnSpPr>
            <a:cxnSpLocks/>
          </p:cNvCxnSpPr>
          <p:nvPr userDrawn="1"/>
        </p:nvCxnSpPr>
        <p:spPr>
          <a:xfrm>
            <a:off x="582042" y="2659475"/>
            <a:ext cx="4180458" cy="0"/>
          </a:xfrm>
          <a:prstGeom prst="line">
            <a:avLst/>
          </a:prstGeom>
          <a:noFill/>
          <a:ln w="12700" cap="flat" cmpd="sng" algn="ctr">
            <a:solidFill>
              <a:srgbClr val="8BEBEE"/>
            </a:solidFill>
            <a:prstDash val="solid"/>
            <a:headEnd type="none" w="med" len="med"/>
            <a:tailEnd type="none" w="med" len="med"/>
          </a:ln>
          <a:effectLst/>
        </p:spPr>
      </p:cxnSp>
      <p:sp>
        <p:nvSpPr>
          <p:cNvPr id="43" name="Title 1">
            <a:extLst>
              <a:ext uri="{FF2B5EF4-FFF2-40B4-BE49-F238E27FC236}">
                <a16:creationId xmlns:a16="http://schemas.microsoft.com/office/drawing/2014/main" id="{7CFC3BB2-E8A4-4A09-BEC5-BDC71500A33E}"/>
              </a:ext>
            </a:extLst>
          </p:cNvPr>
          <p:cNvSpPr>
            <a:spLocks noGrp="1"/>
          </p:cNvSpPr>
          <p:nvPr userDrawn="1">
            <p:ph type="title" hasCustomPrompt="1"/>
          </p:nvPr>
        </p:nvSpPr>
        <p:spPr>
          <a:xfrm>
            <a:off x="588263" y="2940307"/>
            <a:ext cx="4167887" cy="553998"/>
          </a:xfrm>
        </p:spPr>
        <p:txBody>
          <a:bodyPr anchor="t" anchorCtr="0">
            <a:spAutoFit/>
          </a:bodyPr>
          <a:lstStyle>
            <a:lvl1pPr>
              <a:defRPr>
                <a:solidFill>
                  <a:srgbClr val="83E6EA"/>
                </a:solidFill>
              </a:defRPr>
            </a:lvl1pPr>
          </a:lstStyle>
          <a:p>
            <a:r>
              <a:rPr lang="en-US" sz="3600"/>
              <a:t>Click to add title</a:t>
            </a:r>
          </a:p>
        </p:txBody>
      </p:sp>
      <p:cxnSp>
        <p:nvCxnSpPr>
          <p:cNvPr id="44" name="Straight Connector 43">
            <a:extLst>
              <a:ext uri="{FF2B5EF4-FFF2-40B4-BE49-F238E27FC236}">
                <a16:creationId xmlns:a16="http://schemas.microsoft.com/office/drawing/2014/main" id="{BDE3F20F-9795-47C5-B9CE-03886AA214FA}"/>
              </a:ext>
            </a:extLst>
          </p:cNvPr>
          <p:cNvCxnSpPr>
            <a:cxnSpLocks/>
          </p:cNvCxnSpPr>
          <p:nvPr userDrawn="1"/>
        </p:nvCxnSpPr>
        <p:spPr>
          <a:xfrm>
            <a:off x="582042" y="4278835"/>
            <a:ext cx="4167887" cy="0"/>
          </a:xfrm>
          <a:prstGeom prst="line">
            <a:avLst/>
          </a:prstGeom>
          <a:noFill/>
          <a:ln w="12700" cap="flat" cmpd="sng" algn="ctr">
            <a:solidFill>
              <a:schemeClr val="tx1">
                <a:lumMod val="75000"/>
              </a:schemeClr>
            </a:solidFill>
            <a:prstDash val="solid"/>
            <a:headEnd type="none" w="med" len="med"/>
            <a:tailEnd type="none" w="med" len="med"/>
          </a:ln>
          <a:effectLst/>
        </p:spPr>
      </p:cxnSp>
      <p:sp>
        <p:nvSpPr>
          <p:cNvPr id="46" name="Text Placeholder 3">
            <a:extLst>
              <a:ext uri="{FF2B5EF4-FFF2-40B4-BE49-F238E27FC236}">
                <a16:creationId xmlns:a16="http://schemas.microsoft.com/office/drawing/2014/main" id="{CB3E812F-3440-4890-8219-4B343FE006B4}"/>
              </a:ext>
            </a:extLst>
          </p:cNvPr>
          <p:cNvSpPr>
            <a:spLocks noGrp="1"/>
          </p:cNvSpPr>
          <p:nvPr userDrawn="1">
            <p:ph type="body" sz="quarter" idx="13"/>
          </p:nvPr>
        </p:nvSpPr>
        <p:spPr>
          <a:xfrm>
            <a:off x="598722" y="4541120"/>
            <a:ext cx="4168775" cy="307777"/>
          </a:xfrm>
        </p:spPr>
        <p:txBody>
          <a:bodyPr/>
          <a:lstStyle>
            <a:lvl1pPr marL="0" indent="0">
              <a:buNone/>
              <a:defRPr lang="en-US" sz="2000" kern="1200" spc="0" baseline="0" dirty="0" smtClean="0">
                <a:solidFill>
                  <a:schemeClr val="tx1"/>
                </a:solidFill>
                <a:latin typeface="+mn-lt"/>
                <a:ea typeface="+mn-ea"/>
                <a:cs typeface="Segoe UI" panose="020B0502040204020203" pitchFamily="34" charset="0"/>
              </a:defRPr>
            </a:lvl1pPr>
            <a:lvl2pPr marL="228600" indent="0">
              <a:buNone/>
              <a:defRPr/>
            </a:lvl2pPr>
          </a:lstStyle>
          <a:p>
            <a:pPr lvl="0"/>
            <a:r>
              <a:rPr lang="en-US"/>
              <a:t>Click to edit Master text styles</a:t>
            </a:r>
          </a:p>
        </p:txBody>
      </p:sp>
      <p:pic>
        <p:nvPicPr>
          <p:cNvPr id="37" name="Picture 36" descr="Aerial view of meander river with affluents and green vegetation">
            <a:extLst>
              <a:ext uri="{FF2B5EF4-FFF2-40B4-BE49-F238E27FC236}">
                <a16:creationId xmlns:a16="http://schemas.microsoft.com/office/drawing/2014/main" id="{CAA5EFE9-4FD1-447A-A5D3-293DCAA1F1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896"/>
          <a:stretch/>
        </p:blipFill>
        <p:spPr>
          <a:xfrm>
            <a:off x="5326063" y="1354329"/>
            <a:ext cx="6590166" cy="3838055"/>
          </a:xfrm>
          <a:prstGeom prst="rect">
            <a:avLst/>
          </a:prstGeom>
        </p:spPr>
      </p:pic>
    </p:spTree>
    <p:extLst>
      <p:ext uri="{BB962C8B-B14F-4D97-AF65-F5344CB8AC3E}">
        <p14:creationId xmlns:p14="http://schemas.microsoft.com/office/powerpoint/2010/main" val="32123276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7_Title square photo">
    <p:bg>
      <p:bgPr>
        <a:solidFill>
          <a:srgbClr val="00445E"/>
        </a:solidFill>
        <a:effectLst/>
      </p:bgPr>
    </p:bg>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C42F87B8-E55E-4048-A7BB-453ECAFE9C08}"/>
              </a:ext>
            </a:extLst>
          </p:cNvPr>
          <p:cNvCxnSpPr>
            <a:cxnSpLocks/>
          </p:cNvCxnSpPr>
          <p:nvPr userDrawn="1"/>
        </p:nvCxnSpPr>
        <p:spPr>
          <a:xfrm>
            <a:off x="582042" y="2659475"/>
            <a:ext cx="4180458" cy="0"/>
          </a:xfrm>
          <a:prstGeom prst="line">
            <a:avLst/>
          </a:prstGeom>
          <a:noFill/>
          <a:ln w="12700" cap="flat" cmpd="sng" algn="ctr">
            <a:solidFill>
              <a:srgbClr val="8BEBEE"/>
            </a:solidFill>
            <a:prstDash val="solid"/>
            <a:headEnd type="none" w="med" len="med"/>
            <a:tailEnd type="none" w="med" len="med"/>
          </a:ln>
          <a:effectLst/>
        </p:spPr>
      </p:cxnSp>
      <p:sp>
        <p:nvSpPr>
          <p:cNvPr id="43" name="Title 1">
            <a:extLst>
              <a:ext uri="{FF2B5EF4-FFF2-40B4-BE49-F238E27FC236}">
                <a16:creationId xmlns:a16="http://schemas.microsoft.com/office/drawing/2014/main" id="{7CFC3BB2-E8A4-4A09-BEC5-BDC71500A33E}"/>
              </a:ext>
            </a:extLst>
          </p:cNvPr>
          <p:cNvSpPr>
            <a:spLocks noGrp="1"/>
          </p:cNvSpPr>
          <p:nvPr>
            <p:ph type="title" hasCustomPrompt="1"/>
          </p:nvPr>
        </p:nvSpPr>
        <p:spPr>
          <a:xfrm>
            <a:off x="588263" y="2940307"/>
            <a:ext cx="4167887" cy="553998"/>
          </a:xfrm>
        </p:spPr>
        <p:txBody>
          <a:bodyPr anchor="t" anchorCtr="0">
            <a:spAutoFit/>
          </a:bodyPr>
          <a:lstStyle>
            <a:lvl1pPr>
              <a:defRPr>
                <a:solidFill>
                  <a:srgbClr val="83E6EA"/>
                </a:solidFill>
              </a:defRPr>
            </a:lvl1pPr>
          </a:lstStyle>
          <a:p>
            <a:r>
              <a:rPr lang="en-US" sz="3600"/>
              <a:t>Click to add title</a:t>
            </a:r>
          </a:p>
        </p:txBody>
      </p:sp>
      <p:cxnSp>
        <p:nvCxnSpPr>
          <p:cNvPr id="44" name="Straight Connector 43">
            <a:extLst>
              <a:ext uri="{FF2B5EF4-FFF2-40B4-BE49-F238E27FC236}">
                <a16:creationId xmlns:a16="http://schemas.microsoft.com/office/drawing/2014/main" id="{BDE3F20F-9795-47C5-B9CE-03886AA214FA}"/>
              </a:ext>
            </a:extLst>
          </p:cNvPr>
          <p:cNvCxnSpPr>
            <a:cxnSpLocks/>
          </p:cNvCxnSpPr>
          <p:nvPr userDrawn="1"/>
        </p:nvCxnSpPr>
        <p:spPr>
          <a:xfrm>
            <a:off x="582042" y="4278835"/>
            <a:ext cx="4167887" cy="0"/>
          </a:xfrm>
          <a:prstGeom prst="line">
            <a:avLst/>
          </a:prstGeom>
          <a:noFill/>
          <a:ln w="12700" cap="flat" cmpd="sng" algn="ctr">
            <a:solidFill>
              <a:schemeClr val="tx1">
                <a:lumMod val="75000"/>
              </a:schemeClr>
            </a:solidFill>
            <a:prstDash val="solid"/>
            <a:headEnd type="none" w="med" len="med"/>
            <a:tailEnd type="none" w="med" len="med"/>
          </a:ln>
          <a:effectLst/>
        </p:spPr>
      </p:cxnSp>
      <p:sp>
        <p:nvSpPr>
          <p:cNvPr id="46" name="Text Placeholder 3">
            <a:extLst>
              <a:ext uri="{FF2B5EF4-FFF2-40B4-BE49-F238E27FC236}">
                <a16:creationId xmlns:a16="http://schemas.microsoft.com/office/drawing/2014/main" id="{CB3E812F-3440-4890-8219-4B343FE006B4}"/>
              </a:ext>
            </a:extLst>
          </p:cNvPr>
          <p:cNvSpPr>
            <a:spLocks noGrp="1"/>
          </p:cNvSpPr>
          <p:nvPr>
            <p:ph type="body" sz="quarter" idx="13"/>
          </p:nvPr>
        </p:nvSpPr>
        <p:spPr>
          <a:xfrm>
            <a:off x="598722" y="4541120"/>
            <a:ext cx="4168775" cy="307777"/>
          </a:xfrm>
        </p:spPr>
        <p:txBody>
          <a:bodyPr/>
          <a:lstStyle>
            <a:lvl1pPr marL="0" indent="0">
              <a:buNone/>
              <a:defRPr lang="en-US" sz="2000" kern="1200" spc="0" baseline="0" dirty="0" smtClean="0">
                <a:solidFill>
                  <a:schemeClr val="tx1"/>
                </a:solidFill>
                <a:latin typeface="+mn-lt"/>
                <a:ea typeface="+mn-ea"/>
                <a:cs typeface="Segoe UI" panose="020B0502040204020203" pitchFamily="34" charset="0"/>
              </a:defRPr>
            </a:lvl1pPr>
            <a:lvl2pPr marL="228600" indent="0">
              <a:buNone/>
              <a:defRPr/>
            </a:lvl2pPr>
          </a:lstStyle>
          <a:p>
            <a:pPr lvl="0"/>
            <a:r>
              <a:rPr lang="en-US"/>
              <a:t>Click to edit Master text styles</a:t>
            </a:r>
          </a:p>
        </p:txBody>
      </p:sp>
      <p:sp>
        <p:nvSpPr>
          <p:cNvPr id="7" name="Text Placeholder 4">
            <a:extLst>
              <a:ext uri="{FF2B5EF4-FFF2-40B4-BE49-F238E27FC236}">
                <a16:creationId xmlns:a16="http://schemas.microsoft.com/office/drawing/2014/main" id="{265BA136-8E45-491D-8AD8-F0677B5390D0}"/>
              </a:ext>
            </a:extLst>
          </p:cNvPr>
          <p:cNvSpPr txBox="1">
            <a:spLocks/>
          </p:cNvSpPr>
          <p:nvPr userDrawn="1"/>
        </p:nvSpPr>
        <p:spPr>
          <a:xfrm>
            <a:off x="598722" y="2220556"/>
            <a:ext cx="4014178" cy="307777"/>
          </a:xfrm>
          <a:prstGeom prst="rect">
            <a:avLst/>
          </a:prstGeom>
          <a:noFill/>
        </p:spPr>
        <p:txBody>
          <a:bodyPr wrap="square" lIns="0" tIns="0" rIns="0" bIns="0" anchor="ctr">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r>
              <a:rPr lang="en-US"/>
              <a:t>Microsoft Cloud for Sustainability</a:t>
            </a:r>
          </a:p>
        </p:txBody>
      </p:sp>
    </p:spTree>
    <p:extLst>
      <p:ext uri="{BB962C8B-B14F-4D97-AF65-F5344CB8AC3E}">
        <p14:creationId xmlns:p14="http://schemas.microsoft.com/office/powerpoint/2010/main" val="34915702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5_Title square photo">
    <p:bg>
      <p:bgPr>
        <a:solidFill>
          <a:srgbClr val="00445E"/>
        </a:solidFill>
        <a:effectLst/>
      </p:bgPr>
    </p:bg>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C42F87B8-E55E-4048-A7BB-453ECAFE9C08}"/>
              </a:ext>
            </a:extLst>
          </p:cNvPr>
          <p:cNvCxnSpPr>
            <a:cxnSpLocks/>
          </p:cNvCxnSpPr>
          <p:nvPr userDrawn="1"/>
        </p:nvCxnSpPr>
        <p:spPr>
          <a:xfrm>
            <a:off x="582042" y="2659475"/>
            <a:ext cx="4180458" cy="0"/>
          </a:xfrm>
          <a:prstGeom prst="line">
            <a:avLst/>
          </a:prstGeom>
          <a:noFill/>
          <a:ln w="12700" cap="flat" cmpd="sng" algn="ctr">
            <a:solidFill>
              <a:srgbClr val="8BEBEE"/>
            </a:solidFill>
            <a:prstDash val="solid"/>
            <a:headEnd type="none" w="med" len="med"/>
            <a:tailEnd type="none" w="med" len="med"/>
          </a:ln>
          <a:effectLst/>
        </p:spPr>
      </p:cxnSp>
      <p:sp>
        <p:nvSpPr>
          <p:cNvPr id="22" name="Text Placeholder 4">
            <a:extLst>
              <a:ext uri="{FF2B5EF4-FFF2-40B4-BE49-F238E27FC236}">
                <a16:creationId xmlns:a16="http://schemas.microsoft.com/office/drawing/2014/main" id="{2BC515D9-3FCC-4C21-AA62-DE5B565DE7EE}"/>
              </a:ext>
            </a:extLst>
          </p:cNvPr>
          <p:cNvSpPr txBox="1">
            <a:spLocks/>
          </p:cNvSpPr>
          <p:nvPr userDrawn="1"/>
        </p:nvSpPr>
        <p:spPr>
          <a:xfrm>
            <a:off x="1535837" y="1850701"/>
            <a:ext cx="3077063" cy="615553"/>
          </a:xfrm>
          <a:prstGeom prst="rect">
            <a:avLst/>
          </a:prstGeom>
          <a:noFill/>
        </p:spPr>
        <p:txBody>
          <a:bodyPr wrap="square" lIns="0" tIns="0" rIns="0" bIns="0" anchor="ctr">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r>
              <a:rPr lang="en-US"/>
              <a:t>Microsoft Cloud</a:t>
            </a:r>
            <a:br>
              <a:rPr lang="en-US"/>
            </a:br>
            <a:r>
              <a:rPr lang="en-US"/>
              <a:t>for Sustainability</a:t>
            </a:r>
          </a:p>
        </p:txBody>
      </p:sp>
      <p:sp>
        <p:nvSpPr>
          <p:cNvPr id="43" name="Title 1">
            <a:extLst>
              <a:ext uri="{FF2B5EF4-FFF2-40B4-BE49-F238E27FC236}">
                <a16:creationId xmlns:a16="http://schemas.microsoft.com/office/drawing/2014/main" id="{7CFC3BB2-E8A4-4A09-BEC5-BDC71500A33E}"/>
              </a:ext>
            </a:extLst>
          </p:cNvPr>
          <p:cNvSpPr>
            <a:spLocks noGrp="1"/>
          </p:cNvSpPr>
          <p:nvPr>
            <p:ph type="title" hasCustomPrompt="1"/>
          </p:nvPr>
        </p:nvSpPr>
        <p:spPr>
          <a:xfrm>
            <a:off x="588263" y="2940307"/>
            <a:ext cx="4167887" cy="553998"/>
          </a:xfrm>
        </p:spPr>
        <p:txBody>
          <a:bodyPr anchor="t" anchorCtr="0">
            <a:spAutoFit/>
          </a:bodyPr>
          <a:lstStyle>
            <a:lvl1pPr>
              <a:defRPr>
                <a:solidFill>
                  <a:srgbClr val="83E6EA"/>
                </a:solidFill>
              </a:defRPr>
            </a:lvl1pPr>
          </a:lstStyle>
          <a:p>
            <a:r>
              <a:rPr lang="en-US" sz="3600"/>
              <a:t>Click to add title</a:t>
            </a:r>
          </a:p>
        </p:txBody>
      </p:sp>
      <p:cxnSp>
        <p:nvCxnSpPr>
          <p:cNvPr id="44" name="Straight Connector 43">
            <a:extLst>
              <a:ext uri="{FF2B5EF4-FFF2-40B4-BE49-F238E27FC236}">
                <a16:creationId xmlns:a16="http://schemas.microsoft.com/office/drawing/2014/main" id="{BDE3F20F-9795-47C5-B9CE-03886AA214FA}"/>
              </a:ext>
            </a:extLst>
          </p:cNvPr>
          <p:cNvCxnSpPr>
            <a:cxnSpLocks/>
          </p:cNvCxnSpPr>
          <p:nvPr userDrawn="1"/>
        </p:nvCxnSpPr>
        <p:spPr>
          <a:xfrm>
            <a:off x="582042" y="4278835"/>
            <a:ext cx="4167887" cy="0"/>
          </a:xfrm>
          <a:prstGeom prst="line">
            <a:avLst/>
          </a:prstGeom>
          <a:noFill/>
          <a:ln w="12700" cap="flat" cmpd="sng" algn="ctr">
            <a:solidFill>
              <a:schemeClr val="tx1">
                <a:lumMod val="75000"/>
              </a:schemeClr>
            </a:solidFill>
            <a:prstDash val="solid"/>
            <a:headEnd type="none" w="med" len="med"/>
            <a:tailEnd type="none" w="med" len="med"/>
          </a:ln>
          <a:effectLst/>
        </p:spPr>
      </p:cxnSp>
      <p:sp>
        <p:nvSpPr>
          <p:cNvPr id="46" name="Text Placeholder 3">
            <a:extLst>
              <a:ext uri="{FF2B5EF4-FFF2-40B4-BE49-F238E27FC236}">
                <a16:creationId xmlns:a16="http://schemas.microsoft.com/office/drawing/2014/main" id="{CB3E812F-3440-4890-8219-4B343FE006B4}"/>
              </a:ext>
            </a:extLst>
          </p:cNvPr>
          <p:cNvSpPr>
            <a:spLocks noGrp="1"/>
          </p:cNvSpPr>
          <p:nvPr>
            <p:ph type="body" sz="quarter" idx="13"/>
          </p:nvPr>
        </p:nvSpPr>
        <p:spPr>
          <a:xfrm>
            <a:off x="598722" y="4541120"/>
            <a:ext cx="4168775" cy="307777"/>
          </a:xfrm>
        </p:spPr>
        <p:txBody>
          <a:bodyPr/>
          <a:lstStyle>
            <a:lvl1pPr marL="0" indent="0">
              <a:buNone/>
              <a:defRPr lang="en-US" sz="2000" kern="1200" spc="0" baseline="0" dirty="0" smtClean="0">
                <a:solidFill>
                  <a:schemeClr val="tx1"/>
                </a:solidFill>
                <a:latin typeface="+mn-lt"/>
                <a:ea typeface="+mn-ea"/>
                <a:cs typeface="Segoe UI" panose="020B0502040204020203" pitchFamily="34" charset="0"/>
              </a:defRPr>
            </a:lvl1pPr>
            <a:lvl2pPr marL="228600" indent="0">
              <a:buNone/>
              <a:defRPr/>
            </a:lvl2pPr>
          </a:lstStyle>
          <a:p>
            <a:pPr lvl="0"/>
            <a:r>
              <a:rPr lang="en-US"/>
              <a:t>Click to edit Master text styles</a:t>
            </a:r>
          </a:p>
        </p:txBody>
      </p:sp>
      <p:pic>
        <p:nvPicPr>
          <p:cNvPr id="2" name="Picture 1" descr="A picture containing outdoor, building&#10;&#10;Description automatically generated">
            <a:extLst>
              <a:ext uri="{FF2B5EF4-FFF2-40B4-BE49-F238E27FC236}">
                <a16:creationId xmlns:a16="http://schemas.microsoft.com/office/drawing/2014/main" id="{F9F44BBE-EC84-2137-6476-13408D9E0FDB}"/>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grpSp>
        <p:nvGrpSpPr>
          <p:cNvPr id="9" name="Group 8">
            <a:extLst>
              <a:ext uri="{FF2B5EF4-FFF2-40B4-BE49-F238E27FC236}">
                <a16:creationId xmlns:a16="http://schemas.microsoft.com/office/drawing/2014/main" id="{6A940361-1DB4-911A-3B1E-8EDA4F1F3768}"/>
              </a:ext>
            </a:extLst>
          </p:cNvPr>
          <p:cNvGrpSpPr/>
          <p:nvPr userDrawn="1"/>
        </p:nvGrpSpPr>
        <p:grpSpPr>
          <a:xfrm>
            <a:off x="586805" y="587785"/>
            <a:ext cx="1370583" cy="292423"/>
            <a:chOff x="889000" y="-2380373"/>
            <a:chExt cx="12189052" cy="2600617"/>
          </a:xfrm>
        </p:grpSpPr>
        <p:sp>
          <p:nvSpPr>
            <p:cNvPr id="10" name="Freeform: Shape 9">
              <a:extLst>
                <a:ext uri="{FF2B5EF4-FFF2-40B4-BE49-F238E27FC236}">
                  <a16:creationId xmlns:a16="http://schemas.microsoft.com/office/drawing/2014/main" id="{8A4BC5BE-7A03-4CBF-04DA-2EE3E93AC1F8}"/>
                </a:ext>
              </a:extLst>
            </p:cNvPr>
            <p:cNvSpPr/>
            <p:nvPr/>
          </p:nvSpPr>
          <p:spPr>
            <a:xfrm>
              <a:off x="4270806" y="-1973809"/>
              <a:ext cx="8807246" cy="1699359"/>
            </a:xfrm>
            <a:custGeom>
              <a:avLst/>
              <a:gdLst>
                <a:gd name="connsiteX0" fmla="*/ 8807246 w 8807246"/>
                <a:gd name="connsiteY0" fmla="*/ 769904 h 1699359"/>
                <a:gd name="connsiteX1" fmla="*/ 8807246 w 8807246"/>
                <a:gd name="connsiteY1" fmla="*/ 555675 h 1699359"/>
                <a:gd name="connsiteX2" fmla="*/ 8541003 w 8807246"/>
                <a:gd name="connsiteY2" fmla="*/ 555675 h 1699359"/>
                <a:gd name="connsiteX3" fmla="*/ 8541003 w 8807246"/>
                <a:gd name="connsiteY3" fmla="*/ 222631 h 1699359"/>
                <a:gd name="connsiteX4" fmla="*/ 8532041 w 8807246"/>
                <a:gd name="connsiteY4" fmla="*/ 225388 h 1699359"/>
                <a:gd name="connsiteX5" fmla="*/ 8282012 w 8807246"/>
                <a:gd name="connsiteY5" fmla="*/ 301841 h 1699359"/>
                <a:gd name="connsiteX6" fmla="*/ 8277083 w 8807246"/>
                <a:gd name="connsiteY6" fmla="*/ 303338 h 1699359"/>
                <a:gd name="connsiteX7" fmla="*/ 8277083 w 8807246"/>
                <a:gd name="connsiteY7" fmla="*/ 555687 h 1699359"/>
                <a:gd name="connsiteX8" fmla="*/ 7882447 w 8807246"/>
                <a:gd name="connsiteY8" fmla="*/ 555687 h 1699359"/>
                <a:gd name="connsiteX9" fmla="*/ 7882447 w 8807246"/>
                <a:gd name="connsiteY9" fmla="*/ 415107 h 1699359"/>
                <a:gd name="connsiteX10" fmla="*/ 7925956 w 8807246"/>
                <a:gd name="connsiteY10" fmla="*/ 266148 h 1699359"/>
                <a:gd name="connsiteX11" fmla="*/ 8047911 w 8807246"/>
                <a:gd name="connsiteY11" fmla="*/ 216362 h 1699359"/>
                <a:gd name="connsiteX12" fmla="*/ 8163594 w 8807246"/>
                <a:gd name="connsiteY12" fmla="*/ 242663 h 1699359"/>
                <a:gd name="connsiteX13" fmla="*/ 8173416 w 8807246"/>
                <a:gd name="connsiteY13" fmla="*/ 247047 h 1699359"/>
                <a:gd name="connsiteX14" fmla="*/ 8173416 w 8807246"/>
                <a:gd name="connsiteY14" fmla="*/ 21435 h 1699359"/>
                <a:gd name="connsiteX15" fmla="*/ 8168794 w 8807246"/>
                <a:gd name="connsiteY15" fmla="*/ 19738 h 1699359"/>
                <a:gd name="connsiteX16" fmla="*/ 8020945 w 8807246"/>
                <a:gd name="connsiteY16" fmla="*/ 0 h 1699359"/>
                <a:gd name="connsiteX17" fmla="*/ 7811229 w 8807246"/>
                <a:gd name="connsiteY17" fmla="*/ 50352 h 1699359"/>
                <a:gd name="connsiteX18" fmla="*/ 7667318 w 8807246"/>
                <a:gd name="connsiteY18" fmla="*/ 192535 h 1699359"/>
                <a:gd name="connsiteX19" fmla="*/ 7616357 w 8807246"/>
                <a:gd name="connsiteY19" fmla="*/ 401119 h 1699359"/>
                <a:gd name="connsiteX20" fmla="*/ 7616357 w 8807246"/>
                <a:gd name="connsiteY20" fmla="*/ 555675 h 1699359"/>
                <a:gd name="connsiteX21" fmla="*/ 7431001 w 8807246"/>
                <a:gd name="connsiteY21" fmla="*/ 555675 h 1699359"/>
                <a:gd name="connsiteX22" fmla="*/ 7431001 w 8807246"/>
                <a:gd name="connsiteY22" fmla="*/ 769904 h 1699359"/>
                <a:gd name="connsiteX23" fmla="*/ 7616357 w 8807246"/>
                <a:gd name="connsiteY23" fmla="*/ 769904 h 1699359"/>
                <a:gd name="connsiteX24" fmla="*/ 7616357 w 8807246"/>
                <a:gd name="connsiteY24" fmla="*/ 1672410 h 1699359"/>
                <a:gd name="connsiteX25" fmla="*/ 7882447 w 8807246"/>
                <a:gd name="connsiteY25" fmla="*/ 1672410 h 1699359"/>
                <a:gd name="connsiteX26" fmla="*/ 7882447 w 8807246"/>
                <a:gd name="connsiteY26" fmla="*/ 769904 h 1699359"/>
                <a:gd name="connsiteX27" fmla="*/ 8277083 w 8807246"/>
                <a:gd name="connsiteY27" fmla="*/ 769904 h 1699359"/>
                <a:gd name="connsiteX28" fmla="*/ 8277083 w 8807246"/>
                <a:gd name="connsiteY28" fmla="*/ 1343431 h 1699359"/>
                <a:gd name="connsiteX29" fmla="*/ 8608448 w 8807246"/>
                <a:gd name="connsiteY29" fmla="*/ 1699336 h 1699359"/>
                <a:gd name="connsiteX30" fmla="*/ 8721407 w 8807246"/>
                <a:gd name="connsiteY30" fmla="*/ 1686822 h 1699359"/>
                <a:gd name="connsiteX31" fmla="*/ 8803708 w 8807246"/>
                <a:gd name="connsiteY31" fmla="*/ 1660744 h 1699359"/>
                <a:gd name="connsiteX32" fmla="*/ 8807246 w 8807246"/>
                <a:gd name="connsiteY32" fmla="*/ 1658670 h 1699359"/>
                <a:gd name="connsiteX33" fmla="*/ 8807246 w 8807246"/>
                <a:gd name="connsiteY33" fmla="*/ 1442462 h 1699359"/>
                <a:gd name="connsiteX34" fmla="*/ 8796398 w 8807246"/>
                <a:gd name="connsiteY34" fmla="*/ 1449615 h 1699359"/>
                <a:gd name="connsiteX35" fmla="*/ 8742867 w 8807246"/>
                <a:gd name="connsiteY35" fmla="*/ 1472935 h 1699359"/>
                <a:gd name="connsiteX36" fmla="*/ 8690279 w 8807246"/>
                <a:gd name="connsiteY36" fmla="*/ 1481867 h 1699359"/>
                <a:gd name="connsiteX37" fmla="*/ 8577084 w 8807246"/>
                <a:gd name="connsiteY37" fmla="*/ 1440624 h 1699359"/>
                <a:gd name="connsiteX38" fmla="*/ 8541003 w 8807246"/>
                <a:gd name="connsiteY38" fmla="*/ 1297133 h 1699359"/>
                <a:gd name="connsiteX39" fmla="*/ 8541003 w 8807246"/>
                <a:gd name="connsiteY39" fmla="*/ 769904 h 1699359"/>
                <a:gd name="connsiteX40" fmla="*/ 8807246 w 8807246"/>
                <a:gd name="connsiteY40" fmla="*/ 769904 h 1699359"/>
                <a:gd name="connsiteX41" fmla="*/ 6836776 w 8807246"/>
                <a:gd name="connsiteY41" fmla="*/ 1481902 h 1699359"/>
                <a:gd name="connsiteX42" fmla="*/ 6610387 w 8807246"/>
                <a:gd name="connsiteY42" fmla="*/ 1386854 h 1699359"/>
                <a:gd name="connsiteX43" fmla="*/ 6529040 w 8807246"/>
                <a:gd name="connsiteY43" fmla="*/ 1118385 h 1699359"/>
                <a:gd name="connsiteX44" fmla="*/ 6610411 w 8807246"/>
                <a:gd name="connsiteY44" fmla="*/ 842810 h 1699359"/>
                <a:gd name="connsiteX45" fmla="*/ 6834607 w 8807246"/>
                <a:gd name="connsiteY45" fmla="*/ 746242 h 1699359"/>
                <a:gd name="connsiteX46" fmla="*/ 7052931 w 8807246"/>
                <a:gd name="connsiteY46" fmla="*/ 838580 h 1699359"/>
                <a:gd name="connsiteX47" fmla="*/ 7132639 w 8807246"/>
                <a:gd name="connsiteY47" fmla="*/ 1111916 h 1699359"/>
                <a:gd name="connsiteX48" fmla="*/ 7057647 w 8807246"/>
                <a:gd name="connsiteY48" fmla="*/ 1388645 h 1699359"/>
                <a:gd name="connsiteX49" fmla="*/ 6836776 w 8807246"/>
                <a:gd name="connsiteY49" fmla="*/ 1481902 h 1699359"/>
                <a:gd name="connsiteX50" fmla="*/ 6848603 w 8807246"/>
                <a:gd name="connsiteY50" fmla="*/ 528773 h 1699359"/>
                <a:gd name="connsiteX51" fmla="*/ 6413641 w 8807246"/>
                <a:gd name="connsiteY51" fmla="*/ 689150 h 1699359"/>
                <a:gd name="connsiteX52" fmla="*/ 6256489 w 8807246"/>
                <a:gd name="connsiteY52" fmla="*/ 1126952 h 1699359"/>
                <a:gd name="connsiteX53" fmla="*/ 6409903 w 8807246"/>
                <a:gd name="connsiteY53" fmla="*/ 1544898 h 1699359"/>
                <a:gd name="connsiteX54" fmla="*/ 6821660 w 8807246"/>
                <a:gd name="connsiteY54" fmla="*/ 1699313 h 1699359"/>
                <a:gd name="connsiteX55" fmla="*/ 7248015 w 8807246"/>
                <a:gd name="connsiteY55" fmla="*/ 1536708 h 1699359"/>
                <a:gd name="connsiteX56" fmla="*/ 7405143 w 8807246"/>
                <a:gd name="connsiteY56" fmla="*/ 1103255 h 1699359"/>
                <a:gd name="connsiteX57" fmla="*/ 7257730 w 8807246"/>
                <a:gd name="connsiteY57" fmla="*/ 682209 h 1699359"/>
                <a:gd name="connsiteX58" fmla="*/ 6848603 w 8807246"/>
                <a:gd name="connsiteY58" fmla="*/ 528773 h 1699359"/>
                <a:gd name="connsiteX59" fmla="*/ 5827470 w 8807246"/>
                <a:gd name="connsiteY59" fmla="*/ 528773 h 1699359"/>
                <a:gd name="connsiteX60" fmla="*/ 5519250 w 8807246"/>
                <a:gd name="connsiteY60" fmla="*/ 623986 h 1699359"/>
                <a:gd name="connsiteX61" fmla="*/ 5399146 w 8807246"/>
                <a:gd name="connsiteY61" fmla="*/ 871739 h 1699359"/>
                <a:gd name="connsiteX62" fmla="*/ 5425039 w 8807246"/>
                <a:gd name="connsiteY62" fmla="*/ 1010234 h 1699359"/>
                <a:gd name="connsiteX63" fmla="*/ 5504559 w 8807246"/>
                <a:gd name="connsiteY63" fmla="*/ 1114037 h 1699359"/>
                <a:gd name="connsiteX64" fmla="*/ 5666297 w 8807246"/>
                <a:gd name="connsiteY64" fmla="*/ 1204465 h 1699359"/>
                <a:gd name="connsiteX65" fmla="*/ 5800810 w 8807246"/>
                <a:gd name="connsiteY65" fmla="*/ 1267084 h 1699359"/>
                <a:gd name="connsiteX66" fmla="*/ 5860036 w 8807246"/>
                <a:gd name="connsiteY66" fmla="*/ 1315681 h 1699359"/>
                <a:gd name="connsiteX67" fmla="*/ 5876509 w 8807246"/>
                <a:gd name="connsiteY67" fmla="*/ 1378983 h 1699359"/>
                <a:gd name="connsiteX68" fmla="*/ 5704607 w 8807246"/>
                <a:gd name="connsiteY68" fmla="*/ 1490516 h 1699359"/>
                <a:gd name="connsiteX69" fmla="*/ 5559139 w 8807246"/>
                <a:gd name="connsiteY69" fmla="*/ 1463908 h 1699359"/>
                <a:gd name="connsiteX70" fmla="*/ 5410171 w 8807246"/>
                <a:gd name="connsiteY70" fmla="*/ 1388422 h 1699359"/>
                <a:gd name="connsiteX71" fmla="*/ 5399123 w 8807246"/>
                <a:gd name="connsiteY71" fmla="*/ 1380503 h 1699359"/>
                <a:gd name="connsiteX72" fmla="*/ 5399123 w 8807246"/>
                <a:gd name="connsiteY72" fmla="*/ 1636529 h 1699359"/>
                <a:gd name="connsiteX73" fmla="*/ 5403179 w 8807246"/>
                <a:gd name="connsiteY73" fmla="*/ 1638414 h 1699359"/>
                <a:gd name="connsiteX74" fmla="*/ 5544247 w 8807246"/>
                <a:gd name="connsiteY74" fmla="*/ 1681955 h 1699359"/>
                <a:gd name="connsiteX75" fmla="*/ 5694903 w 8807246"/>
                <a:gd name="connsiteY75" fmla="*/ 1699360 h 1699359"/>
                <a:gd name="connsiteX76" fmla="*/ 6020361 w 8807246"/>
                <a:gd name="connsiteY76" fmla="*/ 1603617 h 1699359"/>
                <a:gd name="connsiteX77" fmla="*/ 6141549 w 8807246"/>
                <a:gd name="connsiteY77" fmla="*/ 1349971 h 1699359"/>
                <a:gd name="connsiteX78" fmla="*/ 6076356 w 8807246"/>
                <a:gd name="connsiteY78" fmla="*/ 1158084 h 1699359"/>
                <a:gd name="connsiteX79" fmla="*/ 5854861 w 8807246"/>
                <a:gd name="connsiteY79" fmla="*/ 1017139 h 1699359"/>
                <a:gd name="connsiteX80" fmla="*/ 5697048 w 8807246"/>
                <a:gd name="connsiteY80" fmla="*/ 935147 h 1699359"/>
                <a:gd name="connsiteX81" fmla="*/ 5665224 w 8807246"/>
                <a:gd name="connsiteY81" fmla="*/ 849126 h 1699359"/>
                <a:gd name="connsiteX82" fmla="*/ 5705609 w 8807246"/>
                <a:gd name="connsiteY82" fmla="*/ 769562 h 1699359"/>
                <a:gd name="connsiteX83" fmla="*/ 5818850 w 8807246"/>
                <a:gd name="connsiteY83" fmla="*/ 737616 h 1699359"/>
                <a:gd name="connsiteX84" fmla="*/ 5953658 w 8807246"/>
                <a:gd name="connsiteY84" fmla="*/ 758332 h 1699359"/>
                <a:gd name="connsiteX85" fmla="*/ 6071380 w 8807246"/>
                <a:gd name="connsiteY85" fmla="*/ 812891 h 1699359"/>
                <a:gd name="connsiteX86" fmla="*/ 6082252 w 8807246"/>
                <a:gd name="connsiteY86" fmla="*/ 820315 h 1699359"/>
                <a:gd name="connsiteX87" fmla="*/ 6082252 w 8807246"/>
                <a:gd name="connsiteY87" fmla="*/ 577451 h 1699359"/>
                <a:gd name="connsiteX88" fmla="*/ 6078078 w 8807246"/>
                <a:gd name="connsiteY88" fmla="*/ 575660 h 1699359"/>
                <a:gd name="connsiteX89" fmla="*/ 5958539 w 8807246"/>
                <a:gd name="connsiteY89" fmla="*/ 542336 h 1699359"/>
                <a:gd name="connsiteX90" fmla="*/ 5827470 w 8807246"/>
                <a:gd name="connsiteY90" fmla="*/ 528773 h 1699359"/>
                <a:gd name="connsiteX91" fmla="*/ 4705464 w 8807246"/>
                <a:gd name="connsiteY91" fmla="*/ 1481902 h 1699359"/>
                <a:gd name="connsiteX92" fmla="*/ 4479086 w 8807246"/>
                <a:gd name="connsiteY92" fmla="*/ 1386854 h 1699359"/>
                <a:gd name="connsiteX93" fmla="*/ 4397775 w 8807246"/>
                <a:gd name="connsiteY93" fmla="*/ 1118385 h 1699359"/>
                <a:gd name="connsiteX94" fmla="*/ 4479145 w 8807246"/>
                <a:gd name="connsiteY94" fmla="*/ 842810 h 1699359"/>
                <a:gd name="connsiteX95" fmla="*/ 4703330 w 8807246"/>
                <a:gd name="connsiteY95" fmla="*/ 746242 h 1699359"/>
                <a:gd name="connsiteX96" fmla="*/ 4921630 w 8807246"/>
                <a:gd name="connsiteY96" fmla="*/ 838580 h 1699359"/>
                <a:gd name="connsiteX97" fmla="*/ 5001338 w 8807246"/>
                <a:gd name="connsiteY97" fmla="*/ 1111916 h 1699359"/>
                <a:gd name="connsiteX98" fmla="*/ 4926335 w 8807246"/>
                <a:gd name="connsiteY98" fmla="*/ 1388645 h 1699359"/>
                <a:gd name="connsiteX99" fmla="*/ 4705464 w 8807246"/>
                <a:gd name="connsiteY99" fmla="*/ 1481902 h 1699359"/>
                <a:gd name="connsiteX100" fmla="*/ 4717326 w 8807246"/>
                <a:gd name="connsiteY100" fmla="*/ 528773 h 1699359"/>
                <a:gd name="connsiteX101" fmla="*/ 4282363 w 8807246"/>
                <a:gd name="connsiteY101" fmla="*/ 689150 h 1699359"/>
                <a:gd name="connsiteX102" fmla="*/ 4125176 w 8807246"/>
                <a:gd name="connsiteY102" fmla="*/ 1126952 h 1699359"/>
                <a:gd name="connsiteX103" fmla="*/ 4278626 w 8807246"/>
                <a:gd name="connsiteY103" fmla="*/ 1544898 h 1699359"/>
                <a:gd name="connsiteX104" fmla="*/ 4690371 w 8807246"/>
                <a:gd name="connsiteY104" fmla="*/ 1699313 h 1699359"/>
                <a:gd name="connsiteX105" fmla="*/ 5116737 w 8807246"/>
                <a:gd name="connsiteY105" fmla="*/ 1536708 h 1699359"/>
                <a:gd name="connsiteX106" fmla="*/ 5273866 w 8807246"/>
                <a:gd name="connsiteY106" fmla="*/ 1103255 h 1699359"/>
                <a:gd name="connsiteX107" fmla="*/ 5126418 w 8807246"/>
                <a:gd name="connsiteY107" fmla="*/ 682209 h 1699359"/>
                <a:gd name="connsiteX108" fmla="*/ 4717326 w 8807246"/>
                <a:gd name="connsiteY108" fmla="*/ 528773 h 1699359"/>
                <a:gd name="connsiteX109" fmla="*/ 3721260 w 8807246"/>
                <a:gd name="connsiteY109" fmla="*/ 749070 h 1699359"/>
                <a:gd name="connsiteX110" fmla="*/ 3721260 w 8807246"/>
                <a:gd name="connsiteY110" fmla="*/ 555675 h 1699359"/>
                <a:gd name="connsiteX111" fmla="*/ 3458413 w 8807246"/>
                <a:gd name="connsiteY111" fmla="*/ 555675 h 1699359"/>
                <a:gd name="connsiteX112" fmla="*/ 3458413 w 8807246"/>
                <a:gd name="connsiteY112" fmla="*/ 1672387 h 1699359"/>
                <a:gd name="connsiteX113" fmla="*/ 3721260 w 8807246"/>
                <a:gd name="connsiteY113" fmla="*/ 1672387 h 1699359"/>
                <a:gd name="connsiteX114" fmla="*/ 3721260 w 8807246"/>
                <a:gd name="connsiteY114" fmla="*/ 1101145 h 1699359"/>
                <a:gd name="connsiteX115" fmla="*/ 3786784 w 8807246"/>
                <a:gd name="connsiteY115" fmla="*/ 863938 h 1699359"/>
                <a:gd name="connsiteX116" fmla="*/ 3956776 w 8807246"/>
                <a:gd name="connsiteY116" fmla="*/ 774205 h 1699359"/>
                <a:gd name="connsiteX117" fmla="*/ 4035812 w 8807246"/>
                <a:gd name="connsiteY117" fmla="*/ 785824 h 1699359"/>
                <a:gd name="connsiteX118" fmla="*/ 4097102 w 8807246"/>
                <a:gd name="connsiteY118" fmla="*/ 810593 h 1699359"/>
                <a:gd name="connsiteX119" fmla="*/ 4108150 w 8807246"/>
                <a:gd name="connsiteY119" fmla="*/ 818594 h 1699359"/>
                <a:gd name="connsiteX120" fmla="*/ 4108150 w 8807246"/>
                <a:gd name="connsiteY120" fmla="*/ 553766 h 1699359"/>
                <a:gd name="connsiteX121" fmla="*/ 4103893 w 8807246"/>
                <a:gd name="connsiteY121" fmla="*/ 551940 h 1699359"/>
                <a:gd name="connsiteX122" fmla="*/ 4000969 w 8807246"/>
                <a:gd name="connsiteY122" fmla="*/ 536303 h 1699359"/>
                <a:gd name="connsiteX123" fmla="*/ 3825175 w 8807246"/>
                <a:gd name="connsiteY123" fmla="*/ 599275 h 1699359"/>
                <a:gd name="connsiteX124" fmla="*/ 3724055 w 8807246"/>
                <a:gd name="connsiteY124" fmla="*/ 749070 h 1699359"/>
                <a:gd name="connsiteX125" fmla="*/ 3721260 w 8807246"/>
                <a:gd name="connsiteY125" fmla="*/ 749070 h 1699359"/>
                <a:gd name="connsiteX126" fmla="*/ 2987700 w 8807246"/>
                <a:gd name="connsiteY126" fmla="*/ 528773 h 1699359"/>
                <a:gd name="connsiteX127" fmla="*/ 2668067 w 8807246"/>
                <a:gd name="connsiteY127" fmla="*/ 605556 h 1699359"/>
                <a:gd name="connsiteX128" fmla="*/ 2457254 w 8807246"/>
                <a:gd name="connsiteY128" fmla="*/ 822200 h 1699359"/>
                <a:gd name="connsiteX129" fmla="*/ 2384845 w 8807246"/>
                <a:gd name="connsiteY129" fmla="*/ 1143131 h 1699359"/>
                <a:gd name="connsiteX130" fmla="*/ 2455214 w 8807246"/>
                <a:gd name="connsiteY130" fmla="*/ 1430808 h 1699359"/>
                <a:gd name="connsiteX131" fmla="*/ 2651902 w 8807246"/>
                <a:gd name="connsiteY131" fmla="*/ 1629541 h 1699359"/>
                <a:gd name="connsiteX132" fmla="*/ 2939263 w 8807246"/>
                <a:gd name="connsiteY132" fmla="*/ 1699348 h 1699359"/>
                <a:gd name="connsiteX133" fmla="*/ 3256337 w 8807246"/>
                <a:gd name="connsiteY133" fmla="*/ 1625169 h 1699359"/>
                <a:gd name="connsiteX134" fmla="*/ 3259792 w 8807246"/>
                <a:gd name="connsiteY134" fmla="*/ 1623189 h 1699359"/>
                <a:gd name="connsiteX135" fmla="*/ 3259792 w 8807246"/>
                <a:gd name="connsiteY135" fmla="*/ 1382530 h 1699359"/>
                <a:gd name="connsiteX136" fmla="*/ 3248744 w 8807246"/>
                <a:gd name="connsiteY136" fmla="*/ 1390590 h 1699359"/>
                <a:gd name="connsiteX137" fmla="*/ 3120150 w 8807246"/>
                <a:gd name="connsiteY137" fmla="*/ 1457510 h 1699359"/>
                <a:gd name="connsiteX138" fmla="*/ 2994197 w 8807246"/>
                <a:gd name="connsiteY138" fmla="*/ 1481902 h 1699359"/>
                <a:gd name="connsiteX139" fmla="*/ 2748164 w 8807246"/>
                <a:gd name="connsiteY139" fmla="*/ 1386065 h 1699359"/>
                <a:gd name="connsiteX140" fmla="*/ 2657396 w 8807246"/>
                <a:gd name="connsiteY140" fmla="*/ 1120494 h 1699359"/>
                <a:gd name="connsiteX141" fmla="*/ 2752008 w 8807246"/>
                <a:gd name="connsiteY141" fmla="*/ 847924 h 1699359"/>
                <a:gd name="connsiteX142" fmla="*/ 2998536 w 8807246"/>
                <a:gd name="connsiteY142" fmla="*/ 746242 h 1699359"/>
                <a:gd name="connsiteX143" fmla="*/ 3248767 w 8807246"/>
                <a:gd name="connsiteY143" fmla="*/ 833218 h 1699359"/>
                <a:gd name="connsiteX144" fmla="*/ 3259792 w 8807246"/>
                <a:gd name="connsiteY144" fmla="*/ 841219 h 1699359"/>
                <a:gd name="connsiteX145" fmla="*/ 3259792 w 8807246"/>
                <a:gd name="connsiteY145" fmla="*/ 587644 h 1699359"/>
                <a:gd name="connsiteX146" fmla="*/ 3256231 w 8807246"/>
                <a:gd name="connsiteY146" fmla="*/ 585641 h 1699359"/>
                <a:gd name="connsiteX147" fmla="*/ 3134629 w 8807246"/>
                <a:gd name="connsiteY147" fmla="*/ 544528 h 1699359"/>
                <a:gd name="connsiteX148" fmla="*/ 2987700 w 8807246"/>
                <a:gd name="connsiteY148" fmla="*/ 528773 h 1699359"/>
                <a:gd name="connsiteX149" fmla="*/ 2203816 w 8807246"/>
                <a:gd name="connsiteY149" fmla="*/ 555687 h 1699359"/>
                <a:gd name="connsiteX150" fmla="*/ 1940969 w 8807246"/>
                <a:gd name="connsiteY150" fmla="*/ 555687 h 1699359"/>
                <a:gd name="connsiteX151" fmla="*/ 1940969 w 8807246"/>
                <a:gd name="connsiteY151" fmla="*/ 1672387 h 1699359"/>
                <a:gd name="connsiteX152" fmla="*/ 2203816 w 8807246"/>
                <a:gd name="connsiteY152" fmla="*/ 1672387 h 1699359"/>
                <a:gd name="connsiteX153" fmla="*/ 2203816 w 8807246"/>
                <a:gd name="connsiteY153" fmla="*/ 555687 h 1699359"/>
                <a:gd name="connsiteX154" fmla="*/ 2075081 w 8807246"/>
                <a:gd name="connsiteY154" fmla="*/ 79965 h 1699359"/>
                <a:gd name="connsiteX155" fmla="*/ 1963089 w 8807246"/>
                <a:gd name="connsiteY155" fmla="*/ 123847 h 1699359"/>
                <a:gd name="connsiteX156" fmla="*/ 1916172 w 8807246"/>
                <a:gd name="connsiteY156" fmla="*/ 233377 h 1699359"/>
                <a:gd name="connsiteX157" fmla="*/ 1962605 w 8807246"/>
                <a:gd name="connsiteY157" fmla="*/ 340775 h 1699359"/>
                <a:gd name="connsiteX158" fmla="*/ 2075093 w 8807246"/>
                <a:gd name="connsiteY158" fmla="*/ 383550 h 1699359"/>
                <a:gd name="connsiteX159" fmla="*/ 2188075 w 8807246"/>
                <a:gd name="connsiteY159" fmla="*/ 340822 h 1699359"/>
                <a:gd name="connsiteX160" fmla="*/ 2235098 w 8807246"/>
                <a:gd name="connsiteY160" fmla="*/ 233377 h 1699359"/>
                <a:gd name="connsiteX161" fmla="*/ 2189360 w 8807246"/>
                <a:gd name="connsiteY161" fmla="*/ 125026 h 1699359"/>
                <a:gd name="connsiteX162" fmla="*/ 2075081 w 8807246"/>
                <a:gd name="connsiteY162" fmla="*/ 79965 h 1699359"/>
                <a:gd name="connsiteX163" fmla="*/ 1419260 w 8807246"/>
                <a:gd name="connsiteY163" fmla="*/ 473295 h 1699359"/>
                <a:gd name="connsiteX164" fmla="*/ 1419260 w 8807246"/>
                <a:gd name="connsiteY164" fmla="*/ 1672387 h 1699359"/>
                <a:gd name="connsiteX165" fmla="*/ 1687507 w 8807246"/>
                <a:gd name="connsiteY165" fmla="*/ 1672387 h 1699359"/>
                <a:gd name="connsiteX166" fmla="*/ 1687507 w 8807246"/>
                <a:gd name="connsiteY166" fmla="*/ 114149 h 1699359"/>
                <a:gd name="connsiteX167" fmla="*/ 1316241 w 8807246"/>
                <a:gd name="connsiteY167" fmla="*/ 114149 h 1699359"/>
                <a:gd name="connsiteX168" fmla="*/ 844337 w 8807246"/>
                <a:gd name="connsiteY168" fmla="*/ 1271562 h 1699359"/>
                <a:gd name="connsiteX169" fmla="*/ 386383 w 8807246"/>
                <a:gd name="connsiteY169" fmla="*/ 114149 h 1699359"/>
                <a:gd name="connsiteX170" fmla="*/ 0 w 8807246"/>
                <a:gd name="connsiteY170" fmla="*/ 114149 h 1699359"/>
                <a:gd name="connsiteX171" fmla="*/ 0 w 8807246"/>
                <a:gd name="connsiteY171" fmla="*/ 1672375 h 1699359"/>
                <a:gd name="connsiteX172" fmla="*/ 252082 w 8807246"/>
                <a:gd name="connsiteY172" fmla="*/ 1672375 h 1699359"/>
                <a:gd name="connsiteX173" fmla="*/ 252082 w 8807246"/>
                <a:gd name="connsiteY173" fmla="*/ 473177 h 1699359"/>
                <a:gd name="connsiteX174" fmla="*/ 260737 w 8807246"/>
                <a:gd name="connsiteY174" fmla="*/ 473177 h 1699359"/>
                <a:gd name="connsiteX175" fmla="*/ 744325 w 8807246"/>
                <a:gd name="connsiteY175" fmla="*/ 1672387 h 1699359"/>
                <a:gd name="connsiteX176" fmla="*/ 934563 w 8807246"/>
                <a:gd name="connsiteY176" fmla="*/ 1672387 h 1699359"/>
                <a:gd name="connsiteX177" fmla="*/ 1410605 w 8807246"/>
                <a:gd name="connsiteY177" fmla="*/ 473295 h 1699359"/>
                <a:gd name="connsiteX178" fmla="*/ 1419260 w 8807246"/>
                <a:gd name="connsiteY178" fmla="*/ 473295 h 169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8807246" h="1699359">
                  <a:moveTo>
                    <a:pt x="8807246" y="769904"/>
                  </a:moveTo>
                  <a:lnTo>
                    <a:pt x="8807246" y="555675"/>
                  </a:lnTo>
                  <a:lnTo>
                    <a:pt x="8541003" y="555675"/>
                  </a:lnTo>
                  <a:lnTo>
                    <a:pt x="8541003" y="222631"/>
                  </a:lnTo>
                  <a:lnTo>
                    <a:pt x="8532041" y="225388"/>
                  </a:lnTo>
                  <a:lnTo>
                    <a:pt x="8282012" y="301841"/>
                  </a:lnTo>
                  <a:lnTo>
                    <a:pt x="8277083" y="303338"/>
                  </a:lnTo>
                  <a:lnTo>
                    <a:pt x="8277083" y="555687"/>
                  </a:lnTo>
                  <a:lnTo>
                    <a:pt x="7882447" y="555687"/>
                  </a:lnTo>
                  <a:lnTo>
                    <a:pt x="7882447" y="415107"/>
                  </a:lnTo>
                  <a:cubicBezTo>
                    <a:pt x="7882447" y="349648"/>
                    <a:pt x="7897091" y="299555"/>
                    <a:pt x="7925956" y="266148"/>
                  </a:cubicBezTo>
                  <a:cubicBezTo>
                    <a:pt x="7954620" y="233142"/>
                    <a:pt x="7995618" y="216362"/>
                    <a:pt x="8047911" y="216362"/>
                  </a:cubicBezTo>
                  <a:cubicBezTo>
                    <a:pt x="8085501" y="216362"/>
                    <a:pt x="8124424" y="225211"/>
                    <a:pt x="8163594" y="242663"/>
                  </a:cubicBezTo>
                  <a:lnTo>
                    <a:pt x="8173416" y="247047"/>
                  </a:lnTo>
                  <a:lnTo>
                    <a:pt x="8173416" y="21435"/>
                  </a:lnTo>
                  <a:lnTo>
                    <a:pt x="8168794" y="19738"/>
                  </a:lnTo>
                  <a:cubicBezTo>
                    <a:pt x="8132253" y="6611"/>
                    <a:pt x="8082553" y="0"/>
                    <a:pt x="8020945" y="0"/>
                  </a:cubicBezTo>
                  <a:cubicBezTo>
                    <a:pt x="7943301" y="0"/>
                    <a:pt x="7872754" y="16886"/>
                    <a:pt x="7811229" y="50352"/>
                  </a:cubicBezTo>
                  <a:cubicBezTo>
                    <a:pt x="7749667" y="83865"/>
                    <a:pt x="7701241" y="131707"/>
                    <a:pt x="7667318" y="192535"/>
                  </a:cubicBezTo>
                  <a:cubicBezTo>
                    <a:pt x="7633513" y="253292"/>
                    <a:pt x="7616357" y="323464"/>
                    <a:pt x="7616357" y="401119"/>
                  </a:cubicBezTo>
                  <a:lnTo>
                    <a:pt x="7616357" y="555675"/>
                  </a:lnTo>
                  <a:lnTo>
                    <a:pt x="7431001" y="555675"/>
                  </a:lnTo>
                  <a:lnTo>
                    <a:pt x="7431001" y="769904"/>
                  </a:lnTo>
                  <a:lnTo>
                    <a:pt x="7616357" y="769904"/>
                  </a:lnTo>
                  <a:lnTo>
                    <a:pt x="7616357" y="1672410"/>
                  </a:lnTo>
                  <a:lnTo>
                    <a:pt x="7882447" y="1672410"/>
                  </a:lnTo>
                  <a:lnTo>
                    <a:pt x="7882447" y="769904"/>
                  </a:lnTo>
                  <a:lnTo>
                    <a:pt x="8277083" y="769904"/>
                  </a:lnTo>
                  <a:lnTo>
                    <a:pt x="8277083" y="1343431"/>
                  </a:lnTo>
                  <a:cubicBezTo>
                    <a:pt x="8277083" y="1579637"/>
                    <a:pt x="8388568" y="1699336"/>
                    <a:pt x="8608448" y="1699336"/>
                  </a:cubicBezTo>
                  <a:cubicBezTo>
                    <a:pt x="8644529" y="1699336"/>
                    <a:pt x="8682614" y="1695106"/>
                    <a:pt x="8721407" y="1686822"/>
                  </a:cubicBezTo>
                  <a:cubicBezTo>
                    <a:pt x="8760906" y="1678314"/>
                    <a:pt x="8787909" y="1669818"/>
                    <a:pt x="8803708" y="1660744"/>
                  </a:cubicBezTo>
                  <a:lnTo>
                    <a:pt x="8807246" y="1658670"/>
                  </a:lnTo>
                  <a:lnTo>
                    <a:pt x="8807246" y="1442462"/>
                  </a:lnTo>
                  <a:lnTo>
                    <a:pt x="8796398" y="1449615"/>
                  </a:lnTo>
                  <a:cubicBezTo>
                    <a:pt x="8781895" y="1459230"/>
                    <a:pt x="8763972" y="1467090"/>
                    <a:pt x="8742867" y="1472935"/>
                  </a:cubicBezTo>
                  <a:cubicBezTo>
                    <a:pt x="8721643" y="1478886"/>
                    <a:pt x="8703956" y="1481867"/>
                    <a:pt x="8690279" y="1481867"/>
                  </a:cubicBezTo>
                  <a:cubicBezTo>
                    <a:pt x="8638869" y="1481867"/>
                    <a:pt x="8600666" y="1467997"/>
                    <a:pt x="8577084" y="1440624"/>
                  </a:cubicBezTo>
                  <a:cubicBezTo>
                    <a:pt x="8553148" y="1413002"/>
                    <a:pt x="8541003" y="1364701"/>
                    <a:pt x="8541003" y="1297133"/>
                  </a:cubicBezTo>
                  <a:lnTo>
                    <a:pt x="8541003" y="769904"/>
                  </a:lnTo>
                  <a:lnTo>
                    <a:pt x="8807246" y="769904"/>
                  </a:lnTo>
                  <a:close/>
                  <a:moveTo>
                    <a:pt x="6836776" y="1481902"/>
                  </a:moveTo>
                  <a:cubicBezTo>
                    <a:pt x="6740195" y="1481902"/>
                    <a:pt x="6664049" y="1449898"/>
                    <a:pt x="6610387" y="1386854"/>
                  </a:cubicBezTo>
                  <a:cubicBezTo>
                    <a:pt x="6556396" y="1323493"/>
                    <a:pt x="6529040" y="1233159"/>
                    <a:pt x="6529040" y="1118385"/>
                  </a:cubicBezTo>
                  <a:cubicBezTo>
                    <a:pt x="6529040" y="999970"/>
                    <a:pt x="6556396" y="907291"/>
                    <a:pt x="6610411" y="842810"/>
                  </a:cubicBezTo>
                  <a:cubicBezTo>
                    <a:pt x="6664108" y="778753"/>
                    <a:pt x="6739524" y="746242"/>
                    <a:pt x="6834607" y="746242"/>
                  </a:cubicBezTo>
                  <a:cubicBezTo>
                    <a:pt x="6926872" y="746242"/>
                    <a:pt x="7000319" y="777292"/>
                    <a:pt x="7052931" y="838580"/>
                  </a:cubicBezTo>
                  <a:cubicBezTo>
                    <a:pt x="7105802" y="900185"/>
                    <a:pt x="7132639" y="992122"/>
                    <a:pt x="7132639" y="1111916"/>
                  </a:cubicBezTo>
                  <a:cubicBezTo>
                    <a:pt x="7132639" y="1233182"/>
                    <a:pt x="7107405" y="1326333"/>
                    <a:pt x="7057647" y="1388645"/>
                  </a:cubicBezTo>
                  <a:cubicBezTo>
                    <a:pt x="7008231" y="1450487"/>
                    <a:pt x="6933923" y="1481902"/>
                    <a:pt x="6836776" y="1481902"/>
                  </a:cubicBezTo>
                  <a:moveTo>
                    <a:pt x="6848603" y="528773"/>
                  </a:moveTo>
                  <a:cubicBezTo>
                    <a:pt x="6664343" y="528773"/>
                    <a:pt x="6517992" y="582731"/>
                    <a:pt x="6413641" y="689150"/>
                  </a:cubicBezTo>
                  <a:cubicBezTo>
                    <a:pt x="6309361" y="795581"/>
                    <a:pt x="6256489" y="942866"/>
                    <a:pt x="6256489" y="1126952"/>
                  </a:cubicBezTo>
                  <a:cubicBezTo>
                    <a:pt x="6256489" y="1301799"/>
                    <a:pt x="6308098" y="1442438"/>
                    <a:pt x="6409903" y="1544898"/>
                  </a:cubicBezTo>
                  <a:cubicBezTo>
                    <a:pt x="6511707" y="1647393"/>
                    <a:pt x="6650253" y="1699313"/>
                    <a:pt x="6821660" y="1699313"/>
                  </a:cubicBezTo>
                  <a:cubicBezTo>
                    <a:pt x="7000271" y="1699313"/>
                    <a:pt x="7143711" y="1644601"/>
                    <a:pt x="7248015" y="1536708"/>
                  </a:cubicBezTo>
                  <a:cubicBezTo>
                    <a:pt x="7352307" y="1428934"/>
                    <a:pt x="7405143" y="1283039"/>
                    <a:pt x="7405143" y="1103255"/>
                  </a:cubicBezTo>
                  <a:cubicBezTo>
                    <a:pt x="7405143" y="925673"/>
                    <a:pt x="7355561" y="783985"/>
                    <a:pt x="7257730" y="682209"/>
                  </a:cubicBezTo>
                  <a:cubicBezTo>
                    <a:pt x="7159852" y="580386"/>
                    <a:pt x="7022180" y="528773"/>
                    <a:pt x="6848603" y="528773"/>
                  </a:cubicBezTo>
                  <a:moveTo>
                    <a:pt x="5827470" y="528773"/>
                  </a:moveTo>
                  <a:cubicBezTo>
                    <a:pt x="5702130" y="528773"/>
                    <a:pt x="5598451" y="560813"/>
                    <a:pt x="5519250" y="623986"/>
                  </a:cubicBezTo>
                  <a:cubicBezTo>
                    <a:pt x="5439566" y="687535"/>
                    <a:pt x="5399146" y="770882"/>
                    <a:pt x="5399146" y="871739"/>
                  </a:cubicBezTo>
                  <a:cubicBezTo>
                    <a:pt x="5399146" y="924165"/>
                    <a:pt x="5407872" y="970734"/>
                    <a:pt x="5425039" y="1010234"/>
                  </a:cubicBezTo>
                  <a:cubicBezTo>
                    <a:pt x="5442313" y="1049862"/>
                    <a:pt x="5469044" y="1084754"/>
                    <a:pt x="5504559" y="1114037"/>
                  </a:cubicBezTo>
                  <a:cubicBezTo>
                    <a:pt x="5539802" y="1143084"/>
                    <a:pt x="5594206" y="1173509"/>
                    <a:pt x="5666297" y="1204465"/>
                  </a:cubicBezTo>
                  <a:cubicBezTo>
                    <a:pt x="5726904" y="1229388"/>
                    <a:pt x="5772099" y="1250469"/>
                    <a:pt x="5800810" y="1267084"/>
                  </a:cubicBezTo>
                  <a:cubicBezTo>
                    <a:pt x="5828873" y="1283369"/>
                    <a:pt x="5848788" y="1299737"/>
                    <a:pt x="5860036" y="1315681"/>
                  </a:cubicBezTo>
                  <a:cubicBezTo>
                    <a:pt x="5870967" y="1331282"/>
                    <a:pt x="5876509" y="1352634"/>
                    <a:pt x="5876509" y="1378983"/>
                  </a:cubicBezTo>
                  <a:cubicBezTo>
                    <a:pt x="5876509" y="1454010"/>
                    <a:pt x="5820289" y="1490516"/>
                    <a:pt x="5704607" y="1490516"/>
                  </a:cubicBezTo>
                  <a:cubicBezTo>
                    <a:pt x="5661698" y="1490516"/>
                    <a:pt x="5612754" y="1481560"/>
                    <a:pt x="5559139" y="1463908"/>
                  </a:cubicBezTo>
                  <a:cubicBezTo>
                    <a:pt x="5505902" y="1446527"/>
                    <a:pt x="5455661" y="1421063"/>
                    <a:pt x="5410171" y="1388422"/>
                  </a:cubicBezTo>
                  <a:lnTo>
                    <a:pt x="5399123" y="1380503"/>
                  </a:lnTo>
                  <a:lnTo>
                    <a:pt x="5399123" y="1636529"/>
                  </a:lnTo>
                  <a:lnTo>
                    <a:pt x="5403179" y="1638414"/>
                  </a:lnTo>
                  <a:cubicBezTo>
                    <a:pt x="5440828" y="1655783"/>
                    <a:pt x="5488299" y="1670431"/>
                    <a:pt x="5544247" y="1681955"/>
                  </a:cubicBezTo>
                  <a:cubicBezTo>
                    <a:pt x="5600090" y="1693491"/>
                    <a:pt x="5650827" y="1699360"/>
                    <a:pt x="5694903" y="1699360"/>
                  </a:cubicBezTo>
                  <a:cubicBezTo>
                    <a:pt x="5830913" y="1699360"/>
                    <a:pt x="5940440" y="1667166"/>
                    <a:pt x="6020361" y="1603617"/>
                  </a:cubicBezTo>
                  <a:cubicBezTo>
                    <a:pt x="6100788" y="1539631"/>
                    <a:pt x="6141549" y="1454316"/>
                    <a:pt x="6141549" y="1349971"/>
                  </a:cubicBezTo>
                  <a:cubicBezTo>
                    <a:pt x="6141549" y="1274696"/>
                    <a:pt x="6119606" y="1210145"/>
                    <a:pt x="6076356" y="1158084"/>
                  </a:cubicBezTo>
                  <a:cubicBezTo>
                    <a:pt x="6033401" y="1106448"/>
                    <a:pt x="5958846" y="1059042"/>
                    <a:pt x="5854861" y="1017139"/>
                  </a:cubicBezTo>
                  <a:cubicBezTo>
                    <a:pt x="5772016" y="983909"/>
                    <a:pt x="5718944" y="956323"/>
                    <a:pt x="5697048" y="935147"/>
                  </a:cubicBezTo>
                  <a:cubicBezTo>
                    <a:pt x="5675942" y="914691"/>
                    <a:pt x="5665224" y="885762"/>
                    <a:pt x="5665224" y="849126"/>
                  </a:cubicBezTo>
                  <a:cubicBezTo>
                    <a:pt x="5665224" y="816650"/>
                    <a:pt x="5678454" y="790631"/>
                    <a:pt x="5705609" y="769562"/>
                  </a:cubicBezTo>
                  <a:cubicBezTo>
                    <a:pt x="5732975" y="748387"/>
                    <a:pt x="5771073" y="737616"/>
                    <a:pt x="5818850" y="737616"/>
                  </a:cubicBezTo>
                  <a:cubicBezTo>
                    <a:pt x="5863185" y="737616"/>
                    <a:pt x="5908545" y="744616"/>
                    <a:pt x="5953658" y="758332"/>
                  </a:cubicBezTo>
                  <a:cubicBezTo>
                    <a:pt x="5998735" y="772048"/>
                    <a:pt x="6038330" y="790419"/>
                    <a:pt x="6071380" y="812891"/>
                  </a:cubicBezTo>
                  <a:lnTo>
                    <a:pt x="6082252" y="820315"/>
                  </a:lnTo>
                  <a:lnTo>
                    <a:pt x="6082252" y="577451"/>
                  </a:lnTo>
                  <a:lnTo>
                    <a:pt x="6078078" y="575660"/>
                  </a:lnTo>
                  <a:cubicBezTo>
                    <a:pt x="6047586" y="562592"/>
                    <a:pt x="6007378" y="551409"/>
                    <a:pt x="5958539" y="542336"/>
                  </a:cubicBezTo>
                  <a:cubicBezTo>
                    <a:pt x="5909925" y="533321"/>
                    <a:pt x="5865826" y="528773"/>
                    <a:pt x="5827470" y="528773"/>
                  </a:cubicBezTo>
                  <a:moveTo>
                    <a:pt x="4705464" y="1481902"/>
                  </a:moveTo>
                  <a:cubicBezTo>
                    <a:pt x="4608906" y="1481902"/>
                    <a:pt x="4532736" y="1449898"/>
                    <a:pt x="4479086" y="1386854"/>
                  </a:cubicBezTo>
                  <a:cubicBezTo>
                    <a:pt x="4425083" y="1323493"/>
                    <a:pt x="4397775" y="1233182"/>
                    <a:pt x="4397775" y="1118385"/>
                  </a:cubicBezTo>
                  <a:cubicBezTo>
                    <a:pt x="4397775" y="999970"/>
                    <a:pt x="4425119" y="907291"/>
                    <a:pt x="4479145" y="842810"/>
                  </a:cubicBezTo>
                  <a:cubicBezTo>
                    <a:pt x="4532795" y="778753"/>
                    <a:pt x="4608199" y="746242"/>
                    <a:pt x="4703330" y="746242"/>
                  </a:cubicBezTo>
                  <a:cubicBezTo>
                    <a:pt x="4795560" y="746242"/>
                    <a:pt x="4869007" y="777292"/>
                    <a:pt x="4921630" y="838580"/>
                  </a:cubicBezTo>
                  <a:cubicBezTo>
                    <a:pt x="4974513" y="900185"/>
                    <a:pt x="5001338" y="992122"/>
                    <a:pt x="5001338" y="1111916"/>
                  </a:cubicBezTo>
                  <a:cubicBezTo>
                    <a:pt x="5001338" y="1233182"/>
                    <a:pt x="4976093" y="1326333"/>
                    <a:pt x="4926335" y="1388645"/>
                  </a:cubicBezTo>
                  <a:cubicBezTo>
                    <a:pt x="4876918" y="1450487"/>
                    <a:pt x="4802646" y="1481902"/>
                    <a:pt x="4705464" y="1481902"/>
                  </a:cubicBezTo>
                  <a:moveTo>
                    <a:pt x="4717326" y="528773"/>
                  </a:moveTo>
                  <a:cubicBezTo>
                    <a:pt x="4533019" y="528773"/>
                    <a:pt x="4386656" y="582731"/>
                    <a:pt x="4282363" y="689150"/>
                  </a:cubicBezTo>
                  <a:cubicBezTo>
                    <a:pt x="4178083" y="795581"/>
                    <a:pt x="4125176" y="942866"/>
                    <a:pt x="4125176" y="1126952"/>
                  </a:cubicBezTo>
                  <a:cubicBezTo>
                    <a:pt x="4125176" y="1301870"/>
                    <a:pt x="4176821" y="1442438"/>
                    <a:pt x="4278626" y="1544898"/>
                  </a:cubicBezTo>
                  <a:cubicBezTo>
                    <a:pt x="4380430" y="1647393"/>
                    <a:pt x="4518964" y="1699313"/>
                    <a:pt x="4690371" y="1699313"/>
                  </a:cubicBezTo>
                  <a:cubicBezTo>
                    <a:pt x="4868959" y="1699313"/>
                    <a:pt x="5012434" y="1644601"/>
                    <a:pt x="5116737" y="1536708"/>
                  </a:cubicBezTo>
                  <a:cubicBezTo>
                    <a:pt x="5221006" y="1428934"/>
                    <a:pt x="5273866" y="1283039"/>
                    <a:pt x="5273866" y="1103255"/>
                  </a:cubicBezTo>
                  <a:cubicBezTo>
                    <a:pt x="5273866" y="925673"/>
                    <a:pt x="5224273" y="783985"/>
                    <a:pt x="5126418" y="682209"/>
                  </a:cubicBezTo>
                  <a:cubicBezTo>
                    <a:pt x="5028516" y="580386"/>
                    <a:pt x="4890867" y="528773"/>
                    <a:pt x="4717326" y="528773"/>
                  </a:cubicBezTo>
                  <a:moveTo>
                    <a:pt x="3721260" y="749070"/>
                  </a:moveTo>
                  <a:lnTo>
                    <a:pt x="3721260" y="555675"/>
                  </a:lnTo>
                  <a:lnTo>
                    <a:pt x="3458413" y="555675"/>
                  </a:lnTo>
                  <a:lnTo>
                    <a:pt x="3458413" y="1672387"/>
                  </a:lnTo>
                  <a:lnTo>
                    <a:pt x="3721260" y="1672387"/>
                  </a:lnTo>
                  <a:lnTo>
                    <a:pt x="3721260" y="1101145"/>
                  </a:lnTo>
                  <a:cubicBezTo>
                    <a:pt x="3721260" y="1004012"/>
                    <a:pt x="3743298" y="924212"/>
                    <a:pt x="3786784" y="863938"/>
                  </a:cubicBezTo>
                  <a:cubicBezTo>
                    <a:pt x="3829715" y="804383"/>
                    <a:pt x="3886925" y="774205"/>
                    <a:pt x="3956776" y="774205"/>
                  </a:cubicBezTo>
                  <a:cubicBezTo>
                    <a:pt x="3980452" y="774205"/>
                    <a:pt x="4007030" y="778105"/>
                    <a:pt x="4035812" y="785824"/>
                  </a:cubicBezTo>
                  <a:cubicBezTo>
                    <a:pt x="4064299" y="793495"/>
                    <a:pt x="4084933" y="801826"/>
                    <a:pt x="4097102" y="810593"/>
                  </a:cubicBezTo>
                  <a:lnTo>
                    <a:pt x="4108150" y="818594"/>
                  </a:lnTo>
                  <a:lnTo>
                    <a:pt x="4108150" y="553766"/>
                  </a:lnTo>
                  <a:lnTo>
                    <a:pt x="4103893" y="551940"/>
                  </a:lnTo>
                  <a:cubicBezTo>
                    <a:pt x="4079415" y="541546"/>
                    <a:pt x="4044784" y="536303"/>
                    <a:pt x="4000969" y="536303"/>
                  </a:cubicBezTo>
                  <a:cubicBezTo>
                    <a:pt x="3934915" y="536303"/>
                    <a:pt x="3875806" y="557513"/>
                    <a:pt x="3825175" y="599275"/>
                  </a:cubicBezTo>
                  <a:cubicBezTo>
                    <a:pt x="3780735" y="635981"/>
                    <a:pt x="3748616" y="686310"/>
                    <a:pt x="3724055" y="749070"/>
                  </a:cubicBezTo>
                  <a:lnTo>
                    <a:pt x="3721260" y="749070"/>
                  </a:lnTo>
                  <a:close/>
                  <a:moveTo>
                    <a:pt x="2987700" y="528773"/>
                  </a:moveTo>
                  <a:cubicBezTo>
                    <a:pt x="2867113" y="528773"/>
                    <a:pt x="2759554" y="554615"/>
                    <a:pt x="2668067" y="605556"/>
                  </a:cubicBezTo>
                  <a:cubicBezTo>
                    <a:pt x="2576391" y="656615"/>
                    <a:pt x="2505491" y="729509"/>
                    <a:pt x="2457254" y="822200"/>
                  </a:cubicBezTo>
                  <a:cubicBezTo>
                    <a:pt x="2409229" y="914667"/>
                    <a:pt x="2384845" y="1022677"/>
                    <a:pt x="2384845" y="1143131"/>
                  </a:cubicBezTo>
                  <a:cubicBezTo>
                    <a:pt x="2384845" y="1248643"/>
                    <a:pt x="2408486" y="1345470"/>
                    <a:pt x="2455214" y="1430808"/>
                  </a:cubicBezTo>
                  <a:cubicBezTo>
                    <a:pt x="2501966" y="1516287"/>
                    <a:pt x="2568138" y="1583160"/>
                    <a:pt x="2651902" y="1629541"/>
                  </a:cubicBezTo>
                  <a:cubicBezTo>
                    <a:pt x="2735547" y="1675863"/>
                    <a:pt x="2832223" y="1699348"/>
                    <a:pt x="2939263" y="1699348"/>
                  </a:cubicBezTo>
                  <a:cubicBezTo>
                    <a:pt x="3064178" y="1699348"/>
                    <a:pt x="3170828" y="1674390"/>
                    <a:pt x="3256337" y="1625169"/>
                  </a:cubicBezTo>
                  <a:lnTo>
                    <a:pt x="3259792" y="1623189"/>
                  </a:lnTo>
                  <a:lnTo>
                    <a:pt x="3259792" y="1382530"/>
                  </a:lnTo>
                  <a:lnTo>
                    <a:pt x="3248744" y="1390590"/>
                  </a:lnTo>
                  <a:cubicBezTo>
                    <a:pt x="3210010" y="1418788"/>
                    <a:pt x="3166725" y="1441295"/>
                    <a:pt x="3120150" y="1457510"/>
                  </a:cubicBezTo>
                  <a:cubicBezTo>
                    <a:pt x="3073693" y="1473713"/>
                    <a:pt x="3031339" y="1481902"/>
                    <a:pt x="2994197" y="1481902"/>
                  </a:cubicBezTo>
                  <a:cubicBezTo>
                    <a:pt x="2891061" y="1481902"/>
                    <a:pt x="2808264" y="1449650"/>
                    <a:pt x="2748164" y="1386065"/>
                  </a:cubicBezTo>
                  <a:cubicBezTo>
                    <a:pt x="2687935" y="1322397"/>
                    <a:pt x="2657396" y="1232994"/>
                    <a:pt x="2657396" y="1120494"/>
                  </a:cubicBezTo>
                  <a:cubicBezTo>
                    <a:pt x="2657396" y="1007288"/>
                    <a:pt x="2689244" y="915586"/>
                    <a:pt x="2752008" y="847924"/>
                  </a:cubicBezTo>
                  <a:cubicBezTo>
                    <a:pt x="2814583" y="780462"/>
                    <a:pt x="2897534" y="746242"/>
                    <a:pt x="2998536" y="746242"/>
                  </a:cubicBezTo>
                  <a:cubicBezTo>
                    <a:pt x="3084930" y="746242"/>
                    <a:pt x="3169118" y="775477"/>
                    <a:pt x="3248767" y="833218"/>
                  </a:cubicBezTo>
                  <a:lnTo>
                    <a:pt x="3259792" y="841219"/>
                  </a:lnTo>
                  <a:lnTo>
                    <a:pt x="3259792" y="587644"/>
                  </a:lnTo>
                  <a:lnTo>
                    <a:pt x="3256231" y="585641"/>
                  </a:lnTo>
                  <a:cubicBezTo>
                    <a:pt x="3226258" y="568873"/>
                    <a:pt x="3185378" y="555027"/>
                    <a:pt x="3134629" y="544528"/>
                  </a:cubicBezTo>
                  <a:cubicBezTo>
                    <a:pt x="3084092" y="534052"/>
                    <a:pt x="3034665" y="528773"/>
                    <a:pt x="2987700" y="528773"/>
                  </a:cubicBezTo>
                  <a:moveTo>
                    <a:pt x="2203816" y="555687"/>
                  </a:moveTo>
                  <a:lnTo>
                    <a:pt x="1940969" y="555687"/>
                  </a:lnTo>
                  <a:lnTo>
                    <a:pt x="1940969" y="1672387"/>
                  </a:lnTo>
                  <a:lnTo>
                    <a:pt x="2203816" y="1672387"/>
                  </a:lnTo>
                  <a:lnTo>
                    <a:pt x="2203816" y="555687"/>
                  </a:lnTo>
                  <a:close/>
                  <a:moveTo>
                    <a:pt x="2075081" y="79965"/>
                  </a:moveTo>
                  <a:cubicBezTo>
                    <a:pt x="2031819" y="79965"/>
                    <a:pt x="1994088" y="94683"/>
                    <a:pt x="1963089" y="123847"/>
                  </a:cubicBezTo>
                  <a:cubicBezTo>
                    <a:pt x="1931960" y="153095"/>
                    <a:pt x="1916172" y="189919"/>
                    <a:pt x="1916172" y="233377"/>
                  </a:cubicBezTo>
                  <a:cubicBezTo>
                    <a:pt x="1916172" y="276152"/>
                    <a:pt x="1931772" y="312305"/>
                    <a:pt x="1962605" y="340775"/>
                  </a:cubicBezTo>
                  <a:cubicBezTo>
                    <a:pt x="1993239" y="369162"/>
                    <a:pt x="2031088" y="383550"/>
                    <a:pt x="2075093" y="383550"/>
                  </a:cubicBezTo>
                  <a:cubicBezTo>
                    <a:pt x="2119085" y="383550"/>
                    <a:pt x="2157076" y="369162"/>
                    <a:pt x="2188075" y="340822"/>
                  </a:cubicBezTo>
                  <a:cubicBezTo>
                    <a:pt x="2219274" y="312305"/>
                    <a:pt x="2235098" y="276164"/>
                    <a:pt x="2235098" y="233377"/>
                  </a:cubicBezTo>
                  <a:cubicBezTo>
                    <a:pt x="2235098" y="191439"/>
                    <a:pt x="2219699" y="154992"/>
                    <a:pt x="2189360" y="125026"/>
                  </a:cubicBezTo>
                  <a:cubicBezTo>
                    <a:pt x="2159045" y="95119"/>
                    <a:pt x="2120583" y="79965"/>
                    <a:pt x="2075081" y="79965"/>
                  </a:cubicBezTo>
                  <a:moveTo>
                    <a:pt x="1419260" y="473295"/>
                  </a:moveTo>
                  <a:lnTo>
                    <a:pt x="1419260" y="1672387"/>
                  </a:lnTo>
                  <a:lnTo>
                    <a:pt x="1687507" y="1672387"/>
                  </a:lnTo>
                  <a:lnTo>
                    <a:pt x="1687507" y="114149"/>
                  </a:lnTo>
                  <a:lnTo>
                    <a:pt x="1316241" y="114149"/>
                  </a:lnTo>
                  <a:lnTo>
                    <a:pt x="844337" y="1271562"/>
                  </a:lnTo>
                  <a:lnTo>
                    <a:pt x="386383" y="114149"/>
                  </a:lnTo>
                  <a:lnTo>
                    <a:pt x="0" y="114149"/>
                  </a:lnTo>
                  <a:lnTo>
                    <a:pt x="0" y="1672375"/>
                  </a:lnTo>
                  <a:lnTo>
                    <a:pt x="252082" y="1672375"/>
                  </a:lnTo>
                  <a:lnTo>
                    <a:pt x="252082" y="473177"/>
                  </a:lnTo>
                  <a:lnTo>
                    <a:pt x="260737" y="473177"/>
                  </a:lnTo>
                  <a:lnTo>
                    <a:pt x="744325" y="1672387"/>
                  </a:lnTo>
                  <a:lnTo>
                    <a:pt x="934563" y="1672387"/>
                  </a:lnTo>
                  <a:lnTo>
                    <a:pt x="1410605" y="473295"/>
                  </a:lnTo>
                  <a:lnTo>
                    <a:pt x="1419260" y="473295"/>
                  </a:lnTo>
                  <a:close/>
                </a:path>
              </a:pathLst>
            </a:custGeom>
            <a:solidFill>
              <a:schemeClr val="tx1"/>
            </a:solidFill>
            <a:ln w="11791" cap="flat">
              <a:noFill/>
              <a:prstDash val="solid"/>
              <a:miter/>
            </a:ln>
          </p:spPr>
          <p:txBody>
            <a:bodyPr rtlCol="0" anchor="ctr"/>
            <a:lstStyle/>
            <a:p>
              <a:endParaRPr lang="en-IN"/>
            </a:p>
          </p:txBody>
        </p:sp>
        <p:sp>
          <p:nvSpPr>
            <p:cNvPr id="11" name="Freeform: Shape 10">
              <a:extLst>
                <a:ext uri="{FF2B5EF4-FFF2-40B4-BE49-F238E27FC236}">
                  <a16:creationId xmlns:a16="http://schemas.microsoft.com/office/drawing/2014/main" id="{14698286-364B-6473-4DD9-6DA8E90EF5CC}"/>
                </a:ext>
              </a:extLst>
            </p:cNvPr>
            <p:cNvSpPr/>
            <p:nvPr/>
          </p:nvSpPr>
          <p:spPr>
            <a:xfrm>
              <a:off x="889000" y="-2380373"/>
              <a:ext cx="1236509" cy="1235739"/>
            </a:xfrm>
            <a:custGeom>
              <a:avLst/>
              <a:gdLst>
                <a:gd name="connsiteX0" fmla="*/ 1236509 w 1236509"/>
                <a:gd name="connsiteY0" fmla="*/ 1235739 h 1235739"/>
                <a:gd name="connsiteX1" fmla="*/ 0 w 1236509"/>
                <a:gd name="connsiteY1" fmla="*/ 1235739 h 1235739"/>
                <a:gd name="connsiteX2" fmla="*/ 0 w 1236509"/>
                <a:gd name="connsiteY2" fmla="*/ 0 h 1235739"/>
                <a:gd name="connsiteX3" fmla="*/ 1236509 w 1236509"/>
                <a:gd name="connsiteY3" fmla="*/ 0 h 1235739"/>
                <a:gd name="connsiteX4" fmla="*/ 1236509 w 1236509"/>
                <a:gd name="connsiteY4" fmla="*/ 1235739 h 1235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509" h="1235739">
                  <a:moveTo>
                    <a:pt x="1236509" y="1235739"/>
                  </a:moveTo>
                  <a:lnTo>
                    <a:pt x="0" y="1235739"/>
                  </a:lnTo>
                  <a:lnTo>
                    <a:pt x="0" y="0"/>
                  </a:lnTo>
                  <a:lnTo>
                    <a:pt x="1236509" y="0"/>
                  </a:lnTo>
                  <a:lnTo>
                    <a:pt x="1236509" y="1235739"/>
                  </a:lnTo>
                  <a:close/>
                </a:path>
              </a:pathLst>
            </a:custGeom>
            <a:solidFill>
              <a:srgbClr val="F1511B"/>
            </a:solidFill>
            <a:ln w="11791" cap="flat">
              <a:noFill/>
              <a:prstDash val="solid"/>
              <a:miter/>
            </a:ln>
          </p:spPr>
          <p:txBody>
            <a:bodyPr rtlCol="0" anchor="ctr"/>
            <a:lstStyle/>
            <a:p>
              <a:endParaRPr lang="en-IN"/>
            </a:p>
          </p:txBody>
        </p:sp>
        <p:sp>
          <p:nvSpPr>
            <p:cNvPr id="12" name="Freeform: Shape 11">
              <a:extLst>
                <a:ext uri="{FF2B5EF4-FFF2-40B4-BE49-F238E27FC236}">
                  <a16:creationId xmlns:a16="http://schemas.microsoft.com/office/drawing/2014/main" id="{834B588E-E082-24C4-E6AF-0195FA3665E9}"/>
                </a:ext>
              </a:extLst>
            </p:cNvPr>
            <p:cNvSpPr/>
            <p:nvPr/>
          </p:nvSpPr>
          <p:spPr>
            <a:xfrm>
              <a:off x="2254268" y="-2380373"/>
              <a:ext cx="1236485" cy="1235739"/>
            </a:xfrm>
            <a:custGeom>
              <a:avLst/>
              <a:gdLst>
                <a:gd name="connsiteX0" fmla="*/ 1236486 w 1236485"/>
                <a:gd name="connsiteY0" fmla="*/ 1235739 h 1235739"/>
                <a:gd name="connsiteX1" fmla="*/ 0 w 1236485"/>
                <a:gd name="connsiteY1" fmla="*/ 1235739 h 1235739"/>
                <a:gd name="connsiteX2" fmla="*/ 0 w 1236485"/>
                <a:gd name="connsiteY2" fmla="*/ 0 h 1235739"/>
                <a:gd name="connsiteX3" fmla="*/ 1236486 w 1236485"/>
                <a:gd name="connsiteY3" fmla="*/ 0 h 1235739"/>
                <a:gd name="connsiteX4" fmla="*/ 1236486 w 1236485"/>
                <a:gd name="connsiteY4" fmla="*/ 1235739 h 1235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485" h="1235739">
                  <a:moveTo>
                    <a:pt x="1236486" y="1235739"/>
                  </a:moveTo>
                  <a:lnTo>
                    <a:pt x="0" y="1235739"/>
                  </a:lnTo>
                  <a:lnTo>
                    <a:pt x="0" y="0"/>
                  </a:lnTo>
                  <a:lnTo>
                    <a:pt x="1236486" y="0"/>
                  </a:lnTo>
                  <a:lnTo>
                    <a:pt x="1236486" y="1235739"/>
                  </a:lnTo>
                  <a:close/>
                </a:path>
              </a:pathLst>
            </a:custGeom>
            <a:solidFill>
              <a:srgbClr val="80CC28"/>
            </a:solidFill>
            <a:ln w="11791" cap="flat">
              <a:no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C4456983-7357-21EC-7CAA-4F94E563486E}"/>
                </a:ext>
              </a:extLst>
            </p:cNvPr>
            <p:cNvSpPr/>
            <p:nvPr/>
          </p:nvSpPr>
          <p:spPr>
            <a:xfrm>
              <a:off x="889000" y="-1015483"/>
              <a:ext cx="1236473" cy="1235727"/>
            </a:xfrm>
            <a:custGeom>
              <a:avLst/>
              <a:gdLst>
                <a:gd name="connsiteX0" fmla="*/ 1236474 w 1236473"/>
                <a:gd name="connsiteY0" fmla="*/ 1235728 h 1235727"/>
                <a:gd name="connsiteX1" fmla="*/ 0 w 1236473"/>
                <a:gd name="connsiteY1" fmla="*/ 1235728 h 1235727"/>
                <a:gd name="connsiteX2" fmla="*/ 0 w 1236473"/>
                <a:gd name="connsiteY2" fmla="*/ 0 h 1235727"/>
                <a:gd name="connsiteX3" fmla="*/ 1236474 w 1236473"/>
                <a:gd name="connsiteY3" fmla="*/ 0 h 1235727"/>
                <a:gd name="connsiteX4" fmla="*/ 1236474 w 1236473"/>
                <a:gd name="connsiteY4" fmla="*/ 1235728 h 1235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473" h="1235727">
                  <a:moveTo>
                    <a:pt x="1236474" y="1235728"/>
                  </a:moveTo>
                  <a:lnTo>
                    <a:pt x="0" y="1235728"/>
                  </a:lnTo>
                  <a:lnTo>
                    <a:pt x="0" y="0"/>
                  </a:lnTo>
                  <a:lnTo>
                    <a:pt x="1236474" y="0"/>
                  </a:lnTo>
                  <a:lnTo>
                    <a:pt x="1236474" y="1235728"/>
                  </a:lnTo>
                  <a:close/>
                </a:path>
              </a:pathLst>
            </a:custGeom>
            <a:solidFill>
              <a:srgbClr val="00ADEF"/>
            </a:solidFill>
            <a:ln w="11791" cap="flat">
              <a:no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3DC283CF-FCFC-A84C-C49B-A8C27D47D602}"/>
                </a:ext>
              </a:extLst>
            </p:cNvPr>
            <p:cNvSpPr/>
            <p:nvPr/>
          </p:nvSpPr>
          <p:spPr>
            <a:xfrm>
              <a:off x="2254268" y="-1015483"/>
              <a:ext cx="1236485" cy="1235727"/>
            </a:xfrm>
            <a:custGeom>
              <a:avLst/>
              <a:gdLst>
                <a:gd name="connsiteX0" fmla="*/ 1236486 w 1236485"/>
                <a:gd name="connsiteY0" fmla="*/ 1235728 h 1235727"/>
                <a:gd name="connsiteX1" fmla="*/ 0 w 1236485"/>
                <a:gd name="connsiteY1" fmla="*/ 1235728 h 1235727"/>
                <a:gd name="connsiteX2" fmla="*/ 0 w 1236485"/>
                <a:gd name="connsiteY2" fmla="*/ 0 h 1235727"/>
                <a:gd name="connsiteX3" fmla="*/ 1236486 w 1236485"/>
                <a:gd name="connsiteY3" fmla="*/ 0 h 1235727"/>
                <a:gd name="connsiteX4" fmla="*/ 1236486 w 1236485"/>
                <a:gd name="connsiteY4" fmla="*/ 1235728 h 1235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485" h="1235727">
                  <a:moveTo>
                    <a:pt x="1236486" y="1235728"/>
                  </a:moveTo>
                  <a:lnTo>
                    <a:pt x="0" y="1235728"/>
                  </a:lnTo>
                  <a:lnTo>
                    <a:pt x="0" y="0"/>
                  </a:lnTo>
                  <a:lnTo>
                    <a:pt x="1236486" y="0"/>
                  </a:lnTo>
                  <a:lnTo>
                    <a:pt x="1236486" y="1235728"/>
                  </a:lnTo>
                  <a:close/>
                </a:path>
              </a:pathLst>
            </a:custGeom>
            <a:solidFill>
              <a:srgbClr val="FBBC09"/>
            </a:solidFill>
            <a:ln w="11791" cap="flat">
              <a:noFill/>
              <a:prstDash val="solid"/>
              <a:miter/>
            </a:ln>
          </p:spPr>
          <p:txBody>
            <a:bodyPr rtlCol="0" anchor="ctr"/>
            <a:lstStyle/>
            <a:p>
              <a:endParaRPr lang="en-IN"/>
            </a:p>
          </p:txBody>
        </p:sp>
      </p:grpSp>
    </p:spTree>
    <p:extLst>
      <p:ext uri="{BB962C8B-B14F-4D97-AF65-F5344CB8AC3E}">
        <p14:creationId xmlns:p14="http://schemas.microsoft.com/office/powerpoint/2010/main" val="2607430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6_Title square photo">
    <p:bg>
      <p:bgPr>
        <a:solidFill>
          <a:srgbClr val="00445E"/>
        </a:solidFill>
        <a:effectLst/>
      </p:bgPr>
    </p:bg>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C42F87B8-E55E-4048-A7BB-453ECAFE9C08}"/>
              </a:ext>
            </a:extLst>
          </p:cNvPr>
          <p:cNvCxnSpPr>
            <a:cxnSpLocks/>
          </p:cNvCxnSpPr>
          <p:nvPr userDrawn="1"/>
        </p:nvCxnSpPr>
        <p:spPr>
          <a:xfrm>
            <a:off x="582042" y="2748926"/>
            <a:ext cx="4180458" cy="0"/>
          </a:xfrm>
          <a:prstGeom prst="line">
            <a:avLst/>
          </a:prstGeom>
          <a:noFill/>
          <a:ln w="12700" cap="flat" cmpd="sng" algn="ctr">
            <a:solidFill>
              <a:srgbClr val="8BEBEE"/>
            </a:solidFill>
            <a:prstDash val="solid"/>
            <a:headEnd type="none" w="med" len="med"/>
            <a:tailEnd type="none" w="med" len="med"/>
          </a:ln>
          <a:effectLst/>
        </p:spPr>
      </p:cxnSp>
      <p:sp>
        <p:nvSpPr>
          <p:cNvPr id="22" name="Text Placeholder 4">
            <a:extLst>
              <a:ext uri="{FF2B5EF4-FFF2-40B4-BE49-F238E27FC236}">
                <a16:creationId xmlns:a16="http://schemas.microsoft.com/office/drawing/2014/main" id="{2BC515D9-3FCC-4C21-AA62-DE5B565DE7EE}"/>
              </a:ext>
            </a:extLst>
          </p:cNvPr>
          <p:cNvSpPr txBox="1">
            <a:spLocks/>
          </p:cNvSpPr>
          <p:nvPr userDrawn="1"/>
        </p:nvSpPr>
        <p:spPr>
          <a:xfrm>
            <a:off x="1672866" y="1943034"/>
            <a:ext cx="3077063" cy="430887"/>
          </a:xfrm>
          <a:prstGeom prst="rect">
            <a:avLst/>
          </a:prstGeom>
          <a:noFill/>
        </p:spPr>
        <p:txBody>
          <a:bodyPr wrap="square" lIns="0" tIns="0" rIns="0" bIns="0" anchor="ctr">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r>
              <a:rPr lang="en-US" sz="2800"/>
              <a:t>MC4S APP</a:t>
            </a:r>
          </a:p>
        </p:txBody>
      </p:sp>
      <p:sp>
        <p:nvSpPr>
          <p:cNvPr id="43" name="Title 1">
            <a:extLst>
              <a:ext uri="{FF2B5EF4-FFF2-40B4-BE49-F238E27FC236}">
                <a16:creationId xmlns:a16="http://schemas.microsoft.com/office/drawing/2014/main" id="{7CFC3BB2-E8A4-4A09-BEC5-BDC71500A33E}"/>
              </a:ext>
            </a:extLst>
          </p:cNvPr>
          <p:cNvSpPr>
            <a:spLocks noGrp="1"/>
          </p:cNvSpPr>
          <p:nvPr>
            <p:ph type="title" hasCustomPrompt="1"/>
          </p:nvPr>
        </p:nvSpPr>
        <p:spPr>
          <a:xfrm>
            <a:off x="588263" y="2940307"/>
            <a:ext cx="4167887" cy="553998"/>
          </a:xfrm>
        </p:spPr>
        <p:txBody>
          <a:bodyPr anchor="t" anchorCtr="0">
            <a:spAutoFit/>
          </a:bodyPr>
          <a:lstStyle>
            <a:lvl1pPr>
              <a:defRPr>
                <a:solidFill>
                  <a:srgbClr val="83E6EA"/>
                </a:solidFill>
              </a:defRPr>
            </a:lvl1pPr>
          </a:lstStyle>
          <a:p>
            <a:r>
              <a:rPr lang="en-US" sz="3600"/>
              <a:t>Click to add title</a:t>
            </a:r>
          </a:p>
        </p:txBody>
      </p:sp>
      <p:cxnSp>
        <p:nvCxnSpPr>
          <p:cNvPr id="44" name="Straight Connector 43">
            <a:extLst>
              <a:ext uri="{FF2B5EF4-FFF2-40B4-BE49-F238E27FC236}">
                <a16:creationId xmlns:a16="http://schemas.microsoft.com/office/drawing/2014/main" id="{BDE3F20F-9795-47C5-B9CE-03886AA214FA}"/>
              </a:ext>
            </a:extLst>
          </p:cNvPr>
          <p:cNvCxnSpPr>
            <a:cxnSpLocks/>
          </p:cNvCxnSpPr>
          <p:nvPr userDrawn="1"/>
        </p:nvCxnSpPr>
        <p:spPr>
          <a:xfrm>
            <a:off x="582042" y="4278835"/>
            <a:ext cx="4167887" cy="0"/>
          </a:xfrm>
          <a:prstGeom prst="line">
            <a:avLst/>
          </a:prstGeom>
          <a:noFill/>
          <a:ln w="12700" cap="flat" cmpd="sng" algn="ctr">
            <a:solidFill>
              <a:schemeClr val="tx1">
                <a:lumMod val="75000"/>
              </a:schemeClr>
            </a:solidFill>
            <a:prstDash val="solid"/>
            <a:headEnd type="none" w="med" len="med"/>
            <a:tailEnd type="none" w="med" len="med"/>
          </a:ln>
          <a:effectLst/>
        </p:spPr>
      </p:cxnSp>
      <p:sp>
        <p:nvSpPr>
          <p:cNvPr id="46" name="Text Placeholder 3">
            <a:extLst>
              <a:ext uri="{FF2B5EF4-FFF2-40B4-BE49-F238E27FC236}">
                <a16:creationId xmlns:a16="http://schemas.microsoft.com/office/drawing/2014/main" id="{CB3E812F-3440-4890-8219-4B343FE006B4}"/>
              </a:ext>
            </a:extLst>
          </p:cNvPr>
          <p:cNvSpPr>
            <a:spLocks noGrp="1"/>
          </p:cNvSpPr>
          <p:nvPr>
            <p:ph type="body" sz="quarter" idx="13"/>
          </p:nvPr>
        </p:nvSpPr>
        <p:spPr>
          <a:xfrm>
            <a:off x="598722" y="4541120"/>
            <a:ext cx="4168775" cy="307777"/>
          </a:xfrm>
        </p:spPr>
        <p:txBody>
          <a:bodyPr/>
          <a:lstStyle>
            <a:lvl1pPr marL="0" indent="0">
              <a:buNone/>
              <a:defRPr lang="en-US" sz="2000" kern="1200" spc="0" baseline="0" dirty="0" smtClean="0">
                <a:solidFill>
                  <a:schemeClr val="tx1"/>
                </a:solidFill>
                <a:latin typeface="+mn-lt"/>
                <a:ea typeface="+mn-ea"/>
                <a:cs typeface="Segoe UI" panose="020B0502040204020203" pitchFamily="34" charset="0"/>
              </a:defRPr>
            </a:lvl1pPr>
            <a:lvl2pPr marL="228600" indent="0">
              <a:buNone/>
              <a:defRPr/>
            </a:lvl2pPr>
          </a:lstStyle>
          <a:p>
            <a:pPr lvl="0"/>
            <a:r>
              <a:rPr lang="en-US"/>
              <a:t>Click to edit Master text styles</a:t>
            </a:r>
          </a:p>
        </p:txBody>
      </p:sp>
      <p:pic>
        <p:nvPicPr>
          <p:cNvPr id="2" name="Picture 1" descr="A picture containing outdoor, building&#10;&#10;Description automatically generated">
            <a:extLst>
              <a:ext uri="{FF2B5EF4-FFF2-40B4-BE49-F238E27FC236}">
                <a16:creationId xmlns:a16="http://schemas.microsoft.com/office/drawing/2014/main" id="{05F600CA-8144-2402-46F9-3DDC6464CD90}"/>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grpSp>
        <p:nvGrpSpPr>
          <p:cNvPr id="10" name="Group 9">
            <a:extLst>
              <a:ext uri="{FF2B5EF4-FFF2-40B4-BE49-F238E27FC236}">
                <a16:creationId xmlns:a16="http://schemas.microsoft.com/office/drawing/2014/main" id="{297ADE5F-CF99-F7D0-19E4-5DF43CAE37D2}"/>
              </a:ext>
            </a:extLst>
          </p:cNvPr>
          <p:cNvGrpSpPr/>
          <p:nvPr userDrawn="1"/>
        </p:nvGrpSpPr>
        <p:grpSpPr>
          <a:xfrm>
            <a:off x="586805" y="587785"/>
            <a:ext cx="1370583" cy="292423"/>
            <a:chOff x="889000" y="-2380373"/>
            <a:chExt cx="12189052" cy="2600617"/>
          </a:xfrm>
        </p:grpSpPr>
        <p:sp>
          <p:nvSpPr>
            <p:cNvPr id="11" name="Freeform: Shape 10">
              <a:extLst>
                <a:ext uri="{FF2B5EF4-FFF2-40B4-BE49-F238E27FC236}">
                  <a16:creationId xmlns:a16="http://schemas.microsoft.com/office/drawing/2014/main" id="{67688644-CF95-3521-A2F4-C83840C2999C}"/>
                </a:ext>
              </a:extLst>
            </p:cNvPr>
            <p:cNvSpPr/>
            <p:nvPr/>
          </p:nvSpPr>
          <p:spPr>
            <a:xfrm>
              <a:off x="4270806" y="-1973809"/>
              <a:ext cx="8807246" cy="1699359"/>
            </a:xfrm>
            <a:custGeom>
              <a:avLst/>
              <a:gdLst>
                <a:gd name="connsiteX0" fmla="*/ 8807246 w 8807246"/>
                <a:gd name="connsiteY0" fmla="*/ 769904 h 1699359"/>
                <a:gd name="connsiteX1" fmla="*/ 8807246 w 8807246"/>
                <a:gd name="connsiteY1" fmla="*/ 555675 h 1699359"/>
                <a:gd name="connsiteX2" fmla="*/ 8541003 w 8807246"/>
                <a:gd name="connsiteY2" fmla="*/ 555675 h 1699359"/>
                <a:gd name="connsiteX3" fmla="*/ 8541003 w 8807246"/>
                <a:gd name="connsiteY3" fmla="*/ 222631 h 1699359"/>
                <a:gd name="connsiteX4" fmla="*/ 8532041 w 8807246"/>
                <a:gd name="connsiteY4" fmla="*/ 225388 h 1699359"/>
                <a:gd name="connsiteX5" fmla="*/ 8282012 w 8807246"/>
                <a:gd name="connsiteY5" fmla="*/ 301841 h 1699359"/>
                <a:gd name="connsiteX6" fmla="*/ 8277083 w 8807246"/>
                <a:gd name="connsiteY6" fmla="*/ 303338 h 1699359"/>
                <a:gd name="connsiteX7" fmla="*/ 8277083 w 8807246"/>
                <a:gd name="connsiteY7" fmla="*/ 555687 h 1699359"/>
                <a:gd name="connsiteX8" fmla="*/ 7882447 w 8807246"/>
                <a:gd name="connsiteY8" fmla="*/ 555687 h 1699359"/>
                <a:gd name="connsiteX9" fmla="*/ 7882447 w 8807246"/>
                <a:gd name="connsiteY9" fmla="*/ 415107 h 1699359"/>
                <a:gd name="connsiteX10" fmla="*/ 7925956 w 8807246"/>
                <a:gd name="connsiteY10" fmla="*/ 266148 h 1699359"/>
                <a:gd name="connsiteX11" fmla="*/ 8047911 w 8807246"/>
                <a:gd name="connsiteY11" fmla="*/ 216362 h 1699359"/>
                <a:gd name="connsiteX12" fmla="*/ 8163594 w 8807246"/>
                <a:gd name="connsiteY12" fmla="*/ 242663 h 1699359"/>
                <a:gd name="connsiteX13" fmla="*/ 8173416 w 8807246"/>
                <a:gd name="connsiteY13" fmla="*/ 247047 h 1699359"/>
                <a:gd name="connsiteX14" fmla="*/ 8173416 w 8807246"/>
                <a:gd name="connsiteY14" fmla="*/ 21435 h 1699359"/>
                <a:gd name="connsiteX15" fmla="*/ 8168794 w 8807246"/>
                <a:gd name="connsiteY15" fmla="*/ 19738 h 1699359"/>
                <a:gd name="connsiteX16" fmla="*/ 8020945 w 8807246"/>
                <a:gd name="connsiteY16" fmla="*/ 0 h 1699359"/>
                <a:gd name="connsiteX17" fmla="*/ 7811229 w 8807246"/>
                <a:gd name="connsiteY17" fmla="*/ 50352 h 1699359"/>
                <a:gd name="connsiteX18" fmla="*/ 7667318 w 8807246"/>
                <a:gd name="connsiteY18" fmla="*/ 192535 h 1699359"/>
                <a:gd name="connsiteX19" fmla="*/ 7616357 w 8807246"/>
                <a:gd name="connsiteY19" fmla="*/ 401119 h 1699359"/>
                <a:gd name="connsiteX20" fmla="*/ 7616357 w 8807246"/>
                <a:gd name="connsiteY20" fmla="*/ 555675 h 1699359"/>
                <a:gd name="connsiteX21" fmla="*/ 7431001 w 8807246"/>
                <a:gd name="connsiteY21" fmla="*/ 555675 h 1699359"/>
                <a:gd name="connsiteX22" fmla="*/ 7431001 w 8807246"/>
                <a:gd name="connsiteY22" fmla="*/ 769904 h 1699359"/>
                <a:gd name="connsiteX23" fmla="*/ 7616357 w 8807246"/>
                <a:gd name="connsiteY23" fmla="*/ 769904 h 1699359"/>
                <a:gd name="connsiteX24" fmla="*/ 7616357 w 8807246"/>
                <a:gd name="connsiteY24" fmla="*/ 1672410 h 1699359"/>
                <a:gd name="connsiteX25" fmla="*/ 7882447 w 8807246"/>
                <a:gd name="connsiteY25" fmla="*/ 1672410 h 1699359"/>
                <a:gd name="connsiteX26" fmla="*/ 7882447 w 8807246"/>
                <a:gd name="connsiteY26" fmla="*/ 769904 h 1699359"/>
                <a:gd name="connsiteX27" fmla="*/ 8277083 w 8807246"/>
                <a:gd name="connsiteY27" fmla="*/ 769904 h 1699359"/>
                <a:gd name="connsiteX28" fmla="*/ 8277083 w 8807246"/>
                <a:gd name="connsiteY28" fmla="*/ 1343431 h 1699359"/>
                <a:gd name="connsiteX29" fmla="*/ 8608448 w 8807246"/>
                <a:gd name="connsiteY29" fmla="*/ 1699336 h 1699359"/>
                <a:gd name="connsiteX30" fmla="*/ 8721407 w 8807246"/>
                <a:gd name="connsiteY30" fmla="*/ 1686822 h 1699359"/>
                <a:gd name="connsiteX31" fmla="*/ 8803708 w 8807246"/>
                <a:gd name="connsiteY31" fmla="*/ 1660744 h 1699359"/>
                <a:gd name="connsiteX32" fmla="*/ 8807246 w 8807246"/>
                <a:gd name="connsiteY32" fmla="*/ 1658670 h 1699359"/>
                <a:gd name="connsiteX33" fmla="*/ 8807246 w 8807246"/>
                <a:gd name="connsiteY33" fmla="*/ 1442462 h 1699359"/>
                <a:gd name="connsiteX34" fmla="*/ 8796398 w 8807246"/>
                <a:gd name="connsiteY34" fmla="*/ 1449615 h 1699359"/>
                <a:gd name="connsiteX35" fmla="*/ 8742867 w 8807246"/>
                <a:gd name="connsiteY35" fmla="*/ 1472935 h 1699359"/>
                <a:gd name="connsiteX36" fmla="*/ 8690279 w 8807246"/>
                <a:gd name="connsiteY36" fmla="*/ 1481867 h 1699359"/>
                <a:gd name="connsiteX37" fmla="*/ 8577084 w 8807246"/>
                <a:gd name="connsiteY37" fmla="*/ 1440624 h 1699359"/>
                <a:gd name="connsiteX38" fmla="*/ 8541003 w 8807246"/>
                <a:gd name="connsiteY38" fmla="*/ 1297133 h 1699359"/>
                <a:gd name="connsiteX39" fmla="*/ 8541003 w 8807246"/>
                <a:gd name="connsiteY39" fmla="*/ 769904 h 1699359"/>
                <a:gd name="connsiteX40" fmla="*/ 8807246 w 8807246"/>
                <a:gd name="connsiteY40" fmla="*/ 769904 h 1699359"/>
                <a:gd name="connsiteX41" fmla="*/ 6836776 w 8807246"/>
                <a:gd name="connsiteY41" fmla="*/ 1481902 h 1699359"/>
                <a:gd name="connsiteX42" fmla="*/ 6610387 w 8807246"/>
                <a:gd name="connsiteY42" fmla="*/ 1386854 h 1699359"/>
                <a:gd name="connsiteX43" fmla="*/ 6529040 w 8807246"/>
                <a:gd name="connsiteY43" fmla="*/ 1118385 h 1699359"/>
                <a:gd name="connsiteX44" fmla="*/ 6610411 w 8807246"/>
                <a:gd name="connsiteY44" fmla="*/ 842810 h 1699359"/>
                <a:gd name="connsiteX45" fmla="*/ 6834607 w 8807246"/>
                <a:gd name="connsiteY45" fmla="*/ 746242 h 1699359"/>
                <a:gd name="connsiteX46" fmla="*/ 7052931 w 8807246"/>
                <a:gd name="connsiteY46" fmla="*/ 838580 h 1699359"/>
                <a:gd name="connsiteX47" fmla="*/ 7132639 w 8807246"/>
                <a:gd name="connsiteY47" fmla="*/ 1111916 h 1699359"/>
                <a:gd name="connsiteX48" fmla="*/ 7057647 w 8807246"/>
                <a:gd name="connsiteY48" fmla="*/ 1388645 h 1699359"/>
                <a:gd name="connsiteX49" fmla="*/ 6836776 w 8807246"/>
                <a:gd name="connsiteY49" fmla="*/ 1481902 h 1699359"/>
                <a:gd name="connsiteX50" fmla="*/ 6848603 w 8807246"/>
                <a:gd name="connsiteY50" fmla="*/ 528773 h 1699359"/>
                <a:gd name="connsiteX51" fmla="*/ 6413641 w 8807246"/>
                <a:gd name="connsiteY51" fmla="*/ 689150 h 1699359"/>
                <a:gd name="connsiteX52" fmla="*/ 6256489 w 8807246"/>
                <a:gd name="connsiteY52" fmla="*/ 1126952 h 1699359"/>
                <a:gd name="connsiteX53" fmla="*/ 6409903 w 8807246"/>
                <a:gd name="connsiteY53" fmla="*/ 1544898 h 1699359"/>
                <a:gd name="connsiteX54" fmla="*/ 6821660 w 8807246"/>
                <a:gd name="connsiteY54" fmla="*/ 1699313 h 1699359"/>
                <a:gd name="connsiteX55" fmla="*/ 7248015 w 8807246"/>
                <a:gd name="connsiteY55" fmla="*/ 1536708 h 1699359"/>
                <a:gd name="connsiteX56" fmla="*/ 7405143 w 8807246"/>
                <a:gd name="connsiteY56" fmla="*/ 1103255 h 1699359"/>
                <a:gd name="connsiteX57" fmla="*/ 7257730 w 8807246"/>
                <a:gd name="connsiteY57" fmla="*/ 682209 h 1699359"/>
                <a:gd name="connsiteX58" fmla="*/ 6848603 w 8807246"/>
                <a:gd name="connsiteY58" fmla="*/ 528773 h 1699359"/>
                <a:gd name="connsiteX59" fmla="*/ 5827470 w 8807246"/>
                <a:gd name="connsiteY59" fmla="*/ 528773 h 1699359"/>
                <a:gd name="connsiteX60" fmla="*/ 5519250 w 8807246"/>
                <a:gd name="connsiteY60" fmla="*/ 623986 h 1699359"/>
                <a:gd name="connsiteX61" fmla="*/ 5399146 w 8807246"/>
                <a:gd name="connsiteY61" fmla="*/ 871739 h 1699359"/>
                <a:gd name="connsiteX62" fmla="*/ 5425039 w 8807246"/>
                <a:gd name="connsiteY62" fmla="*/ 1010234 h 1699359"/>
                <a:gd name="connsiteX63" fmla="*/ 5504559 w 8807246"/>
                <a:gd name="connsiteY63" fmla="*/ 1114037 h 1699359"/>
                <a:gd name="connsiteX64" fmla="*/ 5666297 w 8807246"/>
                <a:gd name="connsiteY64" fmla="*/ 1204465 h 1699359"/>
                <a:gd name="connsiteX65" fmla="*/ 5800810 w 8807246"/>
                <a:gd name="connsiteY65" fmla="*/ 1267084 h 1699359"/>
                <a:gd name="connsiteX66" fmla="*/ 5860036 w 8807246"/>
                <a:gd name="connsiteY66" fmla="*/ 1315681 h 1699359"/>
                <a:gd name="connsiteX67" fmla="*/ 5876509 w 8807246"/>
                <a:gd name="connsiteY67" fmla="*/ 1378983 h 1699359"/>
                <a:gd name="connsiteX68" fmla="*/ 5704607 w 8807246"/>
                <a:gd name="connsiteY68" fmla="*/ 1490516 h 1699359"/>
                <a:gd name="connsiteX69" fmla="*/ 5559139 w 8807246"/>
                <a:gd name="connsiteY69" fmla="*/ 1463908 h 1699359"/>
                <a:gd name="connsiteX70" fmla="*/ 5410171 w 8807246"/>
                <a:gd name="connsiteY70" fmla="*/ 1388422 h 1699359"/>
                <a:gd name="connsiteX71" fmla="*/ 5399123 w 8807246"/>
                <a:gd name="connsiteY71" fmla="*/ 1380503 h 1699359"/>
                <a:gd name="connsiteX72" fmla="*/ 5399123 w 8807246"/>
                <a:gd name="connsiteY72" fmla="*/ 1636529 h 1699359"/>
                <a:gd name="connsiteX73" fmla="*/ 5403179 w 8807246"/>
                <a:gd name="connsiteY73" fmla="*/ 1638414 h 1699359"/>
                <a:gd name="connsiteX74" fmla="*/ 5544247 w 8807246"/>
                <a:gd name="connsiteY74" fmla="*/ 1681955 h 1699359"/>
                <a:gd name="connsiteX75" fmla="*/ 5694903 w 8807246"/>
                <a:gd name="connsiteY75" fmla="*/ 1699360 h 1699359"/>
                <a:gd name="connsiteX76" fmla="*/ 6020361 w 8807246"/>
                <a:gd name="connsiteY76" fmla="*/ 1603617 h 1699359"/>
                <a:gd name="connsiteX77" fmla="*/ 6141549 w 8807246"/>
                <a:gd name="connsiteY77" fmla="*/ 1349971 h 1699359"/>
                <a:gd name="connsiteX78" fmla="*/ 6076356 w 8807246"/>
                <a:gd name="connsiteY78" fmla="*/ 1158084 h 1699359"/>
                <a:gd name="connsiteX79" fmla="*/ 5854861 w 8807246"/>
                <a:gd name="connsiteY79" fmla="*/ 1017139 h 1699359"/>
                <a:gd name="connsiteX80" fmla="*/ 5697048 w 8807246"/>
                <a:gd name="connsiteY80" fmla="*/ 935147 h 1699359"/>
                <a:gd name="connsiteX81" fmla="*/ 5665224 w 8807246"/>
                <a:gd name="connsiteY81" fmla="*/ 849126 h 1699359"/>
                <a:gd name="connsiteX82" fmla="*/ 5705609 w 8807246"/>
                <a:gd name="connsiteY82" fmla="*/ 769562 h 1699359"/>
                <a:gd name="connsiteX83" fmla="*/ 5818850 w 8807246"/>
                <a:gd name="connsiteY83" fmla="*/ 737616 h 1699359"/>
                <a:gd name="connsiteX84" fmla="*/ 5953658 w 8807246"/>
                <a:gd name="connsiteY84" fmla="*/ 758332 h 1699359"/>
                <a:gd name="connsiteX85" fmla="*/ 6071380 w 8807246"/>
                <a:gd name="connsiteY85" fmla="*/ 812891 h 1699359"/>
                <a:gd name="connsiteX86" fmla="*/ 6082252 w 8807246"/>
                <a:gd name="connsiteY86" fmla="*/ 820315 h 1699359"/>
                <a:gd name="connsiteX87" fmla="*/ 6082252 w 8807246"/>
                <a:gd name="connsiteY87" fmla="*/ 577451 h 1699359"/>
                <a:gd name="connsiteX88" fmla="*/ 6078078 w 8807246"/>
                <a:gd name="connsiteY88" fmla="*/ 575660 h 1699359"/>
                <a:gd name="connsiteX89" fmla="*/ 5958539 w 8807246"/>
                <a:gd name="connsiteY89" fmla="*/ 542336 h 1699359"/>
                <a:gd name="connsiteX90" fmla="*/ 5827470 w 8807246"/>
                <a:gd name="connsiteY90" fmla="*/ 528773 h 1699359"/>
                <a:gd name="connsiteX91" fmla="*/ 4705464 w 8807246"/>
                <a:gd name="connsiteY91" fmla="*/ 1481902 h 1699359"/>
                <a:gd name="connsiteX92" fmla="*/ 4479086 w 8807246"/>
                <a:gd name="connsiteY92" fmla="*/ 1386854 h 1699359"/>
                <a:gd name="connsiteX93" fmla="*/ 4397775 w 8807246"/>
                <a:gd name="connsiteY93" fmla="*/ 1118385 h 1699359"/>
                <a:gd name="connsiteX94" fmla="*/ 4479145 w 8807246"/>
                <a:gd name="connsiteY94" fmla="*/ 842810 h 1699359"/>
                <a:gd name="connsiteX95" fmla="*/ 4703330 w 8807246"/>
                <a:gd name="connsiteY95" fmla="*/ 746242 h 1699359"/>
                <a:gd name="connsiteX96" fmla="*/ 4921630 w 8807246"/>
                <a:gd name="connsiteY96" fmla="*/ 838580 h 1699359"/>
                <a:gd name="connsiteX97" fmla="*/ 5001338 w 8807246"/>
                <a:gd name="connsiteY97" fmla="*/ 1111916 h 1699359"/>
                <a:gd name="connsiteX98" fmla="*/ 4926335 w 8807246"/>
                <a:gd name="connsiteY98" fmla="*/ 1388645 h 1699359"/>
                <a:gd name="connsiteX99" fmla="*/ 4705464 w 8807246"/>
                <a:gd name="connsiteY99" fmla="*/ 1481902 h 1699359"/>
                <a:gd name="connsiteX100" fmla="*/ 4717326 w 8807246"/>
                <a:gd name="connsiteY100" fmla="*/ 528773 h 1699359"/>
                <a:gd name="connsiteX101" fmla="*/ 4282363 w 8807246"/>
                <a:gd name="connsiteY101" fmla="*/ 689150 h 1699359"/>
                <a:gd name="connsiteX102" fmla="*/ 4125176 w 8807246"/>
                <a:gd name="connsiteY102" fmla="*/ 1126952 h 1699359"/>
                <a:gd name="connsiteX103" fmla="*/ 4278626 w 8807246"/>
                <a:gd name="connsiteY103" fmla="*/ 1544898 h 1699359"/>
                <a:gd name="connsiteX104" fmla="*/ 4690371 w 8807246"/>
                <a:gd name="connsiteY104" fmla="*/ 1699313 h 1699359"/>
                <a:gd name="connsiteX105" fmla="*/ 5116737 w 8807246"/>
                <a:gd name="connsiteY105" fmla="*/ 1536708 h 1699359"/>
                <a:gd name="connsiteX106" fmla="*/ 5273866 w 8807246"/>
                <a:gd name="connsiteY106" fmla="*/ 1103255 h 1699359"/>
                <a:gd name="connsiteX107" fmla="*/ 5126418 w 8807246"/>
                <a:gd name="connsiteY107" fmla="*/ 682209 h 1699359"/>
                <a:gd name="connsiteX108" fmla="*/ 4717326 w 8807246"/>
                <a:gd name="connsiteY108" fmla="*/ 528773 h 1699359"/>
                <a:gd name="connsiteX109" fmla="*/ 3721260 w 8807246"/>
                <a:gd name="connsiteY109" fmla="*/ 749070 h 1699359"/>
                <a:gd name="connsiteX110" fmla="*/ 3721260 w 8807246"/>
                <a:gd name="connsiteY110" fmla="*/ 555675 h 1699359"/>
                <a:gd name="connsiteX111" fmla="*/ 3458413 w 8807246"/>
                <a:gd name="connsiteY111" fmla="*/ 555675 h 1699359"/>
                <a:gd name="connsiteX112" fmla="*/ 3458413 w 8807246"/>
                <a:gd name="connsiteY112" fmla="*/ 1672387 h 1699359"/>
                <a:gd name="connsiteX113" fmla="*/ 3721260 w 8807246"/>
                <a:gd name="connsiteY113" fmla="*/ 1672387 h 1699359"/>
                <a:gd name="connsiteX114" fmla="*/ 3721260 w 8807246"/>
                <a:gd name="connsiteY114" fmla="*/ 1101145 h 1699359"/>
                <a:gd name="connsiteX115" fmla="*/ 3786784 w 8807246"/>
                <a:gd name="connsiteY115" fmla="*/ 863938 h 1699359"/>
                <a:gd name="connsiteX116" fmla="*/ 3956776 w 8807246"/>
                <a:gd name="connsiteY116" fmla="*/ 774205 h 1699359"/>
                <a:gd name="connsiteX117" fmla="*/ 4035812 w 8807246"/>
                <a:gd name="connsiteY117" fmla="*/ 785824 h 1699359"/>
                <a:gd name="connsiteX118" fmla="*/ 4097102 w 8807246"/>
                <a:gd name="connsiteY118" fmla="*/ 810593 h 1699359"/>
                <a:gd name="connsiteX119" fmla="*/ 4108150 w 8807246"/>
                <a:gd name="connsiteY119" fmla="*/ 818594 h 1699359"/>
                <a:gd name="connsiteX120" fmla="*/ 4108150 w 8807246"/>
                <a:gd name="connsiteY120" fmla="*/ 553766 h 1699359"/>
                <a:gd name="connsiteX121" fmla="*/ 4103893 w 8807246"/>
                <a:gd name="connsiteY121" fmla="*/ 551940 h 1699359"/>
                <a:gd name="connsiteX122" fmla="*/ 4000969 w 8807246"/>
                <a:gd name="connsiteY122" fmla="*/ 536303 h 1699359"/>
                <a:gd name="connsiteX123" fmla="*/ 3825175 w 8807246"/>
                <a:gd name="connsiteY123" fmla="*/ 599275 h 1699359"/>
                <a:gd name="connsiteX124" fmla="*/ 3724055 w 8807246"/>
                <a:gd name="connsiteY124" fmla="*/ 749070 h 1699359"/>
                <a:gd name="connsiteX125" fmla="*/ 3721260 w 8807246"/>
                <a:gd name="connsiteY125" fmla="*/ 749070 h 1699359"/>
                <a:gd name="connsiteX126" fmla="*/ 2987700 w 8807246"/>
                <a:gd name="connsiteY126" fmla="*/ 528773 h 1699359"/>
                <a:gd name="connsiteX127" fmla="*/ 2668067 w 8807246"/>
                <a:gd name="connsiteY127" fmla="*/ 605556 h 1699359"/>
                <a:gd name="connsiteX128" fmla="*/ 2457254 w 8807246"/>
                <a:gd name="connsiteY128" fmla="*/ 822200 h 1699359"/>
                <a:gd name="connsiteX129" fmla="*/ 2384845 w 8807246"/>
                <a:gd name="connsiteY129" fmla="*/ 1143131 h 1699359"/>
                <a:gd name="connsiteX130" fmla="*/ 2455214 w 8807246"/>
                <a:gd name="connsiteY130" fmla="*/ 1430808 h 1699359"/>
                <a:gd name="connsiteX131" fmla="*/ 2651902 w 8807246"/>
                <a:gd name="connsiteY131" fmla="*/ 1629541 h 1699359"/>
                <a:gd name="connsiteX132" fmla="*/ 2939263 w 8807246"/>
                <a:gd name="connsiteY132" fmla="*/ 1699348 h 1699359"/>
                <a:gd name="connsiteX133" fmla="*/ 3256337 w 8807246"/>
                <a:gd name="connsiteY133" fmla="*/ 1625169 h 1699359"/>
                <a:gd name="connsiteX134" fmla="*/ 3259792 w 8807246"/>
                <a:gd name="connsiteY134" fmla="*/ 1623189 h 1699359"/>
                <a:gd name="connsiteX135" fmla="*/ 3259792 w 8807246"/>
                <a:gd name="connsiteY135" fmla="*/ 1382530 h 1699359"/>
                <a:gd name="connsiteX136" fmla="*/ 3248744 w 8807246"/>
                <a:gd name="connsiteY136" fmla="*/ 1390590 h 1699359"/>
                <a:gd name="connsiteX137" fmla="*/ 3120150 w 8807246"/>
                <a:gd name="connsiteY137" fmla="*/ 1457510 h 1699359"/>
                <a:gd name="connsiteX138" fmla="*/ 2994197 w 8807246"/>
                <a:gd name="connsiteY138" fmla="*/ 1481902 h 1699359"/>
                <a:gd name="connsiteX139" fmla="*/ 2748164 w 8807246"/>
                <a:gd name="connsiteY139" fmla="*/ 1386065 h 1699359"/>
                <a:gd name="connsiteX140" fmla="*/ 2657396 w 8807246"/>
                <a:gd name="connsiteY140" fmla="*/ 1120494 h 1699359"/>
                <a:gd name="connsiteX141" fmla="*/ 2752008 w 8807246"/>
                <a:gd name="connsiteY141" fmla="*/ 847924 h 1699359"/>
                <a:gd name="connsiteX142" fmla="*/ 2998536 w 8807246"/>
                <a:gd name="connsiteY142" fmla="*/ 746242 h 1699359"/>
                <a:gd name="connsiteX143" fmla="*/ 3248767 w 8807246"/>
                <a:gd name="connsiteY143" fmla="*/ 833218 h 1699359"/>
                <a:gd name="connsiteX144" fmla="*/ 3259792 w 8807246"/>
                <a:gd name="connsiteY144" fmla="*/ 841219 h 1699359"/>
                <a:gd name="connsiteX145" fmla="*/ 3259792 w 8807246"/>
                <a:gd name="connsiteY145" fmla="*/ 587644 h 1699359"/>
                <a:gd name="connsiteX146" fmla="*/ 3256231 w 8807246"/>
                <a:gd name="connsiteY146" fmla="*/ 585641 h 1699359"/>
                <a:gd name="connsiteX147" fmla="*/ 3134629 w 8807246"/>
                <a:gd name="connsiteY147" fmla="*/ 544528 h 1699359"/>
                <a:gd name="connsiteX148" fmla="*/ 2987700 w 8807246"/>
                <a:gd name="connsiteY148" fmla="*/ 528773 h 1699359"/>
                <a:gd name="connsiteX149" fmla="*/ 2203816 w 8807246"/>
                <a:gd name="connsiteY149" fmla="*/ 555687 h 1699359"/>
                <a:gd name="connsiteX150" fmla="*/ 1940969 w 8807246"/>
                <a:gd name="connsiteY150" fmla="*/ 555687 h 1699359"/>
                <a:gd name="connsiteX151" fmla="*/ 1940969 w 8807246"/>
                <a:gd name="connsiteY151" fmla="*/ 1672387 h 1699359"/>
                <a:gd name="connsiteX152" fmla="*/ 2203816 w 8807246"/>
                <a:gd name="connsiteY152" fmla="*/ 1672387 h 1699359"/>
                <a:gd name="connsiteX153" fmla="*/ 2203816 w 8807246"/>
                <a:gd name="connsiteY153" fmla="*/ 555687 h 1699359"/>
                <a:gd name="connsiteX154" fmla="*/ 2075081 w 8807246"/>
                <a:gd name="connsiteY154" fmla="*/ 79965 h 1699359"/>
                <a:gd name="connsiteX155" fmla="*/ 1963089 w 8807246"/>
                <a:gd name="connsiteY155" fmla="*/ 123847 h 1699359"/>
                <a:gd name="connsiteX156" fmla="*/ 1916172 w 8807246"/>
                <a:gd name="connsiteY156" fmla="*/ 233377 h 1699359"/>
                <a:gd name="connsiteX157" fmla="*/ 1962605 w 8807246"/>
                <a:gd name="connsiteY157" fmla="*/ 340775 h 1699359"/>
                <a:gd name="connsiteX158" fmla="*/ 2075093 w 8807246"/>
                <a:gd name="connsiteY158" fmla="*/ 383550 h 1699359"/>
                <a:gd name="connsiteX159" fmla="*/ 2188075 w 8807246"/>
                <a:gd name="connsiteY159" fmla="*/ 340822 h 1699359"/>
                <a:gd name="connsiteX160" fmla="*/ 2235098 w 8807246"/>
                <a:gd name="connsiteY160" fmla="*/ 233377 h 1699359"/>
                <a:gd name="connsiteX161" fmla="*/ 2189360 w 8807246"/>
                <a:gd name="connsiteY161" fmla="*/ 125026 h 1699359"/>
                <a:gd name="connsiteX162" fmla="*/ 2075081 w 8807246"/>
                <a:gd name="connsiteY162" fmla="*/ 79965 h 1699359"/>
                <a:gd name="connsiteX163" fmla="*/ 1419260 w 8807246"/>
                <a:gd name="connsiteY163" fmla="*/ 473295 h 1699359"/>
                <a:gd name="connsiteX164" fmla="*/ 1419260 w 8807246"/>
                <a:gd name="connsiteY164" fmla="*/ 1672387 h 1699359"/>
                <a:gd name="connsiteX165" fmla="*/ 1687507 w 8807246"/>
                <a:gd name="connsiteY165" fmla="*/ 1672387 h 1699359"/>
                <a:gd name="connsiteX166" fmla="*/ 1687507 w 8807246"/>
                <a:gd name="connsiteY166" fmla="*/ 114149 h 1699359"/>
                <a:gd name="connsiteX167" fmla="*/ 1316241 w 8807246"/>
                <a:gd name="connsiteY167" fmla="*/ 114149 h 1699359"/>
                <a:gd name="connsiteX168" fmla="*/ 844337 w 8807246"/>
                <a:gd name="connsiteY168" fmla="*/ 1271562 h 1699359"/>
                <a:gd name="connsiteX169" fmla="*/ 386383 w 8807246"/>
                <a:gd name="connsiteY169" fmla="*/ 114149 h 1699359"/>
                <a:gd name="connsiteX170" fmla="*/ 0 w 8807246"/>
                <a:gd name="connsiteY170" fmla="*/ 114149 h 1699359"/>
                <a:gd name="connsiteX171" fmla="*/ 0 w 8807246"/>
                <a:gd name="connsiteY171" fmla="*/ 1672375 h 1699359"/>
                <a:gd name="connsiteX172" fmla="*/ 252082 w 8807246"/>
                <a:gd name="connsiteY172" fmla="*/ 1672375 h 1699359"/>
                <a:gd name="connsiteX173" fmla="*/ 252082 w 8807246"/>
                <a:gd name="connsiteY173" fmla="*/ 473177 h 1699359"/>
                <a:gd name="connsiteX174" fmla="*/ 260737 w 8807246"/>
                <a:gd name="connsiteY174" fmla="*/ 473177 h 1699359"/>
                <a:gd name="connsiteX175" fmla="*/ 744325 w 8807246"/>
                <a:gd name="connsiteY175" fmla="*/ 1672387 h 1699359"/>
                <a:gd name="connsiteX176" fmla="*/ 934563 w 8807246"/>
                <a:gd name="connsiteY176" fmla="*/ 1672387 h 1699359"/>
                <a:gd name="connsiteX177" fmla="*/ 1410605 w 8807246"/>
                <a:gd name="connsiteY177" fmla="*/ 473295 h 1699359"/>
                <a:gd name="connsiteX178" fmla="*/ 1419260 w 8807246"/>
                <a:gd name="connsiteY178" fmla="*/ 473295 h 169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8807246" h="1699359">
                  <a:moveTo>
                    <a:pt x="8807246" y="769904"/>
                  </a:moveTo>
                  <a:lnTo>
                    <a:pt x="8807246" y="555675"/>
                  </a:lnTo>
                  <a:lnTo>
                    <a:pt x="8541003" y="555675"/>
                  </a:lnTo>
                  <a:lnTo>
                    <a:pt x="8541003" y="222631"/>
                  </a:lnTo>
                  <a:lnTo>
                    <a:pt x="8532041" y="225388"/>
                  </a:lnTo>
                  <a:lnTo>
                    <a:pt x="8282012" y="301841"/>
                  </a:lnTo>
                  <a:lnTo>
                    <a:pt x="8277083" y="303338"/>
                  </a:lnTo>
                  <a:lnTo>
                    <a:pt x="8277083" y="555687"/>
                  </a:lnTo>
                  <a:lnTo>
                    <a:pt x="7882447" y="555687"/>
                  </a:lnTo>
                  <a:lnTo>
                    <a:pt x="7882447" y="415107"/>
                  </a:lnTo>
                  <a:cubicBezTo>
                    <a:pt x="7882447" y="349648"/>
                    <a:pt x="7897091" y="299555"/>
                    <a:pt x="7925956" y="266148"/>
                  </a:cubicBezTo>
                  <a:cubicBezTo>
                    <a:pt x="7954620" y="233142"/>
                    <a:pt x="7995618" y="216362"/>
                    <a:pt x="8047911" y="216362"/>
                  </a:cubicBezTo>
                  <a:cubicBezTo>
                    <a:pt x="8085501" y="216362"/>
                    <a:pt x="8124424" y="225211"/>
                    <a:pt x="8163594" y="242663"/>
                  </a:cubicBezTo>
                  <a:lnTo>
                    <a:pt x="8173416" y="247047"/>
                  </a:lnTo>
                  <a:lnTo>
                    <a:pt x="8173416" y="21435"/>
                  </a:lnTo>
                  <a:lnTo>
                    <a:pt x="8168794" y="19738"/>
                  </a:lnTo>
                  <a:cubicBezTo>
                    <a:pt x="8132253" y="6611"/>
                    <a:pt x="8082553" y="0"/>
                    <a:pt x="8020945" y="0"/>
                  </a:cubicBezTo>
                  <a:cubicBezTo>
                    <a:pt x="7943301" y="0"/>
                    <a:pt x="7872754" y="16886"/>
                    <a:pt x="7811229" y="50352"/>
                  </a:cubicBezTo>
                  <a:cubicBezTo>
                    <a:pt x="7749667" y="83865"/>
                    <a:pt x="7701241" y="131707"/>
                    <a:pt x="7667318" y="192535"/>
                  </a:cubicBezTo>
                  <a:cubicBezTo>
                    <a:pt x="7633513" y="253292"/>
                    <a:pt x="7616357" y="323464"/>
                    <a:pt x="7616357" y="401119"/>
                  </a:cubicBezTo>
                  <a:lnTo>
                    <a:pt x="7616357" y="555675"/>
                  </a:lnTo>
                  <a:lnTo>
                    <a:pt x="7431001" y="555675"/>
                  </a:lnTo>
                  <a:lnTo>
                    <a:pt x="7431001" y="769904"/>
                  </a:lnTo>
                  <a:lnTo>
                    <a:pt x="7616357" y="769904"/>
                  </a:lnTo>
                  <a:lnTo>
                    <a:pt x="7616357" y="1672410"/>
                  </a:lnTo>
                  <a:lnTo>
                    <a:pt x="7882447" y="1672410"/>
                  </a:lnTo>
                  <a:lnTo>
                    <a:pt x="7882447" y="769904"/>
                  </a:lnTo>
                  <a:lnTo>
                    <a:pt x="8277083" y="769904"/>
                  </a:lnTo>
                  <a:lnTo>
                    <a:pt x="8277083" y="1343431"/>
                  </a:lnTo>
                  <a:cubicBezTo>
                    <a:pt x="8277083" y="1579637"/>
                    <a:pt x="8388568" y="1699336"/>
                    <a:pt x="8608448" y="1699336"/>
                  </a:cubicBezTo>
                  <a:cubicBezTo>
                    <a:pt x="8644529" y="1699336"/>
                    <a:pt x="8682614" y="1695106"/>
                    <a:pt x="8721407" y="1686822"/>
                  </a:cubicBezTo>
                  <a:cubicBezTo>
                    <a:pt x="8760906" y="1678314"/>
                    <a:pt x="8787909" y="1669818"/>
                    <a:pt x="8803708" y="1660744"/>
                  </a:cubicBezTo>
                  <a:lnTo>
                    <a:pt x="8807246" y="1658670"/>
                  </a:lnTo>
                  <a:lnTo>
                    <a:pt x="8807246" y="1442462"/>
                  </a:lnTo>
                  <a:lnTo>
                    <a:pt x="8796398" y="1449615"/>
                  </a:lnTo>
                  <a:cubicBezTo>
                    <a:pt x="8781895" y="1459230"/>
                    <a:pt x="8763972" y="1467090"/>
                    <a:pt x="8742867" y="1472935"/>
                  </a:cubicBezTo>
                  <a:cubicBezTo>
                    <a:pt x="8721643" y="1478886"/>
                    <a:pt x="8703956" y="1481867"/>
                    <a:pt x="8690279" y="1481867"/>
                  </a:cubicBezTo>
                  <a:cubicBezTo>
                    <a:pt x="8638869" y="1481867"/>
                    <a:pt x="8600666" y="1467997"/>
                    <a:pt x="8577084" y="1440624"/>
                  </a:cubicBezTo>
                  <a:cubicBezTo>
                    <a:pt x="8553148" y="1413002"/>
                    <a:pt x="8541003" y="1364701"/>
                    <a:pt x="8541003" y="1297133"/>
                  </a:cubicBezTo>
                  <a:lnTo>
                    <a:pt x="8541003" y="769904"/>
                  </a:lnTo>
                  <a:lnTo>
                    <a:pt x="8807246" y="769904"/>
                  </a:lnTo>
                  <a:close/>
                  <a:moveTo>
                    <a:pt x="6836776" y="1481902"/>
                  </a:moveTo>
                  <a:cubicBezTo>
                    <a:pt x="6740195" y="1481902"/>
                    <a:pt x="6664049" y="1449898"/>
                    <a:pt x="6610387" y="1386854"/>
                  </a:cubicBezTo>
                  <a:cubicBezTo>
                    <a:pt x="6556396" y="1323493"/>
                    <a:pt x="6529040" y="1233159"/>
                    <a:pt x="6529040" y="1118385"/>
                  </a:cubicBezTo>
                  <a:cubicBezTo>
                    <a:pt x="6529040" y="999970"/>
                    <a:pt x="6556396" y="907291"/>
                    <a:pt x="6610411" y="842810"/>
                  </a:cubicBezTo>
                  <a:cubicBezTo>
                    <a:pt x="6664108" y="778753"/>
                    <a:pt x="6739524" y="746242"/>
                    <a:pt x="6834607" y="746242"/>
                  </a:cubicBezTo>
                  <a:cubicBezTo>
                    <a:pt x="6926872" y="746242"/>
                    <a:pt x="7000319" y="777292"/>
                    <a:pt x="7052931" y="838580"/>
                  </a:cubicBezTo>
                  <a:cubicBezTo>
                    <a:pt x="7105802" y="900185"/>
                    <a:pt x="7132639" y="992122"/>
                    <a:pt x="7132639" y="1111916"/>
                  </a:cubicBezTo>
                  <a:cubicBezTo>
                    <a:pt x="7132639" y="1233182"/>
                    <a:pt x="7107405" y="1326333"/>
                    <a:pt x="7057647" y="1388645"/>
                  </a:cubicBezTo>
                  <a:cubicBezTo>
                    <a:pt x="7008231" y="1450487"/>
                    <a:pt x="6933923" y="1481902"/>
                    <a:pt x="6836776" y="1481902"/>
                  </a:cubicBezTo>
                  <a:moveTo>
                    <a:pt x="6848603" y="528773"/>
                  </a:moveTo>
                  <a:cubicBezTo>
                    <a:pt x="6664343" y="528773"/>
                    <a:pt x="6517992" y="582731"/>
                    <a:pt x="6413641" y="689150"/>
                  </a:cubicBezTo>
                  <a:cubicBezTo>
                    <a:pt x="6309361" y="795581"/>
                    <a:pt x="6256489" y="942866"/>
                    <a:pt x="6256489" y="1126952"/>
                  </a:cubicBezTo>
                  <a:cubicBezTo>
                    <a:pt x="6256489" y="1301799"/>
                    <a:pt x="6308098" y="1442438"/>
                    <a:pt x="6409903" y="1544898"/>
                  </a:cubicBezTo>
                  <a:cubicBezTo>
                    <a:pt x="6511707" y="1647393"/>
                    <a:pt x="6650253" y="1699313"/>
                    <a:pt x="6821660" y="1699313"/>
                  </a:cubicBezTo>
                  <a:cubicBezTo>
                    <a:pt x="7000271" y="1699313"/>
                    <a:pt x="7143711" y="1644601"/>
                    <a:pt x="7248015" y="1536708"/>
                  </a:cubicBezTo>
                  <a:cubicBezTo>
                    <a:pt x="7352307" y="1428934"/>
                    <a:pt x="7405143" y="1283039"/>
                    <a:pt x="7405143" y="1103255"/>
                  </a:cubicBezTo>
                  <a:cubicBezTo>
                    <a:pt x="7405143" y="925673"/>
                    <a:pt x="7355561" y="783985"/>
                    <a:pt x="7257730" y="682209"/>
                  </a:cubicBezTo>
                  <a:cubicBezTo>
                    <a:pt x="7159852" y="580386"/>
                    <a:pt x="7022180" y="528773"/>
                    <a:pt x="6848603" y="528773"/>
                  </a:cubicBezTo>
                  <a:moveTo>
                    <a:pt x="5827470" y="528773"/>
                  </a:moveTo>
                  <a:cubicBezTo>
                    <a:pt x="5702130" y="528773"/>
                    <a:pt x="5598451" y="560813"/>
                    <a:pt x="5519250" y="623986"/>
                  </a:cubicBezTo>
                  <a:cubicBezTo>
                    <a:pt x="5439566" y="687535"/>
                    <a:pt x="5399146" y="770882"/>
                    <a:pt x="5399146" y="871739"/>
                  </a:cubicBezTo>
                  <a:cubicBezTo>
                    <a:pt x="5399146" y="924165"/>
                    <a:pt x="5407872" y="970734"/>
                    <a:pt x="5425039" y="1010234"/>
                  </a:cubicBezTo>
                  <a:cubicBezTo>
                    <a:pt x="5442313" y="1049862"/>
                    <a:pt x="5469044" y="1084754"/>
                    <a:pt x="5504559" y="1114037"/>
                  </a:cubicBezTo>
                  <a:cubicBezTo>
                    <a:pt x="5539802" y="1143084"/>
                    <a:pt x="5594206" y="1173509"/>
                    <a:pt x="5666297" y="1204465"/>
                  </a:cubicBezTo>
                  <a:cubicBezTo>
                    <a:pt x="5726904" y="1229388"/>
                    <a:pt x="5772099" y="1250469"/>
                    <a:pt x="5800810" y="1267084"/>
                  </a:cubicBezTo>
                  <a:cubicBezTo>
                    <a:pt x="5828873" y="1283369"/>
                    <a:pt x="5848788" y="1299737"/>
                    <a:pt x="5860036" y="1315681"/>
                  </a:cubicBezTo>
                  <a:cubicBezTo>
                    <a:pt x="5870967" y="1331282"/>
                    <a:pt x="5876509" y="1352634"/>
                    <a:pt x="5876509" y="1378983"/>
                  </a:cubicBezTo>
                  <a:cubicBezTo>
                    <a:pt x="5876509" y="1454010"/>
                    <a:pt x="5820289" y="1490516"/>
                    <a:pt x="5704607" y="1490516"/>
                  </a:cubicBezTo>
                  <a:cubicBezTo>
                    <a:pt x="5661698" y="1490516"/>
                    <a:pt x="5612754" y="1481560"/>
                    <a:pt x="5559139" y="1463908"/>
                  </a:cubicBezTo>
                  <a:cubicBezTo>
                    <a:pt x="5505902" y="1446527"/>
                    <a:pt x="5455661" y="1421063"/>
                    <a:pt x="5410171" y="1388422"/>
                  </a:cubicBezTo>
                  <a:lnTo>
                    <a:pt x="5399123" y="1380503"/>
                  </a:lnTo>
                  <a:lnTo>
                    <a:pt x="5399123" y="1636529"/>
                  </a:lnTo>
                  <a:lnTo>
                    <a:pt x="5403179" y="1638414"/>
                  </a:lnTo>
                  <a:cubicBezTo>
                    <a:pt x="5440828" y="1655783"/>
                    <a:pt x="5488299" y="1670431"/>
                    <a:pt x="5544247" y="1681955"/>
                  </a:cubicBezTo>
                  <a:cubicBezTo>
                    <a:pt x="5600090" y="1693491"/>
                    <a:pt x="5650827" y="1699360"/>
                    <a:pt x="5694903" y="1699360"/>
                  </a:cubicBezTo>
                  <a:cubicBezTo>
                    <a:pt x="5830913" y="1699360"/>
                    <a:pt x="5940440" y="1667166"/>
                    <a:pt x="6020361" y="1603617"/>
                  </a:cubicBezTo>
                  <a:cubicBezTo>
                    <a:pt x="6100788" y="1539631"/>
                    <a:pt x="6141549" y="1454316"/>
                    <a:pt x="6141549" y="1349971"/>
                  </a:cubicBezTo>
                  <a:cubicBezTo>
                    <a:pt x="6141549" y="1274696"/>
                    <a:pt x="6119606" y="1210145"/>
                    <a:pt x="6076356" y="1158084"/>
                  </a:cubicBezTo>
                  <a:cubicBezTo>
                    <a:pt x="6033401" y="1106448"/>
                    <a:pt x="5958846" y="1059042"/>
                    <a:pt x="5854861" y="1017139"/>
                  </a:cubicBezTo>
                  <a:cubicBezTo>
                    <a:pt x="5772016" y="983909"/>
                    <a:pt x="5718944" y="956323"/>
                    <a:pt x="5697048" y="935147"/>
                  </a:cubicBezTo>
                  <a:cubicBezTo>
                    <a:pt x="5675942" y="914691"/>
                    <a:pt x="5665224" y="885762"/>
                    <a:pt x="5665224" y="849126"/>
                  </a:cubicBezTo>
                  <a:cubicBezTo>
                    <a:pt x="5665224" y="816650"/>
                    <a:pt x="5678454" y="790631"/>
                    <a:pt x="5705609" y="769562"/>
                  </a:cubicBezTo>
                  <a:cubicBezTo>
                    <a:pt x="5732975" y="748387"/>
                    <a:pt x="5771073" y="737616"/>
                    <a:pt x="5818850" y="737616"/>
                  </a:cubicBezTo>
                  <a:cubicBezTo>
                    <a:pt x="5863185" y="737616"/>
                    <a:pt x="5908545" y="744616"/>
                    <a:pt x="5953658" y="758332"/>
                  </a:cubicBezTo>
                  <a:cubicBezTo>
                    <a:pt x="5998735" y="772048"/>
                    <a:pt x="6038330" y="790419"/>
                    <a:pt x="6071380" y="812891"/>
                  </a:cubicBezTo>
                  <a:lnTo>
                    <a:pt x="6082252" y="820315"/>
                  </a:lnTo>
                  <a:lnTo>
                    <a:pt x="6082252" y="577451"/>
                  </a:lnTo>
                  <a:lnTo>
                    <a:pt x="6078078" y="575660"/>
                  </a:lnTo>
                  <a:cubicBezTo>
                    <a:pt x="6047586" y="562592"/>
                    <a:pt x="6007378" y="551409"/>
                    <a:pt x="5958539" y="542336"/>
                  </a:cubicBezTo>
                  <a:cubicBezTo>
                    <a:pt x="5909925" y="533321"/>
                    <a:pt x="5865826" y="528773"/>
                    <a:pt x="5827470" y="528773"/>
                  </a:cubicBezTo>
                  <a:moveTo>
                    <a:pt x="4705464" y="1481902"/>
                  </a:moveTo>
                  <a:cubicBezTo>
                    <a:pt x="4608906" y="1481902"/>
                    <a:pt x="4532736" y="1449898"/>
                    <a:pt x="4479086" y="1386854"/>
                  </a:cubicBezTo>
                  <a:cubicBezTo>
                    <a:pt x="4425083" y="1323493"/>
                    <a:pt x="4397775" y="1233182"/>
                    <a:pt x="4397775" y="1118385"/>
                  </a:cubicBezTo>
                  <a:cubicBezTo>
                    <a:pt x="4397775" y="999970"/>
                    <a:pt x="4425119" y="907291"/>
                    <a:pt x="4479145" y="842810"/>
                  </a:cubicBezTo>
                  <a:cubicBezTo>
                    <a:pt x="4532795" y="778753"/>
                    <a:pt x="4608199" y="746242"/>
                    <a:pt x="4703330" y="746242"/>
                  </a:cubicBezTo>
                  <a:cubicBezTo>
                    <a:pt x="4795560" y="746242"/>
                    <a:pt x="4869007" y="777292"/>
                    <a:pt x="4921630" y="838580"/>
                  </a:cubicBezTo>
                  <a:cubicBezTo>
                    <a:pt x="4974513" y="900185"/>
                    <a:pt x="5001338" y="992122"/>
                    <a:pt x="5001338" y="1111916"/>
                  </a:cubicBezTo>
                  <a:cubicBezTo>
                    <a:pt x="5001338" y="1233182"/>
                    <a:pt x="4976093" y="1326333"/>
                    <a:pt x="4926335" y="1388645"/>
                  </a:cubicBezTo>
                  <a:cubicBezTo>
                    <a:pt x="4876918" y="1450487"/>
                    <a:pt x="4802646" y="1481902"/>
                    <a:pt x="4705464" y="1481902"/>
                  </a:cubicBezTo>
                  <a:moveTo>
                    <a:pt x="4717326" y="528773"/>
                  </a:moveTo>
                  <a:cubicBezTo>
                    <a:pt x="4533019" y="528773"/>
                    <a:pt x="4386656" y="582731"/>
                    <a:pt x="4282363" y="689150"/>
                  </a:cubicBezTo>
                  <a:cubicBezTo>
                    <a:pt x="4178083" y="795581"/>
                    <a:pt x="4125176" y="942866"/>
                    <a:pt x="4125176" y="1126952"/>
                  </a:cubicBezTo>
                  <a:cubicBezTo>
                    <a:pt x="4125176" y="1301870"/>
                    <a:pt x="4176821" y="1442438"/>
                    <a:pt x="4278626" y="1544898"/>
                  </a:cubicBezTo>
                  <a:cubicBezTo>
                    <a:pt x="4380430" y="1647393"/>
                    <a:pt x="4518964" y="1699313"/>
                    <a:pt x="4690371" y="1699313"/>
                  </a:cubicBezTo>
                  <a:cubicBezTo>
                    <a:pt x="4868959" y="1699313"/>
                    <a:pt x="5012434" y="1644601"/>
                    <a:pt x="5116737" y="1536708"/>
                  </a:cubicBezTo>
                  <a:cubicBezTo>
                    <a:pt x="5221006" y="1428934"/>
                    <a:pt x="5273866" y="1283039"/>
                    <a:pt x="5273866" y="1103255"/>
                  </a:cubicBezTo>
                  <a:cubicBezTo>
                    <a:pt x="5273866" y="925673"/>
                    <a:pt x="5224273" y="783985"/>
                    <a:pt x="5126418" y="682209"/>
                  </a:cubicBezTo>
                  <a:cubicBezTo>
                    <a:pt x="5028516" y="580386"/>
                    <a:pt x="4890867" y="528773"/>
                    <a:pt x="4717326" y="528773"/>
                  </a:cubicBezTo>
                  <a:moveTo>
                    <a:pt x="3721260" y="749070"/>
                  </a:moveTo>
                  <a:lnTo>
                    <a:pt x="3721260" y="555675"/>
                  </a:lnTo>
                  <a:lnTo>
                    <a:pt x="3458413" y="555675"/>
                  </a:lnTo>
                  <a:lnTo>
                    <a:pt x="3458413" y="1672387"/>
                  </a:lnTo>
                  <a:lnTo>
                    <a:pt x="3721260" y="1672387"/>
                  </a:lnTo>
                  <a:lnTo>
                    <a:pt x="3721260" y="1101145"/>
                  </a:lnTo>
                  <a:cubicBezTo>
                    <a:pt x="3721260" y="1004012"/>
                    <a:pt x="3743298" y="924212"/>
                    <a:pt x="3786784" y="863938"/>
                  </a:cubicBezTo>
                  <a:cubicBezTo>
                    <a:pt x="3829715" y="804383"/>
                    <a:pt x="3886925" y="774205"/>
                    <a:pt x="3956776" y="774205"/>
                  </a:cubicBezTo>
                  <a:cubicBezTo>
                    <a:pt x="3980452" y="774205"/>
                    <a:pt x="4007030" y="778105"/>
                    <a:pt x="4035812" y="785824"/>
                  </a:cubicBezTo>
                  <a:cubicBezTo>
                    <a:pt x="4064299" y="793495"/>
                    <a:pt x="4084933" y="801826"/>
                    <a:pt x="4097102" y="810593"/>
                  </a:cubicBezTo>
                  <a:lnTo>
                    <a:pt x="4108150" y="818594"/>
                  </a:lnTo>
                  <a:lnTo>
                    <a:pt x="4108150" y="553766"/>
                  </a:lnTo>
                  <a:lnTo>
                    <a:pt x="4103893" y="551940"/>
                  </a:lnTo>
                  <a:cubicBezTo>
                    <a:pt x="4079415" y="541546"/>
                    <a:pt x="4044784" y="536303"/>
                    <a:pt x="4000969" y="536303"/>
                  </a:cubicBezTo>
                  <a:cubicBezTo>
                    <a:pt x="3934915" y="536303"/>
                    <a:pt x="3875806" y="557513"/>
                    <a:pt x="3825175" y="599275"/>
                  </a:cubicBezTo>
                  <a:cubicBezTo>
                    <a:pt x="3780735" y="635981"/>
                    <a:pt x="3748616" y="686310"/>
                    <a:pt x="3724055" y="749070"/>
                  </a:cubicBezTo>
                  <a:lnTo>
                    <a:pt x="3721260" y="749070"/>
                  </a:lnTo>
                  <a:close/>
                  <a:moveTo>
                    <a:pt x="2987700" y="528773"/>
                  </a:moveTo>
                  <a:cubicBezTo>
                    <a:pt x="2867113" y="528773"/>
                    <a:pt x="2759554" y="554615"/>
                    <a:pt x="2668067" y="605556"/>
                  </a:cubicBezTo>
                  <a:cubicBezTo>
                    <a:pt x="2576391" y="656615"/>
                    <a:pt x="2505491" y="729509"/>
                    <a:pt x="2457254" y="822200"/>
                  </a:cubicBezTo>
                  <a:cubicBezTo>
                    <a:pt x="2409229" y="914667"/>
                    <a:pt x="2384845" y="1022677"/>
                    <a:pt x="2384845" y="1143131"/>
                  </a:cubicBezTo>
                  <a:cubicBezTo>
                    <a:pt x="2384845" y="1248643"/>
                    <a:pt x="2408486" y="1345470"/>
                    <a:pt x="2455214" y="1430808"/>
                  </a:cubicBezTo>
                  <a:cubicBezTo>
                    <a:pt x="2501966" y="1516287"/>
                    <a:pt x="2568138" y="1583160"/>
                    <a:pt x="2651902" y="1629541"/>
                  </a:cubicBezTo>
                  <a:cubicBezTo>
                    <a:pt x="2735547" y="1675863"/>
                    <a:pt x="2832223" y="1699348"/>
                    <a:pt x="2939263" y="1699348"/>
                  </a:cubicBezTo>
                  <a:cubicBezTo>
                    <a:pt x="3064178" y="1699348"/>
                    <a:pt x="3170828" y="1674390"/>
                    <a:pt x="3256337" y="1625169"/>
                  </a:cubicBezTo>
                  <a:lnTo>
                    <a:pt x="3259792" y="1623189"/>
                  </a:lnTo>
                  <a:lnTo>
                    <a:pt x="3259792" y="1382530"/>
                  </a:lnTo>
                  <a:lnTo>
                    <a:pt x="3248744" y="1390590"/>
                  </a:lnTo>
                  <a:cubicBezTo>
                    <a:pt x="3210010" y="1418788"/>
                    <a:pt x="3166725" y="1441295"/>
                    <a:pt x="3120150" y="1457510"/>
                  </a:cubicBezTo>
                  <a:cubicBezTo>
                    <a:pt x="3073693" y="1473713"/>
                    <a:pt x="3031339" y="1481902"/>
                    <a:pt x="2994197" y="1481902"/>
                  </a:cubicBezTo>
                  <a:cubicBezTo>
                    <a:pt x="2891061" y="1481902"/>
                    <a:pt x="2808264" y="1449650"/>
                    <a:pt x="2748164" y="1386065"/>
                  </a:cubicBezTo>
                  <a:cubicBezTo>
                    <a:pt x="2687935" y="1322397"/>
                    <a:pt x="2657396" y="1232994"/>
                    <a:pt x="2657396" y="1120494"/>
                  </a:cubicBezTo>
                  <a:cubicBezTo>
                    <a:pt x="2657396" y="1007288"/>
                    <a:pt x="2689244" y="915586"/>
                    <a:pt x="2752008" y="847924"/>
                  </a:cubicBezTo>
                  <a:cubicBezTo>
                    <a:pt x="2814583" y="780462"/>
                    <a:pt x="2897534" y="746242"/>
                    <a:pt x="2998536" y="746242"/>
                  </a:cubicBezTo>
                  <a:cubicBezTo>
                    <a:pt x="3084930" y="746242"/>
                    <a:pt x="3169118" y="775477"/>
                    <a:pt x="3248767" y="833218"/>
                  </a:cubicBezTo>
                  <a:lnTo>
                    <a:pt x="3259792" y="841219"/>
                  </a:lnTo>
                  <a:lnTo>
                    <a:pt x="3259792" y="587644"/>
                  </a:lnTo>
                  <a:lnTo>
                    <a:pt x="3256231" y="585641"/>
                  </a:lnTo>
                  <a:cubicBezTo>
                    <a:pt x="3226258" y="568873"/>
                    <a:pt x="3185378" y="555027"/>
                    <a:pt x="3134629" y="544528"/>
                  </a:cubicBezTo>
                  <a:cubicBezTo>
                    <a:pt x="3084092" y="534052"/>
                    <a:pt x="3034665" y="528773"/>
                    <a:pt x="2987700" y="528773"/>
                  </a:cubicBezTo>
                  <a:moveTo>
                    <a:pt x="2203816" y="555687"/>
                  </a:moveTo>
                  <a:lnTo>
                    <a:pt x="1940969" y="555687"/>
                  </a:lnTo>
                  <a:lnTo>
                    <a:pt x="1940969" y="1672387"/>
                  </a:lnTo>
                  <a:lnTo>
                    <a:pt x="2203816" y="1672387"/>
                  </a:lnTo>
                  <a:lnTo>
                    <a:pt x="2203816" y="555687"/>
                  </a:lnTo>
                  <a:close/>
                  <a:moveTo>
                    <a:pt x="2075081" y="79965"/>
                  </a:moveTo>
                  <a:cubicBezTo>
                    <a:pt x="2031819" y="79965"/>
                    <a:pt x="1994088" y="94683"/>
                    <a:pt x="1963089" y="123847"/>
                  </a:cubicBezTo>
                  <a:cubicBezTo>
                    <a:pt x="1931960" y="153095"/>
                    <a:pt x="1916172" y="189919"/>
                    <a:pt x="1916172" y="233377"/>
                  </a:cubicBezTo>
                  <a:cubicBezTo>
                    <a:pt x="1916172" y="276152"/>
                    <a:pt x="1931772" y="312305"/>
                    <a:pt x="1962605" y="340775"/>
                  </a:cubicBezTo>
                  <a:cubicBezTo>
                    <a:pt x="1993239" y="369162"/>
                    <a:pt x="2031088" y="383550"/>
                    <a:pt x="2075093" y="383550"/>
                  </a:cubicBezTo>
                  <a:cubicBezTo>
                    <a:pt x="2119085" y="383550"/>
                    <a:pt x="2157076" y="369162"/>
                    <a:pt x="2188075" y="340822"/>
                  </a:cubicBezTo>
                  <a:cubicBezTo>
                    <a:pt x="2219274" y="312305"/>
                    <a:pt x="2235098" y="276164"/>
                    <a:pt x="2235098" y="233377"/>
                  </a:cubicBezTo>
                  <a:cubicBezTo>
                    <a:pt x="2235098" y="191439"/>
                    <a:pt x="2219699" y="154992"/>
                    <a:pt x="2189360" y="125026"/>
                  </a:cubicBezTo>
                  <a:cubicBezTo>
                    <a:pt x="2159045" y="95119"/>
                    <a:pt x="2120583" y="79965"/>
                    <a:pt x="2075081" y="79965"/>
                  </a:cubicBezTo>
                  <a:moveTo>
                    <a:pt x="1419260" y="473295"/>
                  </a:moveTo>
                  <a:lnTo>
                    <a:pt x="1419260" y="1672387"/>
                  </a:lnTo>
                  <a:lnTo>
                    <a:pt x="1687507" y="1672387"/>
                  </a:lnTo>
                  <a:lnTo>
                    <a:pt x="1687507" y="114149"/>
                  </a:lnTo>
                  <a:lnTo>
                    <a:pt x="1316241" y="114149"/>
                  </a:lnTo>
                  <a:lnTo>
                    <a:pt x="844337" y="1271562"/>
                  </a:lnTo>
                  <a:lnTo>
                    <a:pt x="386383" y="114149"/>
                  </a:lnTo>
                  <a:lnTo>
                    <a:pt x="0" y="114149"/>
                  </a:lnTo>
                  <a:lnTo>
                    <a:pt x="0" y="1672375"/>
                  </a:lnTo>
                  <a:lnTo>
                    <a:pt x="252082" y="1672375"/>
                  </a:lnTo>
                  <a:lnTo>
                    <a:pt x="252082" y="473177"/>
                  </a:lnTo>
                  <a:lnTo>
                    <a:pt x="260737" y="473177"/>
                  </a:lnTo>
                  <a:lnTo>
                    <a:pt x="744325" y="1672387"/>
                  </a:lnTo>
                  <a:lnTo>
                    <a:pt x="934563" y="1672387"/>
                  </a:lnTo>
                  <a:lnTo>
                    <a:pt x="1410605" y="473295"/>
                  </a:lnTo>
                  <a:lnTo>
                    <a:pt x="1419260" y="473295"/>
                  </a:lnTo>
                  <a:close/>
                </a:path>
              </a:pathLst>
            </a:custGeom>
            <a:solidFill>
              <a:schemeClr val="tx1"/>
            </a:solidFill>
            <a:ln w="11791" cap="flat">
              <a:noFill/>
              <a:prstDash val="solid"/>
              <a:miter/>
            </a:ln>
          </p:spPr>
          <p:txBody>
            <a:bodyPr rtlCol="0" anchor="ctr"/>
            <a:lstStyle/>
            <a:p>
              <a:endParaRPr lang="en-IN"/>
            </a:p>
          </p:txBody>
        </p:sp>
        <p:sp>
          <p:nvSpPr>
            <p:cNvPr id="12" name="Freeform: Shape 11">
              <a:extLst>
                <a:ext uri="{FF2B5EF4-FFF2-40B4-BE49-F238E27FC236}">
                  <a16:creationId xmlns:a16="http://schemas.microsoft.com/office/drawing/2014/main" id="{6F7C228E-BE22-0369-42B4-11405D730A9D}"/>
                </a:ext>
              </a:extLst>
            </p:cNvPr>
            <p:cNvSpPr/>
            <p:nvPr/>
          </p:nvSpPr>
          <p:spPr>
            <a:xfrm>
              <a:off x="889000" y="-2380373"/>
              <a:ext cx="1236509" cy="1235739"/>
            </a:xfrm>
            <a:custGeom>
              <a:avLst/>
              <a:gdLst>
                <a:gd name="connsiteX0" fmla="*/ 1236509 w 1236509"/>
                <a:gd name="connsiteY0" fmla="*/ 1235739 h 1235739"/>
                <a:gd name="connsiteX1" fmla="*/ 0 w 1236509"/>
                <a:gd name="connsiteY1" fmla="*/ 1235739 h 1235739"/>
                <a:gd name="connsiteX2" fmla="*/ 0 w 1236509"/>
                <a:gd name="connsiteY2" fmla="*/ 0 h 1235739"/>
                <a:gd name="connsiteX3" fmla="*/ 1236509 w 1236509"/>
                <a:gd name="connsiteY3" fmla="*/ 0 h 1235739"/>
                <a:gd name="connsiteX4" fmla="*/ 1236509 w 1236509"/>
                <a:gd name="connsiteY4" fmla="*/ 1235739 h 1235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509" h="1235739">
                  <a:moveTo>
                    <a:pt x="1236509" y="1235739"/>
                  </a:moveTo>
                  <a:lnTo>
                    <a:pt x="0" y="1235739"/>
                  </a:lnTo>
                  <a:lnTo>
                    <a:pt x="0" y="0"/>
                  </a:lnTo>
                  <a:lnTo>
                    <a:pt x="1236509" y="0"/>
                  </a:lnTo>
                  <a:lnTo>
                    <a:pt x="1236509" y="1235739"/>
                  </a:lnTo>
                  <a:close/>
                </a:path>
              </a:pathLst>
            </a:custGeom>
            <a:solidFill>
              <a:srgbClr val="F1511B"/>
            </a:solidFill>
            <a:ln w="11791" cap="flat">
              <a:no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2069B212-85D6-9F04-E403-C17A9E143C36}"/>
                </a:ext>
              </a:extLst>
            </p:cNvPr>
            <p:cNvSpPr/>
            <p:nvPr/>
          </p:nvSpPr>
          <p:spPr>
            <a:xfrm>
              <a:off x="2254268" y="-2380373"/>
              <a:ext cx="1236485" cy="1235739"/>
            </a:xfrm>
            <a:custGeom>
              <a:avLst/>
              <a:gdLst>
                <a:gd name="connsiteX0" fmla="*/ 1236486 w 1236485"/>
                <a:gd name="connsiteY0" fmla="*/ 1235739 h 1235739"/>
                <a:gd name="connsiteX1" fmla="*/ 0 w 1236485"/>
                <a:gd name="connsiteY1" fmla="*/ 1235739 h 1235739"/>
                <a:gd name="connsiteX2" fmla="*/ 0 w 1236485"/>
                <a:gd name="connsiteY2" fmla="*/ 0 h 1235739"/>
                <a:gd name="connsiteX3" fmla="*/ 1236486 w 1236485"/>
                <a:gd name="connsiteY3" fmla="*/ 0 h 1235739"/>
                <a:gd name="connsiteX4" fmla="*/ 1236486 w 1236485"/>
                <a:gd name="connsiteY4" fmla="*/ 1235739 h 1235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485" h="1235739">
                  <a:moveTo>
                    <a:pt x="1236486" y="1235739"/>
                  </a:moveTo>
                  <a:lnTo>
                    <a:pt x="0" y="1235739"/>
                  </a:lnTo>
                  <a:lnTo>
                    <a:pt x="0" y="0"/>
                  </a:lnTo>
                  <a:lnTo>
                    <a:pt x="1236486" y="0"/>
                  </a:lnTo>
                  <a:lnTo>
                    <a:pt x="1236486" y="1235739"/>
                  </a:lnTo>
                  <a:close/>
                </a:path>
              </a:pathLst>
            </a:custGeom>
            <a:solidFill>
              <a:srgbClr val="80CC28"/>
            </a:solidFill>
            <a:ln w="11791" cap="flat">
              <a:no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EBC0DFAC-C9F9-370A-26D2-66716034AC46}"/>
                </a:ext>
              </a:extLst>
            </p:cNvPr>
            <p:cNvSpPr/>
            <p:nvPr/>
          </p:nvSpPr>
          <p:spPr>
            <a:xfrm>
              <a:off x="889000" y="-1015483"/>
              <a:ext cx="1236473" cy="1235727"/>
            </a:xfrm>
            <a:custGeom>
              <a:avLst/>
              <a:gdLst>
                <a:gd name="connsiteX0" fmla="*/ 1236474 w 1236473"/>
                <a:gd name="connsiteY0" fmla="*/ 1235728 h 1235727"/>
                <a:gd name="connsiteX1" fmla="*/ 0 w 1236473"/>
                <a:gd name="connsiteY1" fmla="*/ 1235728 h 1235727"/>
                <a:gd name="connsiteX2" fmla="*/ 0 w 1236473"/>
                <a:gd name="connsiteY2" fmla="*/ 0 h 1235727"/>
                <a:gd name="connsiteX3" fmla="*/ 1236474 w 1236473"/>
                <a:gd name="connsiteY3" fmla="*/ 0 h 1235727"/>
                <a:gd name="connsiteX4" fmla="*/ 1236474 w 1236473"/>
                <a:gd name="connsiteY4" fmla="*/ 1235728 h 1235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473" h="1235727">
                  <a:moveTo>
                    <a:pt x="1236474" y="1235728"/>
                  </a:moveTo>
                  <a:lnTo>
                    <a:pt x="0" y="1235728"/>
                  </a:lnTo>
                  <a:lnTo>
                    <a:pt x="0" y="0"/>
                  </a:lnTo>
                  <a:lnTo>
                    <a:pt x="1236474" y="0"/>
                  </a:lnTo>
                  <a:lnTo>
                    <a:pt x="1236474" y="1235728"/>
                  </a:lnTo>
                  <a:close/>
                </a:path>
              </a:pathLst>
            </a:custGeom>
            <a:solidFill>
              <a:srgbClr val="00ADEF"/>
            </a:solidFill>
            <a:ln w="11791" cap="flat">
              <a:no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AC44A135-CEE4-B403-575C-E3074B888603}"/>
                </a:ext>
              </a:extLst>
            </p:cNvPr>
            <p:cNvSpPr/>
            <p:nvPr/>
          </p:nvSpPr>
          <p:spPr>
            <a:xfrm>
              <a:off x="2254268" y="-1015483"/>
              <a:ext cx="1236485" cy="1235727"/>
            </a:xfrm>
            <a:custGeom>
              <a:avLst/>
              <a:gdLst>
                <a:gd name="connsiteX0" fmla="*/ 1236486 w 1236485"/>
                <a:gd name="connsiteY0" fmla="*/ 1235728 h 1235727"/>
                <a:gd name="connsiteX1" fmla="*/ 0 w 1236485"/>
                <a:gd name="connsiteY1" fmla="*/ 1235728 h 1235727"/>
                <a:gd name="connsiteX2" fmla="*/ 0 w 1236485"/>
                <a:gd name="connsiteY2" fmla="*/ 0 h 1235727"/>
                <a:gd name="connsiteX3" fmla="*/ 1236486 w 1236485"/>
                <a:gd name="connsiteY3" fmla="*/ 0 h 1235727"/>
                <a:gd name="connsiteX4" fmla="*/ 1236486 w 1236485"/>
                <a:gd name="connsiteY4" fmla="*/ 1235728 h 1235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485" h="1235727">
                  <a:moveTo>
                    <a:pt x="1236486" y="1235728"/>
                  </a:moveTo>
                  <a:lnTo>
                    <a:pt x="0" y="1235728"/>
                  </a:lnTo>
                  <a:lnTo>
                    <a:pt x="0" y="0"/>
                  </a:lnTo>
                  <a:lnTo>
                    <a:pt x="1236486" y="0"/>
                  </a:lnTo>
                  <a:lnTo>
                    <a:pt x="1236486" y="1235728"/>
                  </a:lnTo>
                  <a:close/>
                </a:path>
              </a:pathLst>
            </a:custGeom>
            <a:solidFill>
              <a:srgbClr val="FBBC09"/>
            </a:solidFill>
            <a:ln w="11791" cap="flat">
              <a:noFill/>
              <a:prstDash val="solid"/>
              <a:miter/>
            </a:ln>
          </p:spPr>
          <p:txBody>
            <a:bodyPr rtlCol="0" anchor="ctr"/>
            <a:lstStyle/>
            <a:p>
              <a:endParaRPr lang="en-IN"/>
            </a:p>
          </p:txBody>
        </p:sp>
      </p:grpSp>
    </p:spTree>
    <p:extLst>
      <p:ext uri="{BB962C8B-B14F-4D97-AF65-F5344CB8AC3E}">
        <p14:creationId xmlns:p14="http://schemas.microsoft.com/office/powerpoint/2010/main" val="28008773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8_Title square photo">
    <p:bg>
      <p:bgPr>
        <a:solidFill>
          <a:srgbClr val="00445E"/>
        </a:solidFill>
        <a:effectLst/>
      </p:bgPr>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2BC515D9-3FCC-4C21-AA62-DE5B565DE7EE}"/>
              </a:ext>
            </a:extLst>
          </p:cNvPr>
          <p:cNvSpPr txBox="1">
            <a:spLocks/>
          </p:cNvSpPr>
          <p:nvPr userDrawn="1"/>
        </p:nvSpPr>
        <p:spPr>
          <a:xfrm>
            <a:off x="1672866" y="1850701"/>
            <a:ext cx="3077063" cy="615553"/>
          </a:xfrm>
          <a:prstGeom prst="rect">
            <a:avLst/>
          </a:prstGeom>
          <a:noFill/>
        </p:spPr>
        <p:txBody>
          <a:bodyPr wrap="square" lIns="0" tIns="0" rIns="0" bIns="0" anchor="ctr">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r>
              <a:rPr lang="en-US"/>
              <a:t>Microsoft Cloud</a:t>
            </a:r>
            <a:br>
              <a:rPr lang="en-US"/>
            </a:br>
            <a:r>
              <a:rPr lang="en-US"/>
              <a:t>for Sustainability</a:t>
            </a:r>
          </a:p>
        </p:txBody>
      </p:sp>
      <p:sp>
        <p:nvSpPr>
          <p:cNvPr id="43" name="Title 1">
            <a:extLst>
              <a:ext uri="{FF2B5EF4-FFF2-40B4-BE49-F238E27FC236}">
                <a16:creationId xmlns:a16="http://schemas.microsoft.com/office/drawing/2014/main" id="{7CFC3BB2-E8A4-4A09-BEC5-BDC71500A33E}"/>
              </a:ext>
            </a:extLst>
          </p:cNvPr>
          <p:cNvSpPr>
            <a:spLocks noGrp="1"/>
          </p:cNvSpPr>
          <p:nvPr>
            <p:ph type="title" hasCustomPrompt="1"/>
          </p:nvPr>
        </p:nvSpPr>
        <p:spPr>
          <a:xfrm>
            <a:off x="588263" y="2940307"/>
            <a:ext cx="4167887" cy="553998"/>
          </a:xfrm>
        </p:spPr>
        <p:txBody>
          <a:bodyPr anchor="t" anchorCtr="0">
            <a:spAutoFit/>
          </a:bodyPr>
          <a:lstStyle>
            <a:lvl1pPr>
              <a:defRPr>
                <a:solidFill>
                  <a:srgbClr val="83E6EA"/>
                </a:solidFill>
              </a:defRPr>
            </a:lvl1pPr>
          </a:lstStyle>
          <a:p>
            <a:r>
              <a:rPr lang="en-US" sz="3600"/>
              <a:t>Click to add title</a:t>
            </a:r>
          </a:p>
        </p:txBody>
      </p:sp>
      <p:cxnSp>
        <p:nvCxnSpPr>
          <p:cNvPr id="44" name="Straight Connector 43">
            <a:extLst>
              <a:ext uri="{FF2B5EF4-FFF2-40B4-BE49-F238E27FC236}">
                <a16:creationId xmlns:a16="http://schemas.microsoft.com/office/drawing/2014/main" id="{BDE3F20F-9795-47C5-B9CE-03886AA214FA}"/>
              </a:ext>
            </a:extLst>
          </p:cNvPr>
          <p:cNvCxnSpPr>
            <a:cxnSpLocks/>
          </p:cNvCxnSpPr>
          <p:nvPr userDrawn="1"/>
        </p:nvCxnSpPr>
        <p:spPr>
          <a:xfrm>
            <a:off x="582042" y="4278835"/>
            <a:ext cx="4167887" cy="0"/>
          </a:xfrm>
          <a:prstGeom prst="line">
            <a:avLst/>
          </a:prstGeom>
          <a:noFill/>
          <a:ln w="12700" cap="flat" cmpd="sng" algn="ctr">
            <a:solidFill>
              <a:schemeClr val="tx1">
                <a:lumMod val="75000"/>
              </a:schemeClr>
            </a:solidFill>
            <a:prstDash val="solid"/>
            <a:headEnd type="none" w="med" len="med"/>
            <a:tailEnd type="none" w="med" len="med"/>
          </a:ln>
          <a:effectLst/>
        </p:spPr>
      </p:cxnSp>
      <p:sp>
        <p:nvSpPr>
          <p:cNvPr id="46" name="Text Placeholder 3">
            <a:extLst>
              <a:ext uri="{FF2B5EF4-FFF2-40B4-BE49-F238E27FC236}">
                <a16:creationId xmlns:a16="http://schemas.microsoft.com/office/drawing/2014/main" id="{CB3E812F-3440-4890-8219-4B343FE006B4}"/>
              </a:ext>
            </a:extLst>
          </p:cNvPr>
          <p:cNvSpPr>
            <a:spLocks noGrp="1"/>
          </p:cNvSpPr>
          <p:nvPr>
            <p:ph type="body" sz="quarter" idx="13"/>
          </p:nvPr>
        </p:nvSpPr>
        <p:spPr>
          <a:xfrm>
            <a:off x="598722" y="4541120"/>
            <a:ext cx="4168775" cy="307777"/>
          </a:xfrm>
        </p:spPr>
        <p:txBody>
          <a:bodyPr/>
          <a:lstStyle>
            <a:lvl1pPr marL="0" indent="0">
              <a:buNone/>
              <a:defRPr lang="en-US" sz="2000" kern="1200" spc="0" baseline="0" dirty="0" smtClean="0">
                <a:solidFill>
                  <a:schemeClr val="tx1"/>
                </a:solidFill>
                <a:latin typeface="+mn-lt"/>
                <a:ea typeface="+mn-ea"/>
                <a:cs typeface="Segoe UI" panose="020B0502040204020203" pitchFamily="34" charset="0"/>
              </a:defRPr>
            </a:lvl1pPr>
            <a:lvl2pPr marL="228600" indent="0">
              <a:buNone/>
              <a:defRPr/>
            </a:lvl2pPr>
          </a:lstStyle>
          <a:p>
            <a:pPr lvl="0"/>
            <a:r>
              <a:rPr lang="en-US"/>
              <a:t>Click to edit Master text styles</a:t>
            </a:r>
          </a:p>
        </p:txBody>
      </p:sp>
      <p:cxnSp>
        <p:nvCxnSpPr>
          <p:cNvPr id="25" name="Straight Connector 24">
            <a:extLst>
              <a:ext uri="{FF2B5EF4-FFF2-40B4-BE49-F238E27FC236}">
                <a16:creationId xmlns:a16="http://schemas.microsoft.com/office/drawing/2014/main" id="{D93F8222-97A8-ED0D-228C-C69AAFF4A69B}"/>
              </a:ext>
            </a:extLst>
          </p:cNvPr>
          <p:cNvCxnSpPr>
            <a:cxnSpLocks/>
          </p:cNvCxnSpPr>
          <p:nvPr userDrawn="1"/>
        </p:nvCxnSpPr>
        <p:spPr>
          <a:xfrm>
            <a:off x="582042" y="2748926"/>
            <a:ext cx="4180458" cy="0"/>
          </a:xfrm>
          <a:prstGeom prst="line">
            <a:avLst/>
          </a:prstGeom>
          <a:noFill/>
          <a:ln w="12700" cap="flat" cmpd="sng" algn="ctr">
            <a:solidFill>
              <a:srgbClr val="8BEBEE"/>
            </a:solidFill>
            <a:prstDash val="solid"/>
            <a:headEnd type="none" w="med" len="med"/>
            <a:tailEnd type="none" w="med" len="med"/>
          </a:ln>
          <a:effectLst/>
        </p:spPr>
      </p:cxnSp>
      <p:pic>
        <p:nvPicPr>
          <p:cNvPr id="26" name="Picture 25" descr="Logo&#10;&#10;Description automatically generated">
            <a:extLst>
              <a:ext uri="{FF2B5EF4-FFF2-40B4-BE49-F238E27FC236}">
                <a16:creationId xmlns:a16="http://schemas.microsoft.com/office/drawing/2014/main" id="{7B67B9F8-AA2D-FF84-BB23-5047909285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1318" y="1759577"/>
            <a:ext cx="822960" cy="822960"/>
          </a:xfrm>
          <a:prstGeom prst="rect">
            <a:avLst/>
          </a:prstGeom>
        </p:spPr>
      </p:pic>
      <p:pic>
        <p:nvPicPr>
          <p:cNvPr id="2" name="Picture 1" descr="A picture containing outdoor, building&#10;&#10;Description automatically generated">
            <a:extLst>
              <a:ext uri="{FF2B5EF4-FFF2-40B4-BE49-F238E27FC236}">
                <a16:creationId xmlns:a16="http://schemas.microsoft.com/office/drawing/2014/main" id="{07A758C3-FB04-2EC8-8258-79BE3C5D7EAA}"/>
              </a:ext>
            </a:extLst>
          </p:cNvPr>
          <p:cNvPicPr>
            <a:picLocks/>
          </p:cNvPicPr>
          <p:nvPr userDrawn="1"/>
        </p:nvPicPr>
        <p:blipFill rotWithShape="1">
          <a:blip r:embed="rId3"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grpSp>
        <p:nvGrpSpPr>
          <p:cNvPr id="10" name="Group 9">
            <a:extLst>
              <a:ext uri="{FF2B5EF4-FFF2-40B4-BE49-F238E27FC236}">
                <a16:creationId xmlns:a16="http://schemas.microsoft.com/office/drawing/2014/main" id="{AFE16A88-CD89-3FDD-E3B9-9778F4B2F2F8}"/>
              </a:ext>
            </a:extLst>
          </p:cNvPr>
          <p:cNvGrpSpPr/>
          <p:nvPr userDrawn="1"/>
        </p:nvGrpSpPr>
        <p:grpSpPr>
          <a:xfrm>
            <a:off x="586805" y="587785"/>
            <a:ext cx="1370583" cy="292423"/>
            <a:chOff x="889000" y="-2380373"/>
            <a:chExt cx="12189052" cy="2600617"/>
          </a:xfrm>
        </p:grpSpPr>
        <p:sp>
          <p:nvSpPr>
            <p:cNvPr id="11" name="Freeform: Shape 10">
              <a:extLst>
                <a:ext uri="{FF2B5EF4-FFF2-40B4-BE49-F238E27FC236}">
                  <a16:creationId xmlns:a16="http://schemas.microsoft.com/office/drawing/2014/main" id="{AD89835A-14E0-E0EB-D9AE-B8888609716C}"/>
                </a:ext>
              </a:extLst>
            </p:cNvPr>
            <p:cNvSpPr/>
            <p:nvPr/>
          </p:nvSpPr>
          <p:spPr>
            <a:xfrm>
              <a:off x="4270806" y="-1973809"/>
              <a:ext cx="8807246" cy="1699359"/>
            </a:xfrm>
            <a:custGeom>
              <a:avLst/>
              <a:gdLst>
                <a:gd name="connsiteX0" fmla="*/ 8807246 w 8807246"/>
                <a:gd name="connsiteY0" fmla="*/ 769904 h 1699359"/>
                <a:gd name="connsiteX1" fmla="*/ 8807246 w 8807246"/>
                <a:gd name="connsiteY1" fmla="*/ 555675 h 1699359"/>
                <a:gd name="connsiteX2" fmla="*/ 8541003 w 8807246"/>
                <a:gd name="connsiteY2" fmla="*/ 555675 h 1699359"/>
                <a:gd name="connsiteX3" fmla="*/ 8541003 w 8807246"/>
                <a:gd name="connsiteY3" fmla="*/ 222631 h 1699359"/>
                <a:gd name="connsiteX4" fmla="*/ 8532041 w 8807246"/>
                <a:gd name="connsiteY4" fmla="*/ 225388 h 1699359"/>
                <a:gd name="connsiteX5" fmla="*/ 8282012 w 8807246"/>
                <a:gd name="connsiteY5" fmla="*/ 301841 h 1699359"/>
                <a:gd name="connsiteX6" fmla="*/ 8277083 w 8807246"/>
                <a:gd name="connsiteY6" fmla="*/ 303338 h 1699359"/>
                <a:gd name="connsiteX7" fmla="*/ 8277083 w 8807246"/>
                <a:gd name="connsiteY7" fmla="*/ 555687 h 1699359"/>
                <a:gd name="connsiteX8" fmla="*/ 7882447 w 8807246"/>
                <a:gd name="connsiteY8" fmla="*/ 555687 h 1699359"/>
                <a:gd name="connsiteX9" fmla="*/ 7882447 w 8807246"/>
                <a:gd name="connsiteY9" fmla="*/ 415107 h 1699359"/>
                <a:gd name="connsiteX10" fmla="*/ 7925956 w 8807246"/>
                <a:gd name="connsiteY10" fmla="*/ 266148 h 1699359"/>
                <a:gd name="connsiteX11" fmla="*/ 8047911 w 8807246"/>
                <a:gd name="connsiteY11" fmla="*/ 216362 h 1699359"/>
                <a:gd name="connsiteX12" fmla="*/ 8163594 w 8807246"/>
                <a:gd name="connsiteY12" fmla="*/ 242663 h 1699359"/>
                <a:gd name="connsiteX13" fmla="*/ 8173416 w 8807246"/>
                <a:gd name="connsiteY13" fmla="*/ 247047 h 1699359"/>
                <a:gd name="connsiteX14" fmla="*/ 8173416 w 8807246"/>
                <a:gd name="connsiteY14" fmla="*/ 21435 h 1699359"/>
                <a:gd name="connsiteX15" fmla="*/ 8168794 w 8807246"/>
                <a:gd name="connsiteY15" fmla="*/ 19738 h 1699359"/>
                <a:gd name="connsiteX16" fmla="*/ 8020945 w 8807246"/>
                <a:gd name="connsiteY16" fmla="*/ 0 h 1699359"/>
                <a:gd name="connsiteX17" fmla="*/ 7811229 w 8807246"/>
                <a:gd name="connsiteY17" fmla="*/ 50352 h 1699359"/>
                <a:gd name="connsiteX18" fmla="*/ 7667318 w 8807246"/>
                <a:gd name="connsiteY18" fmla="*/ 192535 h 1699359"/>
                <a:gd name="connsiteX19" fmla="*/ 7616357 w 8807246"/>
                <a:gd name="connsiteY19" fmla="*/ 401119 h 1699359"/>
                <a:gd name="connsiteX20" fmla="*/ 7616357 w 8807246"/>
                <a:gd name="connsiteY20" fmla="*/ 555675 h 1699359"/>
                <a:gd name="connsiteX21" fmla="*/ 7431001 w 8807246"/>
                <a:gd name="connsiteY21" fmla="*/ 555675 h 1699359"/>
                <a:gd name="connsiteX22" fmla="*/ 7431001 w 8807246"/>
                <a:gd name="connsiteY22" fmla="*/ 769904 h 1699359"/>
                <a:gd name="connsiteX23" fmla="*/ 7616357 w 8807246"/>
                <a:gd name="connsiteY23" fmla="*/ 769904 h 1699359"/>
                <a:gd name="connsiteX24" fmla="*/ 7616357 w 8807246"/>
                <a:gd name="connsiteY24" fmla="*/ 1672410 h 1699359"/>
                <a:gd name="connsiteX25" fmla="*/ 7882447 w 8807246"/>
                <a:gd name="connsiteY25" fmla="*/ 1672410 h 1699359"/>
                <a:gd name="connsiteX26" fmla="*/ 7882447 w 8807246"/>
                <a:gd name="connsiteY26" fmla="*/ 769904 h 1699359"/>
                <a:gd name="connsiteX27" fmla="*/ 8277083 w 8807246"/>
                <a:gd name="connsiteY27" fmla="*/ 769904 h 1699359"/>
                <a:gd name="connsiteX28" fmla="*/ 8277083 w 8807246"/>
                <a:gd name="connsiteY28" fmla="*/ 1343431 h 1699359"/>
                <a:gd name="connsiteX29" fmla="*/ 8608448 w 8807246"/>
                <a:gd name="connsiteY29" fmla="*/ 1699336 h 1699359"/>
                <a:gd name="connsiteX30" fmla="*/ 8721407 w 8807246"/>
                <a:gd name="connsiteY30" fmla="*/ 1686822 h 1699359"/>
                <a:gd name="connsiteX31" fmla="*/ 8803708 w 8807246"/>
                <a:gd name="connsiteY31" fmla="*/ 1660744 h 1699359"/>
                <a:gd name="connsiteX32" fmla="*/ 8807246 w 8807246"/>
                <a:gd name="connsiteY32" fmla="*/ 1658670 h 1699359"/>
                <a:gd name="connsiteX33" fmla="*/ 8807246 w 8807246"/>
                <a:gd name="connsiteY33" fmla="*/ 1442462 h 1699359"/>
                <a:gd name="connsiteX34" fmla="*/ 8796398 w 8807246"/>
                <a:gd name="connsiteY34" fmla="*/ 1449615 h 1699359"/>
                <a:gd name="connsiteX35" fmla="*/ 8742867 w 8807246"/>
                <a:gd name="connsiteY35" fmla="*/ 1472935 h 1699359"/>
                <a:gd name="connsiteX36" fmla="*/ 8690279 w 8807246"/>
                <a:gd name="connsiteY36" fmla="*/ 1481867 h 1699359"/>
                <a:gd name="connsiteX37" fmla="*/ 8577084 w 8807246"/>
                <a:gd name="connsiteY37" fmla="*/ 1440624 h 1699359"/>
                <a:gd name="connsiteX38" fmla="*/ 8541003 w 8807246"/>
                <a:gd name="connsiteY38" fmla="*/ 1297133 h 1699359"/>
                <a:gd name="connsiteX39" fmla="*/ 8541003 w 8807246"/>
                <a:gd name="connsiteY39" fmla="*/ 769904 h 1699359"/>
                <a:gd name="connsiteX40" fmla="*/ 8807246 w 8807246"/>
                <a:gd name="connsiteY40" fmla="*/ 769904 h 1699359"/>
                <a:gd name="connsiteX41" fmla="*/ 6836776 w 8807246"/>
                <a:gd name="connsiteY41" fmla="*/ 1481902 h 1699359"/>
                <a:gd name="connsiteX42" fmla="*/ 6610387 w 8807246"/>
                <a:gd name="connsiteY42" fmla="*/ 1386854 h 1699359"/>
                <a:gd name="connsiteX43" fmla="*/ 6529040 w 8807246"/>
                <a:gd name="connsiteY43" fmla="*/ 1118385 h 1699359"/>
                <a:gd name="connsiteX44" fmla="*/ 6610411 w 8807246"/>
                <a:gd name="connsiteY44" fmla="*/ 842810 h 1699359"/>
                <a:gd name="connsiteX45" fmla="*/ 6834607 w 8807246"/>
                <a:gd name="connsiteY45" fmla="*/ 746242 h 1699359"/>
                <a:gd name="connsiteX46" fmla="*/ 7052931 w 8807246"/>
                <a:gd name="connsiteY46" fmla="*/ 838580 h 1699359"/>
                <a:gd name="connsiteX47" fmla="*/ 7132639 w 8807246"/>
                <a:gd name="connsiteY47" fmla="*/ 1111916 h 1699359"/>
                <a:gd name="connsiteX48" fmla="*/ 7057647 w 8807246"/>
                <a:gd name="connsiteY48" fmla="*/ 1388645 h 1699359"/>
                <a:gd name="connsiteX49" fmla="*/ 6836776 w 8807246"/>
                <a:gd name="connsiteY49" fmla="*/ 1481902 h 1699359"/>
                <a:gd name="connsiteX50" fmla="*/ 6848603 w 8807246"/>
                <a:gd name="connsiteY50" fmla="*/ 528773 h 1699359"/>
                <a:gd name="connsiteX51" fmla="*/ 6413641 w 8807246"/>
                <a:gd name="connsiteY51" fmla="*/ 689150 h 1699359"/>
                <a:gd name="connsiteX52" fmla="*/ 6256489 w 8807246"/>
                <a:gd name="connsiteY52" fmla="*/ 1126952 h 1699359"/>
                <a:gd name="connsiteX53" fmla="*/ 6409903 w 8807246"/>
                <a:gd name="connsiteY53" fmla="*/ 1544898 h 1699359"/>
                <a:gd name="connsiteX54" fmla="*/ 6821660 w 8807246"/>
                <a:gd name="connsiteY54" fmla="*/ 1699313 h 1699359"/>
                <a:gd name="connsiteX55" fmla="*/ 7248015 w 8807246"/>
                <a:gd name="connsiteY55" fmla="*/ 1536708 h 1699359"/>
                <a:gd name="connsiteX56" fmla="*/ 7405143 w 8807246"/>
                <a:gd name="connsiteY56" fmla="*/ 1103255 h 1699359"/>
                <a:gd name="connsiteX57" fmla="*/ 7257730 w 8807246"/>
                <a:gd name="connsiteY57" fmla="*/ 682209 h 1699359"/>
                <a:gd name="connsiteX58" fmla="*/ 6848603 w 8807246"/>
                <a:gd name="connsiteY58" fmla="*/ 528773 h 1699359"/>
                <a:gd name="connsiteX59" fmla="*/ 5827470 w 8807246"/>
                <a:gd name="connsiteY59" fmla="*/ 528773 h 1699359"/>
                <a:gd name="connsiteX60" fmla="*/ 5519250 w 8807246"/>
                <a:gd name="connsiteY60" fmla="*/ 623986 h 1699359"/>
                <a:gd name="connsiteX61" fmla="*/ 5399146 w 8807246"/>
                <a:gd name="connsiteY61" fmla="*/ 871739 h 1699359"/>
                <a:gd name="connsiteX62" fmla="*/ 5425039 w 8807246"/>
                <a:gd name="connsiteY62" fmla="*/ 1010234 h 1699359"/>
                <a:gd name="connsiteX63" fmla="*/ 5504559 w 8807246"/>
                <a:gd name="connsiteY63" fmla="*/ 1114037 h 1699359"/>
                <a:gd name="connsiteX64" fmla="*/ 5666297 w 8807246"/>
                <a:gd name="connsiteY64" fmla="*/ 1204465 h 1699359"/>
                <a:gd name="connsiteX65" fmla="*/ 5800810 w 8807246"/>
                <a:gd name="connsiteY65" fmla="*/ 1267084 h 1699359"/>
                <a:gd name="connsiteX66" fmla="*/ 5860036 w 8807246"/>
                <a:gd name="connsiteY66" fmla="*/ 1315681 h 1699359"/>
                <a:gd name="connsiteX67" fmla="*/ 5876509 w 8807246"/>
                <a:gd name="connsiteY67" fmla="*/ 1378983 h 1699359"/>
                <a:gd name="connsiteX68" fmla="*/ 5704607 w 8807246"/>
                <a:gd name="connsiteY68" fmla="*/ 1490516 h 1699359"/>
                <a:gd name="connsiteX69" fmla="*/ 5559139 w 8807246"/>
                <a:gd name="connsiteY69" fmla="*/ 1463908 h 1699359"/>
                <a:gd name="connsiteX70" fmla="*/ 5410171 w 8807246"/>
                <a:gd name="connsiteY70" fmla="*/ 1388422 h 1699359"/>
                <a:gd name="connsiteX71" fmla="*/ 5399123 w 8807246"/>
                <a:gd name="connsiteY71" fmla="*/ 1380503 h 1699359"/>
                <a:gd name="connsiteX72" fmla="*/ 5399123 w 8807246"/>
                <a:gd name="connsiteY72" fmla="*/ 1636529 h 1699359"/>
                <a:gd name="connsiteX73" fmla="*/ 5403179 w 8807246"/>
                <a:gd name="connsiteY73" fmla="*/ 1638414 h 1699359"/>
                <a:gd name="connsiteX74" fmla="*/ 5544247 w 8807246"/>
                <a:gd name="connsiteY74" fmla="*/ 1681955 h 1699359"/>
                <a:gd name="connsiteX75" fmla="*/ 5694903 w 8807246"/>
                <a:gd name="connsiteY75" fmla="*/ 1699360 h 1699359"/>
                <a:gd name="connsiteX76" fmla="*/ 6020361 w 8807246"/>
                <a:gd name="connsiteY76" fmla="*/ 1603617 h 1699359"/>
                <a:gd name="connsiteX77" fmla="*/ 6141549 w 8807246"/>
                <a:gd name="connsiteY77" fmla="*/ 1349971 h 1699359"/>
                <a:gd name="connsiteX78" fmla="*/ 6076356 w 8807246"/>
                <a:gd name="connsiteY78" fmla="*/ 1158084 h 1699359"/>
                <a:gd name="connsiteX79" fmla="*/ 5854861 w 8807246"/>
                <a:gd name="connsiteY79" fmla="*/ 1017139 h 1699359"/>
                <a:gd name="connsiteX80" fmla="*/ 5697048 w 8807246"/>
                <a:gd name="connsiteY80" fmla="*/ 935147 h 1699359"/>
                <a:gd name="connsiteX81" fmla="*/ 5665224 w 8807246"/>
                <a:gd name="connsiteY81" fmla="*/ 849126 h 1699359"/>
                <a:gd name="connsiteX82" fmla="*/ 5705609 w 8807246"/>
                <a:gd name="connsiteY82" fmla="*/ 769562 h 1699359"/>
                <a:gd name="connsiteX83" fmla="*/ 5818850 w 8807246"/>
                <a:gd name="connsiteY83" fmla="*/ 737616 h 1699359"/>
                <a:gd name="connsiteX84" fmla="*/ 5953658 w 8807246"/>
                <a:gd name="connsiteY84" fmla="*/ 758332 h 1699359"/>
                <a:gd name="connsiteX85" fmla="*/ 6071380 w 8807246"/>
                <a:gd name="connsiteY85" fmla="*/ 812891 h 1699359"/>
                <a:gd name="connsiteX86" fmla="*/ 6082252 w 8807246"/>
                <a:gd name="connsiteY86" fmla="*/ 820315 h 1699359"/>
                <a:gd name="connsiteX87" fmla="*/ 6082252 w 8807246"/>
                <a:gd name="connsiteY87" fmla="*/ 577451 h 1699359"/>
                <a:gd name="connsiteX88" fmla="*/ 6078078 w 8807246"/>
                <a:gd name="connsiteY88" fmla="*/ 575660 h 1699359"/>
                <a:gd name="connsiteX89" fmla="*/ 5958539 w 8807246"/>
                <a:gd name="connsiteY89" fmla="*/ 542336 h 1699359"/>
                <a:gd name="connsiteX90" fmla="*/ 5827470 w 8807246"/>
                <a:gd name="connsiteY90" fmla="*/ 528773 h 1699359"/>
                <a:gd name="connsiteX91" fmla="*/ 4705464 w 8807246"/>
                <a:gd name="connsiteY91" fmla="*/ 1481902 h 1699359"/>
                <a:gd name="connsiteX92" fmla="*/ 4479086 w 8807246"/>
                <a:gd name="connsiteY92" fmla="*/ 1386854 h 1699359"/>
                <a:gd name="connsiteX93" fmla="*/ 4397775 w 8807246"/>
                <a:gd name="connsiteY93" fmla="*/ 1118385 h 1699359"/>
                <a:gd name="connsiteX94" fmla="*/ 4479145 w 8807246"/>
                <a:gd name="connsiteY94" fmla="*/ 842810 h 1699359"/>
                <a:gd name="connsiteX95" fmla="*/ 4703330 w 8807246"/>
                <a:gd name="connsiteY95" fmla="*/ 746242 h 1699359"/>
                <a:gd name="connsiteX96" fmla="*/ 4921630 w 8807246"/>
                <a:gd name="connsiteY96" fmla="*/ 838580 h 1699359"/>
                <a:gd name="connsiteX97" fmla="*/ 5001338 w 8807246"/>
                <a:gd name="connsiteY97" fmla="*/ 1111916 h 1699359"/>
                <a:gd name="connsiteX98" fmla="*/ 4926335 w 8807246"/>
                <a:gd name="connsiteY98" fmla="*/ 1388645 h 1699359"/>
                <a:gd name="connsiteX99" fmla="*/ 4705464 w 8807246"/>
                <a:gd name="connsiteY99" fmla="*/ 1481902 h 1699359"/>
                <a:gd name="connsiteX100" fmla="*/ 4717326 w 8807246"/>
                <a:gd name="connsiteY100" fmla="*/ 528773 h 1699359"/>
                <a:gd name="connsiteX101" fmla="*/ 4282363 w 8807246"/>
                <a:gd name="connsiteY101" fmla="*/ 689150 h 1699359"/>
                <a:gd name="connsiteX102" fmla="*/ 4125176 w 8807246"/>
                <a:gd name="connsiteY102" fmla="*/ 1126952 h 1699359"/>
                <a:gd name="connsiteX103" fmla="*/ 4278626 w 8807246"/>
                <a:gd name="connsiteY103" fmla="*/ 1544898 h 1699359"/>
                <a:gd name="connsiteX104" fmla="*/ 4690371 w 8807246"/>
                <a:gd name="connsiteY104" fmla="*/ 1699313 h 1699359"/>
                <a:gd name="connsiteX105" fmla="*/ 5116737 w 8807246"/>
                <a:gd name="connsiteY105" fmla="*/ 1536708 h 1699359"/>
                <a:gd name="connsiteX106" fmla="*/ 5273866 w 8807246"/>
                <a:gd name="connsiteY106" fmla="*/ 1103255 h 1699359"/>
                <a:gd name="connsiteX107" fmla="*/ 5126418 w 8807246"/>
                <a:gd name="connsiteY107" fmla="*/ 682209 h 1699359"/>
                <a:gd name="connsiteX108" fmla="*/ 4717326 w 8807246"/>
                <a:gd name="connsiteY108" fmla="*/ 528773 h 1699359"/>
                <a:gd name="connsiteX109" fmla="*/ 3721260 w 8807246"/>
                <a:gd name="connsiteY109" fmla="*/ 749070 h 1699359"/>
                <a:gd name="connsiteX110" fmla="*/ 3721260 w 8807246"/>
                <a:gd name="connsiteY110" fmla="*/ 555675 h 1699359"/>
                <a:gd name="connsiteX111" fmla="*/ 3458413 w 8807246"/>
                <a:gd name="connsiteY111" fmla="*/ 555675 h 1699359"/>
                <a:gd name="connsiteX112" fmla="*/ 3458413 w 8807246"/>
                <a:gd name="connsiteY112" fmla="*/ 1672387 h 1699359"/>
                <a:gd name="connsiteX113" fmla="*/ 3721260 w 8807246"/>
                <a:gd name="connsiteY113" fmla="*/ 1672387 h 1699359"/>
                <a:gd name="connsiteX114" fmla="*/ 3721260 w 8807246"/>
                <a:gd name="connsiteY114" fmla="*/ 1101145 h 1699359"/>
                <a:gd name="connsiteX115" fmla="*/ 3786784 w 8807246"/>
                <a:gd name="connsiteY115" fmla="*/ 863938 h 1699359"/>
                <a:gd name="connsiteX116" fmla="*/ 3956776 w 8807246"/>
                <a:gd name="connsiteY116" fmla="*/ 774205 h 1699359"/>
                <a:gd name="connsiteX117" fmla="*/ 4035812 w 8807246"/>
                <a:gd name="connsiteY117" fmla="*/ 785824 h 1699359"/>
                <a:gd name="connsiteX118" fmla="*/ 4097102 w 8807246"/>
                <a:gd name="connsiteY118" fmla="*/ 810593 h 1699359"/>
                <a:gd name="connsiteX119" fmla="*/ 4108150 w 8807246"/>
                <a:gd name="connsiteY119" fmla="*/ 818594 h 1699359"/>
                <a:gd name="connsiteX120" fmla="*/ 4108150 w 8807246"/>
                <a:gd name="connsiteY120" fmla="*/ 553766 h 1699359"/>
                <a:gd name="connsiteX121" fmla="*/ 4103893 w 8807246"/>
                <a:gd name="connsiteY121" fmla="*/ 551940 h 1699359"/>
                <a:gd name="connsiteX122" fmla="*/ 4000969 w 8807246"/>
                <a:gd name="connsiteY122" fmla="*/ 536303 h 1699359"/>
                <a:gd name="connsiteX123" fmla="*/ 3825175 w 8807246"/>
                <a:gd name="connsiteY123" fmla="*/ 599275 h 1699359"/>
                <a:gd name="connsiteX124" fmla="*/ 3724055 w 8807246"/>
                <a:gd name="connsiteY124" fmla="*/ 749070 h 1699359"/>
                <a:gd name="connsiteX125" fmla="*/ 3721260 w 8807246"/>
                <a:gd name="connsiteY125" fmla="*/ 749070 h 1699359"/>
                <a:gd name="connsiteX126" fmla="*/ 2987700 w 8807246"/>
                <a:gd name="connsiteY126" fmla="*/ 528773 h 1699359"/>
                <a:gd name="connsiteX127" fmla="*/ 2668067 w 8807246"/>
                <a:gd name="connsiteY127" fmla="*/ 605556 h 1699359"/>
                <a:gd name="connsiteX128" fmla="*/ 2457254 w 8807246"/>
                <a:gd name="connsiteY128" fmla="*/ 822200 h 1699359"/>
                <a:gd name="connsiteX129" fmla="*/ 2384845 w 8807246"/>
                <a:gd name="connsiteY129" fmla="*/ 1143131 h 1699359"/>
                <a:gd name="connsiteX130" fmla="*/ 2455214 w 8807246"/>
                <a:gd name="connsiteY130" fmla="*/ 1430808 h 1699359"/>
                <a:gd name="connsiteX131" fmla="*/ 2651902 w 8807246"/>
                <a:gd name="connsiteY131" fmla="*/ 1629541 h 1699359"/>
                <a:gd name="connsiteX132" fmla="*/ 2939263 w 8807246"/>
                <a:gd name="connsiteY132" fmla="*/ 1699348 h 1699359"/>
                <a:gd name="connsiteX133" fmla="*/ 3256337 w 8807246"/>
                <a:gd name="connsiteY133" fmla="*/ 1625169 h 1699359"/>
                <a:gd name="connsiteX134" fmla="*/ 3259792 w 8807246"/>
                <a:gd name="connsiteY134" fmla="*/ 1623189 h 1699359"/>
                <a:gd name="connsiteX135" fmla="*/ 3259792 w 8807246"/>
                <a:gd name="connsiteY135" fmla="*/ 1382530 h 1699359"/>
                <a:gd name="connsiteX136" fmla="*/ 3248744 w 8807246"/>
                <a:gd name="connsiteY136" fmla="*/ 1390590 h 1699359"/>
                <a:gd name="connsiteX137" fmla="*/ 3120150 w 8807246"/>
                <a:gd name="connsiteY137" fmla="*/ 1457510 h 1699359"/>
                <a:gd name="connsiteX138" fmla="*/ 2994197 w 8807246"/>
                <a:gd name="connsiteY138" fmla="*/ 1481902 h 1699359"/>
                <a:gd name="connsiteX139" fmla="*/ 2748164 w 8807246"/>
                <a:gd name="connsiteY139" fmla="*/ 1386065 h 1699359"/>
                <a:gd name="connsiteX140" fmla="*/ 2657396 w 8807246"/>
                <a:gd name="connsiteY140" fmla="*/ 1120494 h 1699359"/>
                <a:gd name="connsiteX141" fmla="*/ 2752008 w 8807246"/>
                <a:gd name="connsiteY141" fmla="*/ 847924 h 1699359"/>
                <a:gd name="connsiteX142" fmla="*/ 2998536 w 8807246"/>
                <a:gd name="connsiteY142" fmla="*/ 746242 h 1699359"/>
                <a:gd name="connsiteX143" fmla="*/ 3248767 w 8807246"/>
                <a:gd name="connsiteY143" fmla="*/ 833218 h 1699359"/>
                <a:gd name="connsiteX144" fmla="*/ 3259792 w 8807246"/>
                <a:gd name="connsiteY144" fmla="*/ 841219 h 1699359"/>
                <a:gd name="connsiteX145" fmla="*/ 3259792 w 8807246"/>
                <a:gd name="connsiteY145" fmla="*/ 587644 h 1699359"/>
                <a:gd name="connsiteX146" fmla="*/ 3256231 w 8807246"/>
                <a:gd name="connsiteY146" fmla="*/ 585641 h 1699359"/>
                <a:gd name="connsiteX147" fmla="*/ 3134629 w 8807246"/>
                <a:gd name="connsiteY147" fmla="*/ 544528 h 1699359"/>
                <a:gd name="connsiteX148" fmla="*/ 2987700 w 8807246"/>
                <a:gd name="connsiteY148" fmla="*/ 528773 h 1699359"/>
                <a:gd name="connsiteX149" fmla="*/ 2203816 w 8807246"/>
                <a:gd name="connsiteY149" fmla="*/ 555687 h 1699359"/>
                <a:gd name="connsiteX150" fmla="*/ 1940969 w 8807246"/>
                <a:gd name="connsiteY150" fmla="*/ 555687 h 1699359"/>
                <a:gd name="connsiteX151" fmla="*/ 1940969 w 8807246"/>
                <a:gd name="connsiteY151" fmla="*/ 1672387 h 1699359"/>
                <a:gd name="connsiteX152" fmla="*/ 2203816 w 8807246"/>
                <a:gd name="connsiteY152" fmla="*/ 1672387 h 1699359"/>
                <a:gd name="connsiteX153" fmla="*/ 2203816 w 8807246"/>
                <a:gd name="connsiteY153" fmla="*/ 555687 h 1699359"/>
                <a:gd name="connsiteX154" fmla="*/ 2075081 w 8807246"/>
                <a:gd name="connsiteY154" fmla="*/ 79965 h 1699359"/>
                <a:gd name="connsiteX155" fmla="*/ 1963089 w 8807246"/>
                <a:gd name="connsiteY155" fmla="*/ 123847 h 1699359"/>
                <a:gd name="connsiteX156" fmla="*/ 1916172 w 8807246"/>
                <a:gd name="connsiteY156" fmla="*/ 233377 h 1699359"/>
                <a:gd name="connsiteX157" fmla="*/ 1962605 w 8807246"/>
                <a:gd name="connsiteY157" fmla="*/ 340775 h 1699359"/>
                <a:gd name="connsiteX158" fmla="*/ 2075093 w 8807246"/>
                <a:gd name="connsiteY158" fmla="*/ 383550 h 1699359"/>
                <a:gd name="connsiteX159" fmla="*/ 2188075 w 8807246"/>
                <a:gd name="connsiteY159" fmla="*/ 340822 h 1699359"/>
                <a:gd name="connsiteX160" fmla="*/ 2235098 w 8807246"/>
                <a:gd name="connsiteY160" fmla="*/ 233377 h 1699359"/>
                <a:gd name="connsiteX161" fmla="*/ 2189360 w 8807246"/>
                <a:gd name="connsiteY161" fmla="*/ 125026 h 1699359"/>
                <a:gd name="connsiteX162" fmla="*/ 2075081 w 8807246"/>
                <a:gd name="connsiteY162" fmla="*/ 79965 h 1699359"/>
                <a:gd name="connsiteX163" fmla="*/ 1419260 w 8807246"/>
                <a:gd name="connsiteY163" fmla="*/ 473295 h 1699359"/>
                <a:gd name="connsiteX164" fmla="*/ 1419260 w 8807246"/>
                <a:gd name="connsiteY164" fmla="*/ 1672387 h 1699359"/>
                <a:gd name="connsiteX165" fmla="*/ 1687507 w 8807246"/>
                <a:gd name="connsiteY165" fmla="*/ 1672387 h 1699359"/>
                <a:gd name="connsiteX166" fmla="*/ 1687507 w 8807246"/>
                <a:gd name="connsiteY166" fmla="*/ 114149 h 1699359"/>
                <a:gd name="connsiteX167" fmla="*/ 1316241 w 8807246"/>
                <a:gd name="connsiteY167" fmla="*/ 114149 h 1699359"/>
                <a:gd name="connsiteX168" fmla="*/ 844337 w 8807246"/>
                <a:gd name="connsiteY168" fmla="*/ 1271562 h 1699359"/>
                <a:gd name="connsiteX169" fmla="*/ 386383 w 8807246"/>
                <a:gd name="connsiteY169" fmla="*/ 114149 h 1699359"/>
                <a:gd name="connsiteX170" fmla="*/ 0 w 8807246"/>
                <a:gd name="connsiteY170" fmla="*/ 114149 h 1699359"/>
                <a:gd name="connsiteX171" fmla="*/ 0 w 8807246"/>
                <a:gd name="connsiteY171" fmla="*/ 1672375 h 1699359"/>
                <a:gd name="connsiteX172" fmla="*/ 252082 w 8807246"/>
                <a:gd name="connsiteY172" fmla="*/ 1672375 h 1699359"/>
                <a:gd name="connsiteX173" fmla="*/ 252082 w 8807246"/>
                <a:gd name="connsiteY173" fmla="*/ 473177 h 1699359"/>
                <a:gd name="connsiteX174" fmla="*/ 260737 w 8807246"/>
                <a:gd name="connsiteY174" fmla="*/ 473177 h 1699359"/>
                <a:gd name="connsiteX175" fmla="*/ 744325 w 8807246"/>
                <a:gd name="connsiteY175" fmla="*/ 1672387 h 1699359"/>
                <a:gd name="connsiteX176" fmla="*/ 934563 w 8807246"/>
                <a:gd name="connsiteY176" fmla="*/ 1672387 h 1699359"/>
                <a:gd name="connsiteX177" fmla="*/ 1410605 w 8807246"/>
                <a:gd name="connsiteY177" fmla="*/ 473295 h 1699359"/>
                <a:gd name="connsiteX178" fmla="*/ 1419260 w 8807246"/>
                <a:gd name="connsiteY178" fmla="*/ 473295 h 169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8807246" h="1699359">
                  <a:moveTo>
                    <a:pt x="8807246" y="769904"/>
                  </a:moveTo>
                  <a:lnTo>
                    <a:pt x="8807246" y="555675"/>
                  </a:lnTo>
                  <a:lnTo>
                    <a:pt x="8541003" y="555675"/>
                  </a:lnTo>
                  <a:lnTo>
                    <a:pt x="8541003" y="222631"/>
                  </a:lnTo>
                  <a:lnTo>
                    <a:pt x="8532041" y="225388"/>
                  </a:lnTo>
                  <a:lnTo>
                    <a:pt x="8282012" y="301841"/>
                  </a:lnTo>
                  <a:lnTo>
                    <a:pt x="8277083" y="303338"/>
                  </a:lnTo>
                  <a:lnTo>
                    <a:pt x="8277083" y="555687"/>
                  </a:lnTo>
                  <a:lnTo>
                    <a:pt x="7882447" y="555687"/>
                  </a:lnTo>
                  <a:lnTo>
                    <a:pt x="7882447" y="415107"/>
                  </a:lnTo>
                  <a:cubicBezTo>
                    <a:pt x="7882447" y="349648"/>
                    <a:pt x="7897091" y="299555"/>
                    <a:pt x="7925956" y="266148"/>
                  </a:cubicBezTo>
                  <a:cubicBezTo>
                    <a:pt x="7954620" y="233142"/>
                    <a:pt x="7995618" y="216362"/>
                    <a:pt x="8047911" y="216362"/>
                  </a:cubicBezTo>
                  <a:cubicBezTo>
                    <a:pt x="8085501" y="216362"/>
                    <a:pt x="8124424" y="225211"/>
                    <a:pt x="8163594" y="242663"/>
                  </a:cubicBezTo>
                  <a:lnTo>
                    <a:pt x="8173416" y="247047"/>
                  </a:lnTo>
                  <a:lnTo>
                    <a:pt x="8173416" y="21435"/>
                  </a:lnTo>
                  <a:lnTo>
                    <a:pt x="8168794" y="19738"/>
                  </a:lnTo>
                  <a:cubicBezTo>
                    <a:pt x="8132253" y="6611"/>
                    <a:pt x="8082553" y="0"/>
                    <a:pt x="8020945" y="0"/>
                  </a:cubicBezTo>
                  <a:cubicBezTo>
                    <a:pt x="7943301" y="0"/>
                    <a:pt x="7872754" y="16886"/>
                    <a:pt x="7811229" y="50352"/>
                  </a:cubicBezTo>
                  <a:cubicBezTo>
                    <a:pt x="7749667" y="83865"/>
                    <a:pt x="7701241" y="131707"/>
                    <a:pt x="7667318" y="192535"/>
                  </a:cubicBezTo>
                  <a:cubicBezTo>
                    <a:pt x="7633513" y="253292"/>
                    <a:pt x="7616357" y="323464"/>
                    <a:pt x="7616357" y="401119"/>
                  </a:cubicBezTo>
                  <a:lnTo>
                    <a:pt x="7616357" y="555675"/>
                  </a:lnTo>
                  <a:lnTo>
                    <a:pt x="7431001" y="555675"/>
                  </a:lnTo>
                  <a:lnTo>
                    <a:pt x="7431001" y="769904"/>
                  </a:lnTo>
                  <a:lnTo>
                    <a:pt x="7616357" y="769904"/>
                  </a:lnTo>
                  <a:lnTo>
                    <a:pt x="7616357" y="1672410"/>
                  </a:lnTo>
                  <a:lnTo>
                    <a:pt x="7882447" y="1672410"/>
                  </a:lnTo>
                  <a:lnTo>
                    <a:pt x="7882447" y="769904"/>
                  </a:lnTo>
                  <a:lnTo>
                    <a:pt x="8277083" y="769904"/>
                  </a:lnTo>
                  <a:lnTo>
                    <a:pt x="8277083" y="1343431"/>
                  </a:lnTo>
                  <a:cubicBezTo>
                    <a:pt x="8277083" y="1579637"/>
                    <a:pt x="8388568" y="1699336"/>
                    <a:pt x="8608448" y="1699336"/>
                  </a:cubicBezTo>
                  <a:cubicBezTo>
                    <a:pt x="8644529" y="1699336"/>
                    <a:pt x="8682614" y="1695106"/>
                    <a:pt x="8721407" y="1686822"/>
                  </a:cubicBezTo>
                  <a:cubicBezTo>
                    <a:pt x="8760906" y="1678314"/>
                    <a:pt x="8787909" y="1669818"/>
                    <a:pt x="8803708" y="1660744"/>
                  </a:cubicBezTo>
                  <a:lnTo>
                    <a:pt x="8807246" y="1658670"/>
                  </a:lnTo>
                  <a:lnTo>
                    <a:pt x="8807246" y="1442462"/>
                  </a:lnTo>
                  <a:lnTo>
                    <a:pt x="8796398" y="1449615"/>
                  </a:lnTo>
                  <a:cubicBezTo>
                    <a:pt x="8781895" y="1459230"/>
                    <a:pt x="8763972" y="1467090"/>
                    <a:pt x="8742867" y="1472935"/>
                  </a:cubicBezTo>
                  <a:cubicBezTo>
                    <a:pt x="8721643" y="1478886"/>
                    <a:pt x="8703956" y="1481867"/>
                    <a:pt x="8690279" y="1481867"/>
                  </a:cubicBezTo>
                  <a:cubicBezTo>
                    <a:pt x="8638869" y="1481867"/>
                    <a:pt x="8600666" y="1467997"/>
                    <a:pt x="8577084" y="1440624"/>
                  </a:cubicBezTo>
                  <a:cubicBezTo>
                    <a:pt x="8553148" y="1413002"/>
                    <a:pt x="8541003" y="1364701"/>
                    <a:pt x="8541003" y="1297133"/>
                  </a:cubicBezTo>
                  <a:lnTo>
                    <a:pt x="8541003" y="769904"/>
                  </a:lnTo>
                  <a:lnTo>
                    <a:pt x="8807246" y="769904"/>
                  </a:lnTo>
                  <a:close/>
                  <a:moveTo>
                    <a:pt x="6836776" y="1481902"/>
                  </a:moveTo>
                  <a:cubicBezTo>
                    <a:pt x="6740195" y="1481902"/>
                    <a:pt x="6664049" y="1449898"/>
                    <a:pt x="6610387" y="1386854"/>
                  </a:cubicBezTo>
                  <a:cubicBezTo>
                    <a:pt x="6556396" y="1323493"/>
                    <a:pt x="6529040" y="1233159"/>
                    <a:pt x="6529040" y="1118385"/>
                  </a:cubicBezTo>
                  <a:cubicBezTo>
                    <a:pt x="6529040" y="999970"/>
                    <a:pt x="6556396" y="907291"/>
                    <a:pt x="6610411" y="842810"/>
                  </a:cubicBezTo>
                  <a:cubicBezTo>
                    <a:pt x="6664108" y="778753"/>
                    <a:pt x="6739524" y="746242"/>
                    <a:pt x="6834607" y="746242"/>
                  </a:cubicBezTo>
                  <a:cubicBezTo>
                    <a:pt x="6926872" y="746242"/>
                    <a:pt x="7000319" y="777292"/>
                    <a:pt x="7052931" y="838580"/>
                  </a:cubicBezTo>
                  <a:cubicBezTo>
                    <a:pt x="7105802" y="900185"/>
                    <a:pt x="7132639" y="992122"/>
                    <a:pt x="7132639" y="1111916"/>
                  </a:cubicBezTo>
                  <a:cubicBezTo>
                    <a:pt x="7132639" y="1233182"/>
                    <a:pt x="7107405" y="1326333"/>
                    <a:pt x="7057647" y="1388645"/>
                  </a:cubicBezTo>
                  <a:cubicBezTo>
                    <a:pt x="7008231" y="1450487"/>
                    <a:pt x="6933923" y="1481902"/>
                    <a:pt x="6836776" y="1481902"/>
                  </a:cubicBezTo>
                  <a:moveTo>
                    <a:pt x="6848603" y="528773"/>
                  </a:moveTo>
                  <a:cubicBezTo>
                    <a:pt x="6664343" y="528773"/>
                    <a:pt x="6517992" y="582731"/>
                    <a:pt x="6413641" y="689150"/>
                  </a:cubicBezTo>
                  <a:cubicBezTo>
                    <a:pt x="6309361" y="795581"/>
                    <a:pt x="6256489" y="942866"/>
                    <a:pt x="6256489" y="1126952"/>
                  </a:cubicBezTo>
                  <a:cubicBezTo>
                    <a:pt x="6256489" y="1301799"/>
                    <a:pt x="6308098" y="1442438"/>
                    <a:pt x="6409903" y="1544898"/>
                  </a:cubicBezTo>
                  <a:cubicBezTo>
                    <a:pt x="6511707" y="1647393"/>
                    <a:pt x="6650253" y="1699313"/>
                    <a:pt x="6821660" y="1699313"/>
                  </a:cubicBezTo>
                  <a:cubicBezTo>
                    <a:pt x="7000271" y="1699313"/>
                    <a:pt x="7143711" y="1644601"/>
                    <a:pt x="7248015" y="1536708"/>
                  </a:cubicBezTo>
                  <a:cubicBezTo>
                    <a:pt x="7352307" y="1428934"/>
                    <a:pt x="7405143" y="1283039"/>
                    <a:pt x="7405143" y="1103255"/>
                  </a:cubicBezTo>
                  <a:cubicBezTo>
                    <a:pt x="7405143" y="925673"/>
                    <a:pt x="7355561" y="783985"/>
                    <a:pt x="7257730" y="682209"/>
                  </a:cubicBezTo>
                  <a:cubicBezTo>
                    <a:pt x="7159852" y="580386"/>
                    <a:pt x="7022180" y="528773"/>
                    <a:pt x="6848603" y="528773"/>
                  </a:cubicBezTo>
                  <a:moveTo>
                    <a:pt x="5827470" y="528773"/>
                  </a:moveTo>
                  <a:cubicBezTo>
                    <a:pt x="5702130" y="528773"/>
                    <a:pt x="5598451" y="560813"/>
                    <a:pt x="5519250" y="623986"/>
                  </a:cubicBezTo>
                  <a:cubicBezTo>
                    <a:pt x="5439566" y="687535"/>
                    <a:pt x="5399146" y="770882"/>
                    <a:pt x="5399146" y="871739"/>
                  </a:cubicBezTo>
                  <a:cubicBezTo>
                    <a:pt x="5399146" y="924165"/>
                    <a:pt x="5407872" y="970734"/>
                    <a:pt x="5425039" y="1010234"/>
                  </a:cubicBezTo>
                  <a:cubicBezTo>
                    <a:pt x="5442313" y="1049862"/>
                    <a:pt x="5469044" y="1084754"/>
                    <a:pt x="5504559" y="1114037"/>
                  </a:cubicBezTo>
                  <a:cubicBezTo>
                    <a:pt x="5539802" y="1143084"/>
                    <a:pt x="5594206" y="1173509"/>
                    <a:pt x="5666297" y="1204465"/>
                  </a:cubicBezTo>
                  <a:cubicBezTo>
                    <a:pt x="5726904" y="1229388"/>
                    <a:pt x="5772099" y="1250469"/>
                    <a:pt x="5800810" y="1267084"/>
                  </a:cubicBezTo>
                  <a:cubicBezTo>
                    <a:pt x="5828873" y="1283369"/>
                    <a:pt x="5848788" y="1299737"/>
                    <a:pt x="5860036" y="1315681"/>
                  </a:cubicBezTo>
                  <a:cubicBezTo>
                    <a:pt x="5870967" y="1331282"/>
                    <a:pt x="5876509" y="1352634"/>
                    <a:pt x="5876509" y="1378983"/>
                  </a:cubicBezTo>
                  <a:cubicBezTo>
                    <a:pt x="5876509" y="1454010"/>
                    <a:pt x="5820289" y="1490516"/>
                    <a:pt x="5704607" y="1490516"/>
                  </a:cubicBezTo>
                  <a:cubicBezTo>
                    <a:pt x="5661698" y="1490516"/>
                    <a:pt x="5612754" y="1481560"/>
                    <a:pt x="5559139" y="1463908"/>
                  </a:cubicBezTo>
                  <a:cubicBezTo>
                    <a:pt x="5505902" y="1446527"/>
                    <a:pt x="5455661" y="1421063"/>
                    <a:pt x="5410171" y="1388422"/>
                  </a:cubicBezTo>
                  <a:lnTo>
                    <a:pt x="5399123" y="1380503"/>
                  </a:lnTo>
                  <a:lnTo>
                    <a:pt x="5399123" y="1636529"/>
                  </a:lnTo>
                  <a:lnTo>
                    <a:pt x="5403179" y="1638414"/>
                  </a:lnTo>
                  <a:cubicBezTo>
                    <a:pt x="5440828" y="1655783"/>
                    <a:pt x="5488299" y="1670431"/>
                    <a:pt x="5544247" y="1681955"/>
                  </a:cubicBezTo>
                  <a:cubicBezTo>
                    <a:pt x="5600090" y="1693491"/>
                    <a:pt x="5650827" y="1699360"/>
                    <a:pt x="5694903" y="1699360"/>
                  </a:cubicBezTo>
                  <a:cubicBezTo>
                    <a:pt x="5830913" y="1699360"/>
                    <a:pt x="5940440" y="1667166"/>
                    <a:pt x="6020361" y="1603617"/>
                  </a:cubicBezTo>
                  <a:cubicBezTo>
                    <a:pt x="6100788" y="1539631"/>
                    <a:pt x="6141549" y="1454316"/>
                    <a:pt x="6141549" y="1349971"/>
                  </a:cubicBezTo>
                  <a:cubicBezTo>
                    <a:pt x="6141549" y="1274696"/>
                    <a:pt x="6119606" y="1210145"/>
                    <a:pt x="6076356" y="1158084"/>
                  </a:cubicBezTo>
                  <a:cubicBezTo>
                    <a:pt x="6033401" y="1106448"/>
                    <a:pt x="5958846" y="1059042"/>
                    <a:pt x="5854861" y="1017139"/>
                  </a:cubicBezTo>
                  <a:cubicBezTo>
                    <a:pt x="5772016" y="983909"/>
                    <a:pt x="5718944" y="956323"/>
                    <a:pt x="5697048" y="935147"/>
                  </a:cubicBezTo>
                  <a:cubicBezTo>
                    <a:pt x="5675942" y="914691"/>
                    <a:pt x="5665224" y="885762"/>
                    <a:pt x="5665224" y="849126"/>
                  </a:cubicBezTo>
                  <a:cubicBezTo>
                    <a:pt x="5665224" y="816650"/>
                    <a:pt x="5678454" y="790631"/>
                    <a:pt x="5705609" y="769562"/>
                  </a:cubicBezTo>
                  <a:cubicBezTo>
                    <a:pt x="5732975" y="748387"/>
                    <a:pt x="5771073" y="737616"/>
                    <a:pt x="5818850" y="737616"/>
                  </a:cubicBezTo>
                  <a:cubicBezTo>
                    <a:pt x="5863185" y="737616"/>
                    <a:pt x="5908545" y="744616"/>
                    <a:pt x="5953658" y="758332"/>
                  </a:cubicBezTo>
                  <a:cubicBezTo>
                    <a:pt x="5998735" y="772048"/>
                    <a:pt x="6038330" y="790419"/>
                    <a:pt x="6071380" y="812891"/>
                  </a:cubicBezTo>
                  <a:lnTo>
                    <a:pt x="6082252" y="820315"/>
                  </a:lnTo>
                  <a:lnTo>
                    <a:pt x="6082252" y="577451"/>
                  </a:lnTo>
                  <a:lnTo>
                    <a:pt x="6078078" y="575660"/>
                  </a:lnTo>
                  <a:cubicBezTo>
                    <a:pt x="6047586" y="562592"/>
                    <a:pt x="6007378" y="551409"/>
                    <a:pt x="5958539" y="542336"/>
                  </a:cubicBezTo>
                  <a:cubicBezTo>
                    <a:pt x="5909925" y="533321"/>
                    <a:pt x="5865826" y="528773"/>
                    <a:pt x="5827470" y="528773"/>
                  </a:cubicBezTo>
                  <a:moveTo>
                    <a:pt x="4705464" y="1481902"/>
                  </a:moveTo>
                  <a:cubicBezTo>
                    <a:pt x="4608906" y="1481902"/>
                    <a:pt x="4532736" y="1449898"/>
                    <a:pt x="4479086" y="1386854"/>
                  </a:cubicBezTo>
                  <a:cubicBezTo>
                    <a:pt x="4425083" y="1323493"/>
                    <a:pt x="4397775" y="1233182"/>
                    <a:pt x="4397775" y="1118385"/>
                  </a:cubicBezTo>
                  <a:cubicBezTo>
                    <a:pt x="4397775" y="999970"/>
                    <a:pt x="4425119" y="907291"/>
                    <a:pt x="4479145" y="842810"/>
                  </a:cubicBezTo>
                  <a:cubicBezTo>
                    <a:pt x="4532795" y="778753"/>
                    <a:pt x="4608199" y="746242"/>
                    <a:pt x="4703330" y="746242"/>
                  </a:cubicBezTo>
                  <a:cubicBezTo>
                    <a:pt x="4795560" y="746242"/>
                    <a:pt x="4869007" y="777292"/>
                    <a:pt x="4921630" y="838580"/>
                  </a:cubicBezTo>
                  <a:cubicBezTo>
                    <a:pt x="4974513" y="900185"/>
                    <a:pt x="5001338" y="992122"/>
                    <a:pt x="5001338" y="1111916"/>
                  </a:cubicBezTo>
                  <a:cubicBezTo>
                    <a:pt x="5001338" y="1233182"/>
                    <a:pt x="4976093" y="1326333"/>
                    <a:pt x="4926335" y="1388645"/>
                  </a:cubicBezTo>
                  <a:cubicBezTo>
                    <a:pt x="4876918" y="1450487"/>
                    <a:pt x="4802646" y="1481902"/>
                    <a:pt x="4705464" y="1481902"/>
                  </a:cubicBezTo>
                  <a:moveTo>
                    <a:pt x="4717326" y="528773"/>
                  </a:moveTo>
                  <a:cubicBezTo>
                    <a:pt x="4533019" y="528773"/>
                    <a:pt x="4386656" y="582731"/>
                    <a:pt x="4282363" y="689150"/>
                  </a:cubicBezTo>
                  <a:cubicBezTo>
                    <a:pt x="4178083" y="795581"/>
                    <a:pt x="4125176" y="942866"/>
                    <a:pt x="4125176" y="1126952"/>
                  </a:cubicBezTo>
                  <a:cubicBezTo>
                    <a:pt x="4125176" y="1301870"/>
                    <a:pt x="4176821" y="1442438"/>
                    <a:pt x="4278626" y="1544898"/>
                  </a:cubicBezTo>
                  <a:cubicBezTo>
                    <a:pt x="4380430" y="1647393"/>
                    <a:pt x="4518964" y="1699313"/>
                    <a:pt x="4690371" y="1699313"/>
                  </a:cubicBezTo>
                  <a:cubicBezTo>
                    <a:pt x="4868959" y="1699313"/>
                    <a:pt x="5012434" y="1644601"/>
                    <a:pt x="5116737" y="1536708"/>
                  </a:cubicBezTo>
                  <a:cubicBezTo>
                    <a:pt x="5221006" y="1428934"/>
                    <a:pt x="5273866" y="1283039"/>
                    <a:pt x="5273866" y="1103255"/>
                  </a:cubicBezTo>
                  <a:cubicBezTo>
                    <a:pt x="5273866" y="925673"/>
                    <a:pt x="5224273" y="783985"/>
                    <a:pt x="5126418" y="682209"/>
                  </a:cubicBezTo>
                  <a:cubicBezTo>
                    <a:pt x="5028516" y="580386"/>
                    <a:pt x="4890867" y="528773"/>
                    <a:pt x="4717326" y="528773"/>
                  </a:cubicBezTo>
                  <a:moveTo>
                    <a:pt x="3721260" y="749070"/>
                  </a:moveTo>
                  <a:lnTo>
                    <a:pt x="3721260" y="555675"/>
                  </a:lnTo>
                  <a:lnTo>
                    <a:pt x="3458413" y="555675"/>
                  </a:lnTo>
                  <a:lnTo>
                    <a:pt x="3458413" y="1672387"/>
                  </a:lnTo>
                  <a:lnTo>
                    <a:pt x="3721260" y="1672387"/>
                  </a:lnTo>
                  <a:lnTo>
                    <a:pt x="3721260" y="1101145"/>
                  </a:lnTo>
                  <a:cubicBezTo>
                    <a:pt x="3721260" y="1004012"/>
                    <a:pt x="3743298" y="924212"/>
                    <a:pt x="3786784" y="863938"/>
                  </a:cubicBezTo>
                  <a:cubicBezTo>
                    <a:pt x="3829715" y="804383"/>
                    <a:pt x="3886925" y="774205"/>
                    <a:pt x="3956776" y="774205"/>
                  </a:cubicBezTo>
                  <a:cubicBezTo>
                    <a:pt x="3980452" y="774205"/>
                    <a:pt x="4007030" y="778105"/>
                    <a:pt x="4035812" y="785824"/>
                  </a:cubicBezTo>
                  <a:cubicBezTo>
                    <a:pt x="4064299" y="793495"/>
                    <a:pt x="4084933" y="801826"/>
                    <a:pt x="4097102" y="810593"/>
                  </a:cubicBezTo>
                  <a:lnTo>
                    <a:pt x="4108150" y="818594"/>
                  </a:lnTo>
                  <a:lnTo>
                    <a:pt x="4108150" y="553766"/>
                  </a:lnTo>
                  <a:lnTo>
                    <a:pt x="4103893" y="551940"/>
                  </a:lnTo>
                  <a:cubicBezTo>
                    <a:pt x="4079415" y="541546"/>
                    <a:pt x="4044784" y="536303"/>
                    <a:pt x="4000969" y="536303"/>
                  </a:cubicBezTo>
                  <a:cubicBezTo>
                    <a:pt x="3934915" y="536303"/>
                    <a:pt x="3875806" y="557513"/>
                    <a:pt x="3825175" y="599275"/>
                  </a:cubicBezTo>
                  <a:cubicBezTo>
                    <a:pt x="3780735" y="635981"/>
                    <a:pt x="3748616" y="686310"/>
                    <a:pt x="3724055" y="749070"/>
                  </a:cubicBezTo>
                  <a:lnTo>
                    <a:pt x="3721260" y="749070"/>
                  </a:lnTo>
                  <a:close/>
                  <a:moveTo>
                    <a:pt x="2987700" y="528773"/>
                  </a:moveTo>
                  <a:cubicBezTo>
                    <a:pt x="2867113" y="528773"/>
                    <a:pt x="2759554" y="554615"/>
                    <a:pt x="2668067" y="605556"/>
                  </a:cubicBezTo>
                  <a:cubicBezTo>
                    <a:pt x="2576391" y="656615"/>
                    <a:pt x="2505491" y="729509"/>
                    <a:pt x="2457254" y="822200"/>
                  </a:cubicBezTo>
                  <a:cubicBezTo>
                    <a:pt x="2409229" y="914667"/>
                    <a:pt x="2384845" y="1022677"/>
                    <a:pt x="2384845" y="1143131"/>
                  </a:cubicBezTo>
                  <a:cubicBezTo>
                    <a:pt x="2384845" y="1248643"/>
                    <a:pt x="2408486" y="1345470"/>
                    <a:pt x="2455214" y="1430808"/>
                  </a:cubicBezTo>
                  <a:cubicBezTo>
                    <a:pt x="2501966" y="1516287"/>
                    <a:pt x="2568138" y="1583160"/>
                    <a:pt x="2651902" y="1629541"/>
                  </a:cubicBezTo>
                  <a:cubicBezTo>
                    <a:pt x="2735547" y="1675863"/>
                    <a:pt x="2832223" y="1699348"/>
                    <a:pt x="2939263" y="1699348"/>
                  </a:cubicBezTo>
                  <a:cubicBezTo>
                    <a:pt x="3064178" y="1699348"/>
                    <a:pt x="3170828" y="1674390"/>
                    <a:pt x="3256337" y="1625169"/>
                  </a:cubicBezTo>
                  <a:lnTo>
                    <a:pt x="3259792" y="1623189"/>
                  </a:lnTo>
                  <a:lnTo>
                    <a:pt x="3259792" y="1382530"/>
                  </a:lnTo>
                  <a:lnTo>
                    <a:pt x="3248744" y="1390590"/>
                  </a:lnTo>
                  <a:cubicBezTo>
                    <a:pt x="3210010" y="1418788"/>
                    <a:pt x="3166725" y="1441295"/>
                    <a:pt x="3120150" y="1457510"/>
                  </a:cubicBezTo>
                  <a:cubicBezTo>
                    <a:pt x="3073693" y="1473713"/>
                    <a:pt x="3031339" y="1481902"/>
                    <a:pt x="2994197" y="1481902"/>
                  </a:cubicBezTo>
                  <a:cubicBezTo>
                    <a:pt x="2891061" y="1481902"/>
                    <a:pt x="2808264" y="1449650"/>
                    <a:pt x="2748164" y="1386065"/>
                  </a:cubicBezTo>
                  <a:cubicBezTo>
                    <a:pt x="2687935" y="1322397"/>
                    <a:pt x="2657396" y="1232994"/>
                    <a:pt x="2657396" y="1120494"/>
                  </a:cubicBezTo>
                  <a:cubicBezTo>
                    <a:pt x="2657396" y="1007288"/>
                    <a:pt x="2689244" y="915586"/>
                    <a:pt x="2752008" y="847924"/>
                  </a:cubicBezTo>
                  <a:cubicBezTo>
                    <a:pt x="2814583" y="780462"/>
                    <a:pt x="2897534" y="746242"/>
                    <a:pt x="2998536" y="746242"/>
                  </a:cubicBezTo>
                  <a:cubicBezTo>
                    <a:pt x="3084930" y="746242"/>
                    <a:pt x="3169118" y="775477"/>
                    <a:pt x="3248767" y="833218"/>
                  </a:cubicBezTo>
                  <a:lnTo>
                    <a:pt x="3259792" y="841219"/>
                  </a:lnTo>
                  <a:lnTo>
                    <a:pt x="3259792" y="587644"/>
                  </a:lnTo>
                  <a:lnTo>
                    <a:pt x="3256231" y="585641"/>
                  </a:lnTo>
                  <a:cubicBezTo>
                    <a:pt x="3226258" y="568873"/>
                    <a:pt x="3185378" y="555027"/>
                    <a:pt x="3134629" y="544528"/>
                  </a:cubicBezTo>
                  <a:cubicBezTo>
                    <a:pt x="3084092" y="534052"/>
                    <a:pt x="3034665" y="528773"/>
                    <a:pt x="2987700" y="528773"/>
                  </a:cubicBezTo>
                  <a:moveTo>
                    <a:pt x="2203816" y="555687"/>
                  </a:moveTo>
                  <a:lnTo>
                    <a:pt x="1940969" y="555687"/>
                  </a:lnTo>
                  <a:lnTo>
                    <a:pt x="1940969" y="1672387"/>
                  </a:lnTo>
                  <a:lnTo>
                    <a:pt x="2203816" y="1672387"/>
                  </a:lnTo>
                  <a:lnTo>
                    <a:pt x="2203816" y="555687"/>
                  </a:lnTo>
                  <a:close/>
                  <a:moveTo>
                    <a:pt x="2075081" y="79965"/>
                  </a:moveTo>
                  <a:cubicBezTo>
                    <a:pt x="2031819" y="79965"/>
                    <a:pt x="1994088" y="94683"/>
                    <a:pt x="1963089" y="123847"/>
                  </a:cubicBezTo>
                  <a:cubicBezTo>
                    <a:pt x="1931960" y="153095"/>
                    <a:pt x="1916172" y="189919"/>
                    <a:pt x="1916172" y="233377"/>
                  </a:cubicBezTo>
                  <a:cubicBezTo>
                    <a:pt x="1916172" y="276152"/>
                    <a:pt x="1931772" y="312305"/>
                    <a:pt x="1962605" y="340775"/>
                  </a:cubicBezTo>
                  <a:cubicBezTo>
                    <a:pt x="1993239" y="369162"/>
                    <a:pt x="2031088" y="383550"/>
                    <a:pt x="2075093" y="383550"/>
                  </a:cubicBezTo>
                  <a:cubicBezTo>
                    <a:pt x="2119085" y="383550"/>
                    <a:pt x="2157076" y="369162"/>
                    <a:pt x="2188075" y="340822"/>
                  </a:cubicBezTo>
                  <a:cubicBezTo>
                    <a:pt x="2219274" y="312305"/>
                    <a:pt x="2235098" y="276164"/>
                    <a:pt x="2235098" y="233377"/>
                  </a:cubicBezTo>
                  <a:cubicBezTo>
                    <a:pt x="2235098" y="191439"/>
                    <a:pt x="2219699" y="154992"/>
                    <a:pt x="2189360" y="125026"/>
                  </a:cubicBezTo>
                  <a:cubicBezTo>
                    <a:pt x="2159045" y="95119"/>
                    <a:pt x="2120583" y="79965"/>
                    <a:pt x="2075081" y="79965"/>
                  </a:cubicBezTo>
                  <a:moveTo>
                    <a:pt x="1419260" y="473295"/>
                  </a:moveTo>
                  <a:lnTo>
                    <a:pt x="1419260" y="1672387"/>
                  </a:lnTo>
                  <a:lnTo>
                    <a:pt x="1687507" y="1672387"/>
                  </a:lnTo>
                  <a:lnTo>
                    <a:pt x="1687507" y="114149"/>
                  </a:lnTo>
                  <a:lnTo>
                    <a:pt x="1316241" y="114149"/>
                  </a:lnTo>
                  <a:lnTo>
                    <a:pt x="844337" y="1271562"/>
                  </a:lnTo>
                  <a:lnTo>
                    <a:pt x="386383" y="114149"/>
                  </a:lnTo>
                  <a:lnTo>
                    <a:pt x="0" y="114149"/>
                  </a:lnTo>
                  <a:lnTo>
                    <a:pt x="0" y="1672375"/>
                  </a:lnTo>
                  <a:lnTo>
                    <a:pt x="252082" y="1672375"/>
                  </a:lnTo>
                  <a:lnTo>
                    <a:pt x="252082" y="473177"/>
                  </a:lnTo>
                  <a:lnTo>
                    <a:pt x="260737" y="473177"/>
                  </a:lnTo>
                  <a:lnTo>
                    <a:pt x="744325" y="1672387"/>
                  </a:lnTo>
                  <a:lnTo>
                    <a:pt x="934563" y="1672387"/>
                  </a:lnTo>
                  <a:lnTo>
                    <a:pt x="1410605" y="473295"/>
                  </a:lnTo>
                  <a:lnTo>
                    <a:pt x="1419260" y="473295"/>
                  </a:lnTo>
                  <a:close/>
                </a:path>
              </a:pathLst>
            </a:custGeom>
            <a:solidFill>
              <a:schemeClr val="tx1"/>
            </a:solidFill>
            <a:ln w="11791" cap="flat">
              <a:noFill/>
              <a:prstDash val="solid"/>
              <a:miter/>
            </a:ln>
          </p:spPr>
          <p:txBody>
            <a:bodyPr rtlCol="0" anchor="ctr"/>
            <a:lstStyle/>
            <a:p>
              <a:endParaRPr lang="en-IN"/>
            </a:p>
          </p:txBody>
        </p:sp>
        <p:sp>
          <p:nvSpPr>
            <p:cNvPr id="12" name="Freeform: Shape 11">
              <a:extLst>
                <a:ext uri="{FF2B5EF4-FFF2-40B4-BE49-F238E27FC236}">
                  <a16:creationId xmlns:a16="http://schemas.microsoft.com/office/drawing/2014/main" id="{21B90049-3CCB-21C7-652C-025D9828AFD2}"/>
                </a:ext>
              </a:extLst>
            </p:cNvPr>
            <p:cNvSpPr/>
            <p:nvPr/>
          </p:nvSpPr>
          <p:spPr>
            <a:xfrm>
              <a:off x="889000" y="-2380373"/>
              <a:ext cx="1236509" cy="1235739"/>
            </a:xfrm>
            <a:custGeom>
              <a:avLst/>
              <a:gdLst>
                <a:gd name="connsiteX0" fmla="*/ 1236509 w 1236509"/>
                <a:gd name="connsiteY0" fmla="*/ 1235739 h 1235739"/>
                <a:gd name="connsiteX1" fmla="*/ 0 w 1236509"/>
                <a:gd name="connsiteY1" fmla="*/ 1235739 h 1235739"/>
                <a:gd name="connsiteX2" fmla="*/ 0 w 1236509"/>
                <a:gd name="connsiteY2" fmla="*/ 0 h 1235739"/>
                <a:gd name="connsiteX3" fmla="*/ 1236509 w 1236509"/>
                <a:gd name="connsiteY3" fmla="*/ 0 h 1235739"/>
                <a:gd name="connsiteX4" fmla="*/ 1236509 w 1236509"/>
                <a:gd name="connsiteY4" fmla="*/ 1235739 h 1235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509" h="1235739">
                  <a:moveTo>
                    <a:pt x="1236509" y="1235739"/>
                  </a:moveTo>
                  <a:lnTo>
                    <a:pt x="0" y="1235739"/>
                  </a:lnTo>
                  <a:lnTo>
                    <a:pt x="0" y="0"/>
                  </a:lnTo>
                  <a:lnTo>
                    <a:pt x="1236509" y="0"/>
                  </a:lnTo>
                  <a:lnTo>
                    <a:pt x="1236509" y="1235739"/>
                  </a:lnTo>
                  <a:close/>
                </a:path>
              </a:pathLst>
            </a:custGeom>
            <a:solidFill>
              <a:srgbClr val="F1511B"/>
            </a:solidFill>
            <a:ln w="11791" cap="flat">
              <a:no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CE4C5E3C-EB03-4108-E376-B7A73DEDBBF2}"/>
                </a:ext>
              </a:extLst>
            </p:cNvPr>
            <p:cNvSpPr/>
            <p:nvPr/>
          </p:nvSpPr>
          <p:spPr>
            <a:xfrm>
              <a:off x="2254268" y="-2380373"/>
              <a:ext cx="1236485" cy="1235739"/>
            </a:xfrm>
            <a:custGeom>
              <a:avLst/>
              <a:gdLst>
                <a:gd name="connsiteX0" fmla="*/ 1236486 w 1236485"/>
                <a:gd name="connsiteY0" fmla="*/ 1235739 h 1235739"/>
                <a:gd name="connsiteX1" fmla="*/ 0 w 1236485"/>
                <a:gd name="connsiteY1" fmla="*/ 1235739 h 1235739"/>
                <a:gd name="connsiteX2" fmla="*/ 0 w 1236485"/>
                <a:gd name="connsiteY2" fmla="*/ 0 h 1235739"/>
                <a:gd name="connsiteX3" fmla="*/ 1236486 w 1236485"/>
                <a:gd name="connsiteY3" fmla="*/ 0 h 1235739"/>
                <a:gd name="connsiteX4" fmla="*/ 1236486 w 1236485"/>
                <a:gd name="connsiteY4" fmla="*/ 1235739 h 1235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485" h="1235739">
                  <a:moveTo>
                    <a:pt x="1236486" y="1235739"/>
                  </a:moveTo>
                  <a:lnTo>
                    <a:pt x="0" y="1235739"/>
                  </a:lnTo>
                  <a:lnTo>
                    <a:pt x="0" y="0"/>
                  </a:lnTo>
                  <a:lnTo>
                    <a:pt x="1236486" y="0"/>
                  </a:lnTo>
                  <a:lnTo>
                    <a:pt x="1236486" y="1235739"/>
                  </a:lnTo>
                  <a:close/>
                </a:path>
              </a:pathLst>
            </a:custGeom>
            <a:solidFill>
              <a:srgbClr val="80CC28"/>
            </a:solidFill>
            <a:ln w="11791" cap="flat">
              <a:no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E111894C-21B6-B65B-20A9-30DBB84DCED5}"/>
                </a:ext>
              </a:extLst>
            </p:cNvPr>
            <p:cNvSpPr/>
            <p:nvPr/>
          </p:nvSpPr>
          <p:spPr>
            <a:xfrm>
              <a:off x="889000" y="-1015483"/>
              <a:ext cx="1236473" cy="1235727"/>
            </a:xfrm>
            <a:custGeom>
              <a:avLst/>
              <a:gdLst>
                <a:gd name="connsiteX0" fmla="*/ 1236474 w 1236473"/>
                <a:gd name="connsiteY0" fmla="*/ 1235728 h 1235727"/>
                <a:gd name="connsiteX1" fmla="*/ 0 w 1236473"/>
                <a:gd name="connsiteY1" fmla="*/ 1235728 h 1235727"/>
                <a:gd name="connsiteX2" fmla="*/ 0 w 1236473"/>
                <a:gd name="connsiteY2" fmla="*/ 0 h 1235727"/>
                <a:gd name="connsiteX3" fmla="*/ 1236474 w 1236473"/>
                <a:gd name="connsiteY3" fmla="*/ 0 h 1235727"/>
                <a:gd name="connsiteX4" fmla="*/ 1236474 w 1236473"/>
                <a:gd name="connsiteY4" fmla="*/ 1235728 h 1235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473" h="1235727">
                  <a:moveTo>
                    <a:pt x="1236474" y="1235728"/>
                  </a:moveTo>
                  <a:lnTo>
                    <a:pt x="0" y="1235728"/>
                  </a:lnTo>
                  <a:lnTo>
                    <a:pt x="0" y="0"/>
                  </a:lnTo>
                  <a:lnTo>
                    <a:pt x="1236474" y="0"/>
                  </a:lnTo>
                  <a:lnTo>
                    <a:pt x="1236474" y="1235728"/>
                  </a:lnTo>
                  <a:close/>
                </a:path>
              </a:pathLst>
            </a:custGeom>
            <a:solidFill>
              <a:srgbClr val="00ADEF"/>
            </a:solidFill>
            <a:ln w="11791" cap="flat">
              <a:no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3DC89A2E-6639-BCA2-54CB-9726CBB7FD7E}"/>
                </a:ext>
              </a:extLst>
            </p:cNvPr>
            <p:cNvSpPr/>
            <p:nvPr/>
          </p:nvSpPr>
          <p:spPr>
            <a:xfrm>
              <a:off x="2254268" y="-1015483"/>
              <a:ext cx="1236485" cy="1235727"/>
            </a:xfrm>
            <a:custGeom>
              <a:avLst/>
              <a:gdLst>
                <a:gd name="connsiteX0" fmla="*/ 1236486 w 1236485"/>
                <a:gd name="connsiteY0" fmla="*/ 1235728 h 1235727"/>
                <a:gd name="connsiteX1" fmla="*/ 0 w 1236485"/>
                <a:gd name="connsiteY1" fmla="*/ 1235728 h 1235727"/>
                <a:gd name="connsiteX2" fmla="*/ 0 w 1236485"/>
                <a:gd name="connsiteY2" fmla="*/ 0 h 1235727"/>
                <a:gd name="connsiteX3" fmla="*/ 1236486 w 1236485"/>
                <a:gd name="connsiteY3" fmla="*/ 0 h 1235727"/>
                <a:gd name="connsiteX4" fmla="*/ 1236486 w 1236485"/>
                <a:gd name="connsiteY4" fmla="*/ 1235728 h 1235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485" h="1235727">
                  <a:moveTo>
                    <a:pt x="1236486" y="1235728"/>
                  </a:moveTo>
                  <a:lnTo>
                    <a:pt x="0" y="1235728"/>
                  </a:lnTo>
                  <a:lnTo>
                    <a:pt x="0" y="0"/>
                  </a:lnTo>
                  <a:lnTo>
                    <a:pt x="1236486" y="0"/>
                  </a:lnTo>
                  <a:lnTo>
                    <a:pt x="1236486" y="1235728"/>
                  </a:lnTo>
                  <a:close/>
                </a:path>
              </a:pathLst>
            </a:custGeom>
            <a:solidFill>
              <a:srgbClr val="FBBC09"/>
            </a:solidFill>
            <a:ln w="11791" cap="flat">
              <a:noFill/>
              <a:prstDash val="solid"/>
              <a:miter/>
            </a:ln>
          </p:spPr>
          <p:txBody>
            <a:bodyPr rtlCol="0" anchor="ctr"/>
            <a:lstStyle/>
            <a:p>
              <a:endParaRPr lang="en-IN"/>
            </a:p>
          </p:txBody>
        </p:sp>
      </p:grpSp>
    </p:spTree>
    <p:extLst>
      <p:ext uri="{BB962C8B-B14F-4D97-AF65-F5344CB8AC3E}">
        <p14:creationId xmlns:p14="http://schemas.microsoft.com/office/powerpoint/2010/main" val="92737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1_Title square photo">
    <p:bg>
      <p:bgPr>
        <a:solidFill>
          <a:srgbClr val="00445E"/>
        </a:solidFill>
        <a:effectLst/>
      </p:bgPr>
    </p:bg>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C42F87B8-E55E-4048-A7BB-453ECAFE9C08}"/>
              </a:ext>
            </a:extLst>
          </p:cNvPr>
          <p:cNvCxnSpPr>
            <a:cxnSpLocks/>
          </p:cNvCxnSpPr>
          <p:nvPr userDrawn="1"/>
        </p:nvCxnSpPr>
        <p:spPr>
          <a:xfrm>
            <a:off x="582042" y="2659475"/>
            <a:ext cx="4180458" cy="0"/>
          </a:xfrm>
          <a:prstGeom prst="line">
            <a:avLst/>
          </a:prstGeom>
          <a:noFill/>
          <a:ln w="12700" cap="flat" cmpd="sng" algn="ctr">
            <a:solidFill>
              <a:srgbClr val="8BEBEE"/>
            </a:solidFill>
            <a:prstDash val="solid"/>
            <a:headEnd type="none" w="med" len="med"/>
            <a:tailEnd type="none" w="med" len="med"/>
          </a:ln>
          <a:effectLst/>
        </p:spPr>
      </p:cxnSp>
      <p:sp>
        <p:nvSpPr>
          <p:cNvPr id="31" name="Freeform: Shape 30">
            <a:extLst>
              <a:ext uri="{FF2B5EF4-FFF2-40B4-BE49-F238E27FC236}">
                <a16:creationId xmlns:a16="http://schemas.microsoft.com/office/drawing/2014/main" id="{52752C30-7BC4-4FEC-BFC6-6508C99C6EC8}"/>
              </a:ext>
            </a:extLst>
          </p:cNvPr>
          <p:cNvSpPr/>
          <p:nvPr userDrawn="1"/>
        </p:nvSpPr>
        <p:spPr bwMode="auto">
          <a:xfrm>
            <a:off x="5379719" y="45720"/>
            <a:ext cx="6766560" cy="6766560"/>
          </a:xfrm>
          <a:custGeom>
            <a:avLst/>
            <a:gdLst>
              <a:gd name="connsiteX0" fmla="*/ 0 w 6858000"/>
              <a:gd name="connsiteY0" fmla="*/ 0 h 6858000"/>
              <a:gd name="connsiteX1" fmla="*/ 6858000 w 6858000"/>
              <a:gd name="connsiteY1" fmla="*/ 0 h 6858000"/>
              <a:gd name="connsiteX2" fmla="*/ 6858000 w 6858000"/>
              <a:gd name="connsiteY2" fmla="*/ 685800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0" y="0"/>
                </a:moveTo>
                <a:lnTo>
                  <a:pt x="6858000" y="0"/>
                </a:lnTo>
                <a:lnTo>
                  <a:pt x="6858000" y="6858000"/>
                </a:lnTo>
                <a:lnTo>
                  <a:pt x="0" y="6858000"/>
                </a:lnTo>
                <a:close/>
              </a:path>
            </a:pathLst>
          </a:custGeom>
          <a:solidFill>
            <a:srgbClr val="0044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ln w="0"/>
              <a:solidFill>
                <a:schemeClr val="tx1"/>
              </a:solidFill>
              <a:effectLst>
                <a:outerShdw blurRad="38100" dist="19050" dir="2700000" algn="tl" rotWithShape="0">
                  <a:schemeClr val="dk1">
                    <a:alpha val="40000"/>
                  </a:schemeClr>
                </a:outerShdw>
              </a:effectLst>
              <a:ea typeface="Segoe UI" pitchFamily="34" charset="0"/>
              <a:cs typeface="Segoe UI" pitchFamily="34" charset="0"/>
            </a:endParaRPr>
          </a:p>
        </p:txBody>
      </p:sp>
      <p:sp>
        <p:nvSpPr>
          <p:cNvPr id="22" name="Text Placeholder 4">
            <a:extLst>
              <a:ext uri="{FF2B5EF4-FFF2-40B4-BE49-F238E27FC236}">
                <a16:creationId xmlns:a16="http://schemas.microsoft.com/office/drawing/2014/main" id="{2BC515D9-3FCC-4C21-AA62-DE5B565DE7EE}"/>
              </a:ext>
            </a:extLst>
          </p:cNvPr>
          <p:cNvSpPr txBox="1">
            <a:spLocks/>
          </p:cNvSpPr>
          <p:nvPr userDrawn="1"/>
        </p:nvSpPr>
        <p:spPr>
          <a:xfrm>
            <a:off x="1535837" y="1850701"/>
            <a:ext cx="3077063" cy="615553"/>
          </a:xfrm>
          <a:prstGeom prst="rect">
            <a:avLst/>
          </a:prstGeom>
          <a:noFill/>
        </p:spPr>
        <p:txBody>
          <a:bodyPr wrap="square" lIns="0" tIns="0" rIns="0" bIns="0" anchor="ctr">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r>
              <a:rPr lang="en-US"/>
              <a:t>Microsoft Cloud</a:t>
            </a:r>
            <a:br>
              <a:rPr lang="en-US"/>
            </a:br>
            <a:r>
              <a:rPr lang="en-US"/>
              <a:t>for Sustainability</a:t>
            </a:r>
          </a:p>
        </p:txBody>
      </p:sp>
      <p:pic>
        <p:nvPicPr>
          <p:cNvPr id="57" name="Picture 56" descr="A view of a sunset&#10;&#10;Description automatically generated">
            <a:extLst>
              <a:ext uri="{FF2B5EF4-FFF2-40B4-BE49-F238E27FC236}">
                <a16:creationId xmlns:a16="http://schemas.microsoft.com/office/drawing/2014/main" id="{A2F3FEB6-19A5-48D9-8720-6ABF070DB2B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21515" y="90832"/>
            <a:ext cx="4437801" cy="2180937"/>
          </a:xfrm>
          <a:prstGeom prst="rect">
            <a:avLst/>
          </a:prstGeom>
        </p:spPr>
      </p:pic>
      <p:pic>
        <p:nvPicPr>
          <p:cNvPr id="61" name="Picture 60" descr="A high angle view of a beach&#10;&#10;Description automatically generated with low confidence">
            <a:extLst>
              <a:ext uri="{FF2B5EF4-FFF2-40B4-BE49-F238E27FC236}">
                <a16:creationId xmlns:a16="http://schemas.microsoft.com/office/drawing/2014/main" id="{D287086D-BD7D-4103-83FC-5245EBB663BB}"/>
              </a:ext>
            </a:extLst>
          </p:cNvPr>
          <p:cNvPicPr>
            <a:picLocks/>
          </p:cNvPicPr>
          <p:nvPr userDrawn="1"/>
        </p:nvPicPr>
        <p:blipFill rotWithShape="1">
          <a:blip r:embed="rId3" cstate="email">
            <a:extLst>
              <a:ext uri="{28A0092B-C50C-407E-A947-70E740481C1C}">
                <a14:useLocalDpi xmlns:a14="http://schemas.microsoft.com/office/drawing/2010/main"/>
              </a:ext>
            </a:extLst>
          </a:blip>
          <a:srcRect/>
          <a:stretch/>
        </p:blipFill>
        <p:spPr>
          <a:xfrm>
            <a:off x="7666951" y="2315074"/>
            <a:ext cx="4434486" cy="2226046"/>
          </a:xfrm>
          <a:prstGeom prst="rect">
            <a:avLst/>
          </a:prstGeom>
        </p:spPr>
      </p:pic>
      <p:sp>
        <p:nvSpPr>
          <p:cNvPr id="43" name="Title 1">
            <a:extLst>
              <a:ext uri="{FF2B5EF4-FFF2-40B4-BE49-F238E27FC236}">
                <a16:creationId xmlns:a16="http://schemas.microsoft.com/office/drawing/2014/main" id="{7CFC3BB2-E8A4-4A09-BEC5-BDC71500A33E}"/>
              </a:ext>
            </a:extLst>
          </p:cNvPr>
          <p:cNvSpPr>
            <a:spLocks noGrp="1"/>
          </p:cNvSpPr>
          <p:nvPr>
            <p:ph type="title" hasCustomPrompt="1"/>
          </p:nvPr>
        </p:nvSpPr>
        <p:spPr>
          <a:xfrm>
            <a:off x="588263" y="2940307"/>
            <a:ext cx="4167887" cy="553998"/>
          </a:xfrm>
        </p:spPr>
        <p:txBody>
          <a:bodyPr anchor="t" anchorCtr="0">
            <a:spAutoFit/>
          </a:bodyPr>
          <a:lstStyle>
            <a:lvl1pPr>
              <a:defRPr>
                <a:solidFill>
                  <a:srgbClr val="83E6EA"/>
                </a:solidFill>
              </a:defRPr>
            </a:lvl1pPr>
          </a:lstStyle>
          <a:p>
            <a:r>
              <a:rPr lang="en-US" sz="3600"/>
              <a:t>Click to add title</a:t>
            </a:r>
          </a:p>
        </p:txBody>
      </p:sp>
      <p:cxnSp>
        <p:nvCxnSpPr>
          <p:cNvPr id="44" name="Straight Connector 43">
            <a:extLst>
              <a:ext uri="{FF2B5EF4-FFF2-40B4-BE49-F238E27FC236}">
                <a16:creationId xmlns:a16="http://schemas.microsoft.com/office/drawing/2014/main" id="{BDE3F20F-9795-47C5-B9CE-03886AA214FA}"/>
              </a:ext>
            </a:extLst>
          </p:cNvPr>
          <p:cNvCxnSpPr>
            <a:cxnSpLocks/>
          </p:cNvCxnSpPr>
          <p:nvPr userDrawn="1"/>
        </p:nvCxnSpPr>
        <p:spPr>
          <a:xfrm>
            <a:off x="582042" y="4278835"/>
            <a:ext cx="4167887" cy="0"/>
          </a:xfrm>
          <a:prstGeom prst="line">
            <a:avLst/>
          </a:prstGeom>
          <a:noFill/>
          <a:ln w="12700" cap="flat" cmpd="sng" algn="ctr">
            <a:solidFill>
              <a:schemeClr val="tx1">
                <a:lumMod val="75000"/>
              </a:schemeClr>
            </a:solidFill>
            <a:prstDash val="solid"/>
            <a:headEnd type="none" w="med" len="med"/>
            <a:tailEnd type="none" w="med" len="med"/>
          </a:ln>
          <a:effectLst/>
        </p:spPr>
      </p:cxnSp>
      <p:sp>
        <p:nvSpPr>
          <p:cNvPr id="46" name="Text Placeholder 3">
            <a:extLst>
              <a:ext uri="{FF2B5EF4-FFF2-40B4-BE49-F238E27FC236}">
                <a16:creationId xmlns:a16="http://schemas.microsoft.com/office/drawing/2014/main" id="{CB3E812F-3440-4890-8219-4B343FE006B4}"/>
              </a:ext>
            </a:extLst>
          </p:cNvPr>
          <p:cNvSpPr>
            <a:spLocks noGrp="1"/>
          </p:cNvSpPr>
          <p:nvPr>
            <p:ph type="body" sz="quarter" idx="13"/>
          </p:nvPr>
        </p:nvSpPr>
        <p:spPr>
          <a:xfrm>
            <a:off x="598722" y="4541120"/>
            <a:ext cx="4168775" cy="307777"/>
          </a:xfrm>
        </p:spPr>
        <p:txBody>
          <a:bodyPr/>
          <a:lstStyle>
            <a:lvl1pPr marL="0" indent="0">
              <a:buNone/>
              <a:defRPr lang="en-US" sz="2000" kern="1200" spc="0" baseline="0" dirty="0" smtClean="0">
                <a:solidFill>
                  <a:schemeClr val="tx1"/>
                </a:solidFill>
                <a:latin typeface="+mn-lt"/>
                <a:ea typeface="+mn-ea"/>
                <a:cs typeface="Segoe UI" panose="020B0502040204020203" pitchFamily="34" charset="0"/>
              </a:defRPr>
            </a:lvl1pPr>
            <a:lvl2pPr marL="228600" indent="0">
              <a:buNone/>
              <a:defRPr/>
            </a:lvl2pPr>
          </a:lstStyle>
          <a:p>
            <a:pPr lvl="0"/>
            <a:r>
              <a:rPr lang="en-US"/>
              <a:t>Click to edit Master text styles</a:t>
            </a:r>
          </a:p>
        </p:txBody>
      </p:sp>
      <p:pic>
        <p:nvPicPr>
          <p:cNvPr id="2" name="Picture 2" descr="Solar Power Plant in a modern city">
            <a:extLst>
              <a:ext uri="{FF2B5EF4-FFF2-40B4-BE49-F238E27FC236}">
                <a16:creationId xmlns:a16="http://schemas.microsoft.com/office/drawing/2014/main" id="{31297663-1E90-4A6D-ACA0-CD4786C290CA}"/>
              </a:ext>
            </a:extLst>
          </p:cNvPr>
          <p:cNvPicPr>
            <a:picLocks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5424832" y="2315074"/>
            <a:ext cx="2192365" cy="222604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A picture containing text&#10;&#10;Description automatically generated">
            <a:extLst>
              <a:ext uri="{FF2B5EF4-FFF2-40B4-BE49-F238E27FC236}">
                <a16:creationId xmlns:a16="http://schemas.microsoft.com/office/drawing/2014/main" id="{B297AB30-09B0-4E96-A621-A025506D584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9909075" y="90832"/>
            <a:ext cx="2192365" cy="2181207"/>
          </a:xfrm>
          <a:custGeom>
            <a:avLst/>
            <a:gdLst>
              <a:gd name="connsiteX0" fmla="*/ 0 w 2192365"/>
              <a:gd name="connsiteY0" fmla="*/ 0 h 2181207"/>
              <a:gd name="connsiteX1" fmla="*/ 2192365 w 2192365"/>
              <a:gd name="connsiteY1" fmla="*/ 0 h 2181207"/>
              <a:gd name="connsiteX2" fmla="*/ 2192365 w 2192365"/>
              <a:gd name="connsiteY2" fmla="*/ 2181207 h 2181207"/>
              <a:gd name="connsiteX3" fmla="*/ 0 w 2192365"/>
              <a:gd name="connsiteY3" fmla="*/ 2181207 h 2181207"/>
            </a:gdLst>
            <a:ahLst/>
            <a:cxnLst>
              <a:cxn ang="0">
                <a:pos x="connsiteX0" y="connsiteY0"/>
              </a:cxn>
              <a:cxn ang="0">
                <a:pos x="connsiteX1" y="connsiteY1"/>
              </a:cxn>
              <a:cxn ang="0">
                <a:pos x="connsiteX2" y="connsiteY2"/>
              </a:cxn>
              <a:cxn ang="0">
                <a:pos x="connsiteX3" y="connsiteY3"/>
              </a:cxn>
            </a:cxnLst>
            <a:rect l="l" t="t" r="r" b="b"/>
            <a:pathLst>
              <a:path w="2192365" h="2181207">
                <a:moveTo>
                  <a:pt x="0" y="0"/>
                </a:moveTo>
                <a:lnTo>
                  <a:pt x="2192365" y="0"/>
                </a:lnTo>
                <a:lnTo>
                  <a:pt x="2192365" y="2181207"/>
                </a:lnTo>
                <a:lnTo>
                  <a:pt x="0" y="2181207"/>
                </a:lnTo>
                <a:close/>
              </a:path>
            </a:pathLst>
          </a:custGeom>
        </p:spPr>
      </p:pic>
      <p:pic>
        <p:nvPicPr>
          <p:cNvPr id="63" name="Picture 62">
            <a:extLst>
              <a:ext uri="{FF2B5EF4-FFF2-40B4-BE49-F238E27FC236}">
                <a16:creationId xmlns:a16="http://schemas.microsoft.com/office/drawing/2014/main" id="{3EB22073-57FB-4087-8D3C-D8EE7B4DC5E3}"/>
              </a:ext>
            </a:extLst>
          </p:cNvPr>
          <p:cNvPicPr>
            <a:picLocks/>
          </p:cNvPicPr>
          <p:nvPr userDrawn="1"/>
        </p:nvPicPr>
        <p:blipFill rotWithShape="1">
          <a:blip r:embed="rId6" cstate="screen">
            <a:extLst>
              <a:ext uri="{28A0092B-C50C-407E-A947-70E740481C1C}">
                <a14:useLocalDpi xmlns:a14="http://schemas.microsoft.com/office/drawing/2010/main"/>
              </a:ext>
            </a:extLst>
          </a:blip>
          <a:srcRect r="-1296"/>
          <a:stretch/>
        </p:blipFill>
        <p:spPr>
          <a:xfrm>
            <a:off x="5429789" y="4584155"/>
            <a:ext cx="3313400" cy="2181210"/>
          </a:xfrm>
          <a:custGeom>
            <a:avLst/>
            <a:gdLst>
              <a:gd name="connsiteX0" fmla="*/ 0 w 2706624"/>
              <a:gd name="connsiteY0" fmla="*/ 0 h 2433062"/>
              <a:gd name="connsiteX1" fmla="*/ 2706624 w 2706624"/>
              <a:gd name="connsiteY1" fmla="*/ 0 h 2433062"/>
              <a:gd name="connsiteX2" fmla="*/ 2706624 w 2706624"/>
              <a:gd name="connsiteY2" fmla="*/ 2433062 h 2433062"/>
              <a:gd name="connsiteX3" fmla="*/ 0 w 2706624"/>
              <a:gd name="connsiteY3" fmla="*/ 2433062 h 2433062"/>
            </a:gdLst>
            <a:ahLst/>
            <a:cxnLst>
              <a:cxn ang="0">
                <a:pos x="connsiteX0" y="connsiteY0"/>
              </a:cxn>
              <a:cxn ang="0">
                <a:pos x="connsiteX1" y="connsiteY1"/>
              </a:cxn>
              <a:cxn ang="0">
                <a:pos x="connsiteX2" y="connsiteY2"/>
              </a:cxn>
              <a:cxn ang="0">
                <a:pos x="connsiteX3" y="connsiteY3"/>
              </a:cxn>
            </a:cxnLst>
            <a:rect l="l" t="t" r="r" b="b"/>
            <a:pathLst>
              <a:path w="2706624" h="2433062">
                <a:moveTo>
                  <a:pt x="0" y="0"/>
                </a:moveTo>
                <a:lnTo>
                  <a:pt x="2706624" y="0"/>
                </a:lnTo>
                <a:lnTo>
                  <a:pt x="2706624" y="2433062"/>
                </a:lnTo>
                <a:lnTo>
                  <a:pt x="0" y="2433062"/>
                </a:lnTo>
                <a:close/>
              </a:path>
            </a:pathLst>
          </a:custGeom>
        </p:spPr>
      </p:pic>
      <p:pic>
        <p:nvPicPr>
          <p:cNvPr id="4" name="Picture 3">
            <a:extLst>
              <a:ext uri="{FF2B5EF4-FFF2-40B4-BE49-F238E27FC236}">
                <a16:creationId xmlns:a16="http://schemas.microsoft.com/office/drawing/2014/main" id="{01034E7B-BA2C-4CE1-801A-32C09C92A3BE}"/>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8743189" y="4584154"/>
            <a:ext cx="3350895" cy="2181209"/>
          </a:xfrm>
          <a:prstGeom prst="rect">
            <a:avLst/>
          </a:prstGeom>
        </p:spPr>
      </p:pic>
      <p:grpSp>
        <p:nvGrpSpPr>
          <p:cNvPr id="15" name="Group 14">
            <a:extLst>
              <a:ext uri="{FF2B5EF4-FFF2-40B4-BE49-F238E27FC236}">
                <a16:creationId xmlns:a16="http://schemas.microsoft.com/office/drawing/2014/main" id="{6C8D4756-A28E-87EB-7433-499A1E6E69E5}"/>
              </a:ext>
            </a:extLst>
          </p:cNvPr>
          <p:cNvGrpSpPr/>
          <p:nvPr userDrawn="1"/>
        </p:nvGrpSpPr>
        <p:grpSpPr>
          <a:xfrm>
            <a:off x="586805" y="587785"/>
            <a:ext cx="1370583" cy="292423"/>
            <a:chOff x="889000" y="-2380373"/>
            <a:chExt cx="12189052" cy="2600617"/>
          </a:xfrm>
        </p:grpSpPr>
        <p:sp>
          <p:nvSpPr>
            <p:cNvPr id="16" name="Freeform: Shape 15">
              <a:extLst>
                <a:ext uri="{FF2B5EF4-FFF2-40B4-BE49-F238E27FC236}">
                  <a16:creationId xmlns:a16="http://schemas.microsoft.com/office/drawing/2014/main" id="{B5D47701-2D93-CB21-198E-C1E7D5578E6E}"/>
                </a:ext>
              </a:extLst>
            </p:cNvPr>
            <p:cNvSpPr/>
            <p:nvPr/>
          </p:nvSpPr>
          <p:spPr>
            <a:xfrm>
              <a:off x="4270806" y="-1973809"/>
              <a:ext cx="8807246" cy="1699359"/>
            </a:xfrm>
            <a:custGeom>
              <a:avLst/>
              <a:gdLst>
                <a:gd name="connsiteX0" fmla="*/ 8807246 w 8807246"/>
                <a:gd name="connsiteY0" fmla="*/ 769904 h 1699359"/>
                <a:gd name="connsiteX1" fmla="*/ 8807246 w 8807246"/>
                <a:gd name="connsiteY1" fmla="*/ 555675 h 1699359"/>
                <a:gd name="connsiteX2" fmla="*/ 8541003 w 8807246"/>
                <a:gd name="connsiteY2" fmla="*/ 555675 h 1699359"/>
                <a:gd name="connsiteX3" fmla="*/ 8541003 w 8807246"/>
                <a:gd name="connsiteY3" fmla="*/ 222631 h 1699359"/>
                <a:gd name="connsiteX4" fmla="*/ 8532041 w 8807246"/>
                <a:gd name="connsiteY4" fmla="*/ 225388 h 1699359"/>
                <a:gd name="connsiteX5" fmla="*/ 8282012 w 8807246"/>
                <a:gd name="connsiteY5" fmla="*/ 301841 h 1699359"/>
                <a:gd name="connsiteX6" fmla="*/ 8277083 w 8807246"/>
                <a:gd name="connsiteY6" fmla="*/ 303338 h 1699359"/>
                <a:gd name="connsiteX7" fmla="*/ 8277083 w 8807246"/>
                <a:gd name="connsiteY7" fmla="*/ 555687 h 1699359"/>
                <a:gd name="connsiteX8" fmla="*/ 7882447 w 8807246"/>
                <a:gd name="connsiteY8" fmla="*/ 555687 h 1699359"/>
                <a:gd name="connsiteX9" fmla="*/ 7882447 w 8807246"/>
                <a:gd name="connsiteY9" fmla="*/ 415107 h 1699359"/>
                <a:gd name="connsiteX10" fmla="*/ 7925956 w 8807246"/>
                <a:gd name="connsiteY10" fmla="*/ 266148 h 1699359"/>
                <a:gd name="connsiteX11" fmla="*/ 8047911 w 8807246"/>
                <a:gd name="connsiteY11" fmla="*/ 216362 h 1699359"/>
                <a:gd name="connsiteX12" fmla="*/ 8163594 w 8807246"/>
                <a:gd name="connsiteY12" fmla="*/ 242663 h 1699359"/>
                <a:gd name="connsiteX13" fmla="*/ 8173416 w 8807246"/>
                <a:gd name="connsiteY13" fmla="*/ 247047 h 1699359"/>
                <a:gd name="connsiteX14" fmla="*/ 8173416 w 8807246"/>
                <a:gd name="connsiteY14" fmla="*/ 21435 h 1699359"/>
                <a:gd name="connsiteX15" fmla="*/ 8168794 w 8807246"/>
                <a:gd name="connsiteY15" fmla="*/ 19738 h 1699359"/>
                <a:gd name="connsiteX16" fmla="*/ 8020945 w 8807246"/>
                <a:gd name="connsiteY16" fmla="*/ 0 h 1699359"/>
                <a:gd name="connsiteX17" fmla="*/ 7811229 w 8807246"/>
                <a:gd name="connsiteY17" fmla="*/ 50352 h 1699359"/>
                <a:gd name="connsiteX18" fmla="*/ 7667318 w 8807246"/>
                <a:gd name="connsiteY18" fmla="*/ 192535 h 1699359"/>
                <a:gd name="connsiteX19" fmla="*/ 7616357 w 8807246"/>
                <a:gd name="connsiteY19" fmla="*/ 401119 h 1699359"/>
                <a:gd name="connsiteX20" fmla="*/ 7616357 w 8807246"/>
                <a:gd name="connsiteY20" fmla="*/ 555675 h 1699359"/>
                <a:gd name="connsiteX21" fmla="*/ 7431001 w 8807246"/>
                <a:gd name="connsiteY21" fmla="*/ 555675 h 1699359"/>
                <a:gd name="connsiteX22" fmla="*/ 7431001 w 8807246"/>
                <a:gd name="connsiteY22" fmla="*/ 769904 h 1699359"/>
                <a:gd name="connsiteX23" fmla="*/ 7616357 w 8807246"/>
                <a:gd name="connsiteY23" fmla="*/ 769904 h 1699359"/>
                <a:gd name="connsiteX24" fmla="*/ 7616357 w 8807246"/>
                <a:gd name="connsiteY24" fmla="*/ 1672410 h 1699359"/>
                <a:gd name="connsiteX25" fmla="*/ 7882447 w 8807246"/>
                <a:gd name="connsiteY25" fmla="*/ 1672410 h 1699359"/>
                <a:gd name="connsiteX26" fmla="*/ 7882447 w 8807246"/>
                <a:gd name="connsiteY26" fmla="*/ 769904 h 1699359"/>
                <a:gd name="connsiteX27" fmla="*/ 8277083 w 8807246"/>
                <a:gd name="connsiteY27" fmla="*/ 769904 h 1699359"/>
                <a:gd name="connsiteX28" fmla="*/ 8277083 w 8807246"/>
                <a:gd name="connsiteY28" fmla="*/ 1343431 h 1699359"/>
                <a:gd name="connsiteX29" fmla="*/ 8608448 w 8807246"/>
                <a:gd name="connsiteY29" fmla="*/ 1699336 h 1699359"/>
                <a:gd name="connsiteX30" fmla="*/ 8721407 w 8807246"/>
                <a:gd name="connsiteY30" fmla="*/ 1686822 h 1699359"/>
                <a:gd name="connsiteX31" fmla="*/ 8803708 w 8807246"/>
                <a:gd name="connsiteY31" fmla="*/ 1660744 h 1699359"/>
                <a:gd name="connsiteX32" fmla="*/ 8807246 w 8807246"/>
                <a:gd name="connsiteY32" fmla="*/ 1658670 h 1699359"/>
                <a:gd name="connsiteX33" fmla="*/ 8807246 w 8807246"/>
                <a:gd name="connsiteY33" fmla="*/ 1442462 h 1699359"/>
                <a:gd name="connsiteX34" fmla="*/ 8796398 w 8807246"/>
                <a:gd name="connsiteY34" fmla="*/ 1449615 h 1699359"/>
                <a:gd name="connsiteX35" fmla="*/ 8742867 w 8807246"/>
                <a:gd name="connsiteY35" fmla="*/ 1472935 h 1699359"/>
                <a:gd name="connsiteX36" fmla="*/ 8690279 w 8807246"/>
                <a:gd name="connsiteY36" fmla="*/ 1481867 h 1699359"/>
                <a:gd name="connsiteX37" fmla="*/ 8577084 w 8807246"/>
                <a:gd name="connsiteY37" fmla="*/ 1440624 h 1699359"/>
                <a:gd name="connsiteX38" fmla="*/ 8541003 w 8807246"/>
                <a:gd name="connsiteY38" fmla="*/ 1297133 h 1699359"/>
                <a:gd name="connsiteX39" fmla="*/ 8541003 w 8807246"/>
                <a:gd name="connsiteY39" fmla="*/ 769904 h 1699359"/>
                <a:gd name="connsiteX40" fmla="*/ 8807246 w 8807246"/>
                <a:gd name="connsiteY40" fmla="*/ 769904 h 1699359"/>
                <a:gd name="connsiteX41" fmla="*/ 6836776 w 8807246"/>
                <a:gd name="connsiteY41" fmla="*/ 1481902 h 1699359"/>
                <a:gd name="connsiteX42" fmla="*/ 6610387 w 8807246"/>
                <a:gd name="connsiteY42" fmla="*/ 1386854 h 1699359"/>
                <a:gd name="connsiteX43" fmla="*/ 6529040 w 8807246"/>
                <a:gd name="connsiteY43" fmla="*/ 1118385 h 1699359"/>
                <a:gd name="connsiteX44" fmla="*/ 6610411 w 8807246"/>
                <a:gd name="connsiteY44" fmla="*/ 842810 h 1699359"/>
                <a:gd name="connsiteX45" fmla="*/ 6834607 w 8807246"/>
                <a:gd name="connsiteY45" fmla="*/ 746242 h 1699359"/>
                <a:gd name="connsiteX46" fmla="*/ 7052931 w 8807246"/>
                <a:gd name="connsiteY46" fmla="*/ 838580 h 1699359"/>
                <a:gd name="connsiteX47" fmla="*/ 7132639 w 8807246"/>
                <a:gd name="connsiteY47" fmla="*/ 1111916 h 1699359"/>
                <a:gd name="connsiteX48" fmla="*/ 7057647 w 8807246"/>
                <a:gd name="connsiteY48" fmla="*/ 1388645 h 1699359"/>
                <a:gd name="connsiteX49" fmla="*/ 6836776 w 8807246"/>
                <a:gd name="connsiteY49" fmla="*/ 1481902 h 1699359"/>
                <a:gd name="connsiteX50" fmla="*/ 6848603 w 8807246"/>
                <a:gd name="connsiteY50" fmla="*/ 528773 h 1699359"/>
                <a:gd name="connsiteX51" fmla="*/ 6413641 w 8807246"/>
                <a:gd name="connsiteY51" fmla="*/ 689150 h 1699359"/>
                <a:gd name="connsiteX52" fmla="*/ 6256489 w 8807246"/>
                <a:gd name="connsiteY52" fmla="*/ 1126952 h 1699359"/>
                <a:gd name="connsiteX53" fmla="*/ 6409903 w 8807246"/>
                <a:gd name="connsiteY53" fmla="*/ 1544898 h 1699359"/>
                <a:gd name="connsiteX54" fmla="*/ 6821660 w 8807246"/>
                <a:gd name="connsiteY54" fmla="*/ 1699313 h 1699359"/>
                <a:gd name="connsiteX55" fmla="*/ 7248015 w 8807246"/>
                <a:gd name="connsiteY55" fmla="*/ 1536708 h 1699359"/>
                <a:gd name="connsiteX56" fmla="*/ 7405143 w 8807246"/>
                <a:gd name="connsiteY56" fmla="*/ 1103255 h 1699359"/>
                <a:gd name="connsiteX57" fmla="*/ 7257730 w 8807246"/>
                <a:gd name="connsiteY57" fmla="*/ 682209 h 1699359"/>
                <a:gd name="connsiteX58" fmla="*/ 6848603 w 8807246"/>
                <a:gd name="connsiteY58" fmla="*/ 528773 h 1699359"/>
                <a:gd name="connsiteX59" fmla="*/ 5827470 w 8807246"/>
                <a:gd name="connsiteY59" fmla="*/ 528773 h 1699359"/>
                <a:gd name="connsiteX60" fmla="*/ 5519250 w 8807246"/>
                <a:gd name="connsiteY60" fmla="*/ 623986 h 1699359"/>
                <a:gd name="connsiteX61" fmla="*/ 5399146 w 8807246"/>
                <a:gd name="connsiteY61" fmla="*/ 871739 h 1699359"/>
                <a:gd name="connsiteX62" fmla="*/ 5425039 w 8807246"/>
                <a:gd name="connsiteY62" fmla="*/ 1010234 h 1699359"/>
                <a:gd name="connsiteX63" fmla="*/ 5504559 w 8807246"/>
                <a:gd name="connsiteY63" fmla="*/ 1114037 h 1699359"/>
                <a:gd name="connsiteX64" fmla="*/ 5666297 w 8807246"/>
                <a:gd name="connsiteY64" fmla="*/ 1204465 h 1699359"/>
                <a:gd name="connsiteX65" fmla="*/ 5800810 w 8807246"/>
                <a:gd name="connsiteY65" fmla="*/ 1267084 h 1699359"/>
                <a:gd name="connsiteX66" fmla="*/ 5860036 w 8807246"/>
                <a:gd name="connsiteY66" fmla="*/ 1315681 h 1699359"/>
                <a:gd name="connsiteX67" fmla="*/ 5876509 w 8807246"/>
                <a:gd name="connsiteY67" fmla="*/ 1378983 h 1699359"/>
                <a:gd name="connsiteX68" fmla="*/ 5704607 w 8807246"/>
                <a:gd name="connsiteY68" fmla="*/ 1490516 h 1699359"/>
                <a:gd name="connsiteX69" fmla="*/ 5559139 w 8807246"/>
                <a:gd name="connsiteY69" fmla="*/ 1463908 h 1699359"/>
                <a:gd name="connsiteX70" fmla="*/ 5410171 w 8807246"/>
                <a:gd name="connsiteY70" fmla="*/ 1388422 h 1699359"/>
                <a:gd name="connsiteX71" fmla="*/ 5399123 w 8807246"/>
                <a:gd name="connsiteY71" fmla="*/ 1380503 h 1699359"/>
                <a:gd name="connsiteX72" fmla="*/ 5399123 w 8807246"/>
                <a:gd name="connsiteY72" fmla="*/ 1636529 h 1699359"/>
                <a:gd name="connsiteX73" fmla="*/ 5403179 w 8807246"/>
                <a:gd name="connsiteY73" fmla="*/ 1638414 h 1699359"/>
                <a:gd name="connsiteX74" fmla="*/ 5544247 w 8807246"/>
                <a:gd name="connsiteY74" fmla="*/ 1681955 h 1699359"/>
                <a:gd name="connsiteX75" fmla="*/ 5694903 w 8807246"/>
                <a:gd name="connsiteY75" fmla="*/ 1699360 h 1699359"/>
                <a:gd name="connsiteX76" fmla="*/ 6020361 w 8807246"/>
                <a:gd name="connsiteY76" fmla="*/ 1603617 h 1699359"/>
                <a:gd name="connsiteX77" fmla="*/ 6141549 w 8807246"/>
                <a:gd name="connsiteY77" fmla="*/ 1349971 h 1699359"/>
                <a:gd name="connsiteX78" fmla="*/ 6076356 w 8807246"/>
                <a:gd name="connsiteY78" fmla="*/ 1158084 h 1699359"/>
                <a:gd name="connsiteX79" fmla="*/ 5854861 w 8807246"/>
                <a:gd name="connsiteY79" fmla="*/ 1017139 h 1699359"/>
                <a:gd name="connsiteX80" fmla="*/ 5697048 w 8807246"/>
                <a:gd name="connsiteY80" fmla="*/ 935147 h 1699359"/>
                <a:gd name="connsiteX81" fmla="*/ 5665224 w 8807246"/>
                <a:gd name="connsiteY81" fmla="*/ 849126 h 1699359"/>
                <a:gd name="connsiteX82" fmla="*/ 5705609 w 8807246"/>
                <a:gd name="connsiteY82" fmla="*/ 769562 h 1699359"/>
                <a:gd name="connsiteX83" fmla="*/ 5818850 w 8807246"/>
                <a:gd name="connsiteY83" fmla="*/ 737616 h 1699359"/>
                <a:gd name="connsiteX84" fmla="*/ 5953658 w 8807246"/>
                <a:gd name="connsiteY84" fmla="*/ 758332 h 1699359"/>
                <a:gd name="connsiteX85" fmla="*/ 6071380 w 8807246"/>
                <a:gd name="connsiteY85" fmla="*/ 812891 h 1699359"/>
                <a:gd name="connsiteX86" fmla="*/ 6082252 w 8807246"/>
                <a:gd name="connsiteY86" fmla="*/ 820315 h 1699359"/>
                <a:gd name="connsiteX87" fmla="*/ 6082252 w 8807246"/>
                <a:gd name="connsiteY87" fmla="*/ 577451 h 1699359"/>
                <a:gd name="connsiteX88" fmla="*/ 6078078 w 8807246"/>
                <a:gd name="connsiteY88" fmla="*/ 575660 h 1699359"/>
                <a:gd name="connsiteX89" fmla="*/ 5958539 w 8807246"/>
                <a:gd name="connsiteY89" fmla="*/ 542336 h 1699359"/>
                <a:gd name="connsiteX90" fmla="*/ 5827470 w 8807246"/>
                <a:gd name="connsiteY90" fmla="*/ 528773 h 1699359"/>
                <a:gd name="connsiteX91" fmla="*/ 4705464 w 8807246"/>
                <a:gd name="connsiteY91" fmla="*/ 1481902 h 1699359"/>
                <a:gd name="connsiteX92" fmla="*/ 4479086 w 8807246"/>
                <a:gd name="connsiteY92" fmla="*/ 1386854 h 1699359"/>
                <a:gd name="connsiteX93" fmla="*/ 4397775 w 8807246"/>
                <a:gd name="connsiteY93" fmla="*/ 1118385 h 1699359"/>
                <a:gd name="connsiteX94" fmla="*/ 4479145 w 8807246"/>
                <a:gd name="connsiteY94" fmla="*/ 842810 h 1699359"/>
                <a:gd name="connsiteX95" fmla="*/ 4703330 w 8807246"/>
                <a:gd name="connsiteY95" fmla="*/ 746242 h 1699359"/>
                <a:gd name="connsiteX96" fmla="*/ 4921630 w 8807246"/>
                <a:gd name="connsiteY96" fmla="*/ 838580 h 1699359"/>
                <a:gd name="connsiteX97" fmla="*/ 5001338 w 8807246"/>
                <a:gd name="connsiteY97" fmla="*/ 1111916 h 1699359"/>
                <a:gd name="connsiteX98" fmla="*/ 4926335 w 8807246"/>
                <a:gd name="connsiteY98" fmla="*/ 1388645 h 1699359"/>
                <a:gd name="connsiteX99" fmla="*/ 4705464 w 8807246"/>
                <a:gd name="connsiteY99" fmla="*/ 1481902 h 1699359"/>
                <a:gd name="connsiteX100" fmla="*/ 4717326 w 8807246"/>
                <a:gd name="connsiteY100" fmla="*/ 528773 h 1699359"/>
                <a:gd name="connsiteX101" fmla="*/ 4282363 w 8807246"/>
                <a:gd name="connsiteY101" fmla="*/ 689150 h 1699359"/>
                <a:gd name="connsiteX102" fmla="*/ 4125176 w 8807246"/>
                <a:gd name="connsiteY102" fmla="*/ 1126952 h 1699359"/>
                <a:gd name="connsiteX103" fmla="*/ 4278626 w 8807246"/>
                <a:gd name="connsiteY103" fmla="*/ 1544898 h 1699359"/>
                <a:gd name="connsiteX104" fmla="*/ 4690371 w 8807246"/>
                <a:gd name="connsiteY104" fmla="*/ 1699313 h 1699359"/>
                <a:gd name="connsiteX105" fmla="*/ 5116737 w 8807246"/>
                <a:gd name="connsiteY105" fmla="*/ 1536708 h 1699359"/>
                <a:gd name="connsiteX106" fmla="*/ 5273866 w 8807246"/>
                <a:gd name="connsiteY106" fmla="*/ 1103255 h 1699359"/>
                <a:gd name="connsiteX107" fmla="*/ 5126418 w 8807246"/>
                <a:gd name="connsiteY107" fmla="*/ 682209 h 1699359"/>
                <a:gd name="connsiteX108" fmla="*/ 4717326 w 8807246"/>
                <a:gd name="connsiteY108" fmla="*/ 528773 h 1699359"/>
                <a:gd name="connsiteX109" fmla="*/ 3721260 w 8807246"/>
                <a:gd name="connsiteY109" fmla="*/ 749070 h 1699359"/>
                <a:gd name="connsiteX110" fmla="*/ 3721260 w 8807246"/>
                <a:gd name="connsiteY110" fmla="*/ 555675 h 1699359"/>
                <a:gd name="connsiteX111" fmla="*/ 3458413 w 8807246"/>
                <a:gd name="connsiteY111" fmla="*/ 555675 h 1699359"/>
                <a:gd name="connsiteX112" fmla="*/ 3458413 w 8807246"/>
                <a:gd name="connsiteY112" fmla="*/ 1672387 h 1699359"/>
                <a:gd name="connsiteX113" fmla="*/ 3721260 w 8807246"/>
                <a:gd name="connsiteY113" fmla="*/ 1672387 h 1699359"/>
                <a:gd name="connsiteX114" fmla="*/ 3721260 w 8807246"/>
                <a:gd name="connsiteY114" fmla="*/ 1101145 h 1699359"/>
                <a:gd name="connsiteX115" fmla="*/ 3786784 w 8807246"/>
                <a:gd name="connsiteY115" fmla="*/ 863938 h 1699359"/>
                <a:gd name="connsiteX116" fmla="*/ 3956776 w 8807246"/>
                <a:gd name="connsiteY116" fmla="*/ 774205 h 1699359"/>
                <a:gd name="connsiteX117" fmla="*/ 4035812 w 8807246"/>
                <a:gd name="connsiteY117" fmla="*/ 785824 h 1699359"/>
                <a:gd name="connsiteX118" fmla="*/ 4097102 w 8807246"/>
                <a:gd name="connsiteY118" fmla="*/ 810593 h 1699359"/>
                <a:gd name="connsiteX119" fmla="*/ 4108150 w 8807246"/>
                <a:gd name="connsiteY119" fmla="*/ 818594 h 1699359"/>
                <a:gd name="connsiteX120" fmla="*/ 4108150 w 8807246"/>
                <a:gd name="connsiteY120" fmla="*/ 553766 h 1699359"/>
                <a:gd name="connsiteX121" fmla="*/ 4103893 w 8807246"/>
                <a:gd name="connsiteY121" fmla="*/ 551940 h 1699359"/>
                <a:gd name="connsiteX122" fmla="*/ 4000969 w 8807246"/>
                <a:gd name="connsiteY122" fmla="*/ 536303 h 1699359"/>
                <a:gd name="connsiteX123" fmla="*/ 3825175 w 8807246"/>
                <a:gd name="connsiteY123" fmla="*/ 599275 h 1699359"/>
                <a:gd name="connsiteX124" fmla="*/ 3724055 w 8807246"/>
                <a:gd name="connsiteY124" fmla="*/ 749070 h 1699359"/>
                <a:gd name="connsiteX125" fmla="*/ 3721260 w 8807246"/>
                <a:gd name="connsiteY125" fmla="*/ 749070 h 1699359"/>
                <a:gd name="connsiteX126" fmla="*/ 2987700 w 8807246"/>
                <a:gd name="connsiteY126" fmla="*/ 528773 h 1699359"/>
                <a:gd name="connsiteX127" fmla="*/ 2668067 w 8807246"/>
                <a:gd name="connsiteY127" fmla="*/ 605556 h 1699359"/>
                <a:gd name="connsiteX128" fmla="*/ 2457254 w 8807246"/>
                <a:gd name="connsiteY128" fmla="*/ 822200 h 1699359"/>
                <a:gd name="connsiteX129" fmla="*/ 2384845 w 8807246"/>
                <a:gd name="connsiteY129" fmla="*/ 1143131 h 1699359"/>
                <a:gd name="connsiteX130" fmla="*/ 2455214 w 8807246"/>
                <a:gd name="connsiteY130" fmla="*/ 1430808 h 1699359"/>
                <a:gd name="connsiteX131" fmla="*/ 2651902 w 8807246"/>
                <a:gd name="connsiteY131" fmla="*/ 1629541 h 1699359"/>
                <a:gd name="connsiteX132" fmla="*/ 2939263 w 8807246"/>
                <a:gd name="connsiteY132" fmla="*/ 1699348 h 1699359"/>
                <a:gd name="connsiteX133" fmla="*/ 3256337 w 8807246"/>
                <a:gd name="connsiteY133" fmla="*/ 1625169 h 1699359"/>
                <a:gd name="connsiteX134" fmla="*/ 3259792 w 8807246"/>
                <a:gd name="connsiteY134" fmla="*/ 1623189 h 1699359"/>
                <a:gd name="connsiteX135" fmla="*/ 3259792 w 8807246"/>
                <a:gd name="connsiteY135" fmla="*/ 1382530 h 1699359"/>
                <a:gd name="connsiteX136" fmla="*/ 3248744 w 8807246"/>
                <a:gd name="connsiteY136" fmla="*/ 1390590 h 1699359"/>
                <a:gd name="connsiteX137" fmla="*/ 3120150 w 8807246"/>
                <a:gd name="connsiteY137" fmla="*/ 1457510 h 1699359"/>
                <a:gd name="connsiteX138" fmla="*/ 2994197 w 8807246"/>
                <a:gd name="connsiteY138" fmla="*/ 1481902 h 1699359"/>
                <a:gd name="connsiteX139" fmla="*/ 2748164 w 8807246"/>
                <a:gd name="connsiteY139" fmla="*/ 1386065 h 1699359"/>
                <a:gd name="connsiteX140" fmla="*/ 2657396 w 8807246"/>
                <a:gd name="connsiteY140" fmla="*/ 1120494 h 1699359"/>
                <a:gd name="connsiteX141" fmla="*/ 2752008 w 8807246"/>
                <a:gd name="connsiteY141" fmla="*/ 847924 h 1699359"/>
                <a:gd name="connsiteX142" fmla="*/ 2998536 w 8807246"/>
                <a:gd name="connsiteY142" fmla="*/ 746242 h 1699359"/>
                <a:gd name="connsiteX143" fmla="*/ 3248767 w 8807246"/>
                <a:gd name="connsiteY143" fmla="*/ 833218 h 1699359"/>
                <a:gd name="connsiteX144" fmla="*/ 3259792 w 8807246"/>
                <a:gd name="connsiteY144" fmla="*/ 841219 h 1699359"/>
                <a:gd name="connsiteX145" fmla="*/ 3259792 w 8807246"/>
                <a:gd name="connsiteY145" fmla="*/ 587644 h 1699359"/>
                <a:gd name="connsiteX146" fmla="*/ 3256231 w 8807246"/>
                <a:gd name="connsiteY146" fmla="*/ 585641 h 1699359"/>
                <a:gd name="connsiteX147" fmla="*/ 3134629 w 8807246"/>
                <a:gd name="connsiteY147" fmla="*/ 544528 h 1699359"/>
                <a:gd name="connsiteX148" fmla="*/ 2987700 w 8807246"/>
                <a:gd name="connsiteY148" fmla="*/ 528773 h 1699359"/>
                <a:gd name="connsiteX149" fmla="*/ 2203816 w 8807246"/>
                <a:gd name="connsiteY149" fmla="*/ 555687 h 1699359"/>
                <a:gd name="connsiteX150" fmla="*/ 1940969 w 8807246"/>
                <a:gd name="connsiteY150" fmla="*/ 555687 h 1699359"/>
                <a:gd name="connsiteX151" fmla="*/ 1940969 w 8807246"/>
                <a:gd name="connsiteY151" fmla="*/ 1672387 h 1699359"/>
                <a:gd name="connsiteX152" fmla="*/ 2203816 w 8807246"/>
                <a:gd name="connsiteY152" fmla="*/ 1672387 h 1699359"/>
                <a:gd name="connsiteX153" fmla="*/ 2203816 w 8807246"/>
                <a:gd name="connsiteY153" fmla="*/ 555687 h 1699359"/>
                <a:gd name="connsiteX154" fmla="*/ 2075081 w 8807246"/>
                <a:gd name="connsiteY154" fmla="*/ 79965 h 1699359"/>
                <a:gd name="connsiteX155" fmla="*/ 1963089 w 8807246"/>
                <a:gd name="connsiteY155" fmla="*/ 123847 h 1699359"/>
                <a:gd name="connsiteX156" fmla="*/ 1916172 w 8807246"/>
                <a:gd name="connsiteY156" fmla="*/ 233377 h 1699359"/>
                <a:gd name="connsiteX157" fmla="*/ 1962605 w 8807246"/>
                <a:gd name="connsiteY157" fmla="*/ 340775 h 1699359"/>
                <a:gd name="connsiteX158" fmla="*/ 2075093 w 8807246"/>
                <a:gd name="connsiteY158" fmla="*/ 383550 h 1699359"/>
                <a:gd name="connsiteX159" fmla="*/ 2188075 w 8807246"/>
                <a:gd name="connsiteY159" fmla="*/ 340822 h 1699359"/>
                <a:gd name="connsiteX160" fmla="*/ 2235098 w 8807246"/>
                <a:gd name="connsiteY160" fmla="*/ 233377 h 1699359"/>
                <a:gd name="connsiteX161" fmla="*/ 2189360 w 8807246"/>
                <a:gd name="connsiteY161" fmla="*/ 125026 h 1699359"/>
                <a:gd name="connsiteX162" fmla="*/ 2075081 w 8807246"/>
                <a:gd name="connsiteY162" fmla="*/ 79965 h 1699359"/>
                <a:gd name="connsiteX163" fmla="*/ 1419260 w 8807246"/>
                <a:gd name="connsiteY163" fmla="*/ 473295 h 1699359"/>
                <a:gd name="connsiteX164" fmla="*/ 1419260 w 8807246"/>
                <a:gd name="connsiteY164" fmla="*/ 1672387 h 1699359"/>
                <a:gd name="connsiteX165" fmla="*/ 1687507 w 8807246"/>
                <a:gd name="connsiteY165" fmla="*/ 1672387 h 1699359"/>
                <a:gd name="connsiteX166" fmla="*/ 1687507 w 8807246"/>
                <a:gd name="connsiteY166" fmla="*/ 114149 h 1699359"/>
                <a:gd name="connsiteX167" fmla="*/ 1316241 w 8807246"/>
                <a:gd name="connsiteY167" fmla="*/ 114149 h 1699359"/>
                <a:gd name="connsiteX168" fmla="*/ 844337 w 8807246"/>
                <a:gd name="connsiteY168" fmla="*/ 1271562 h 1699359"/>
                <a:gd name="connsiteX169" fmla="*/ 386383 w 8807246"/>
                <a:gd name="connsiteY169" fmla="*/ 114149 h 1699359"/>
                <a:gd name="connsiteX170" fmla="*/ 0 w 8807246"/>
                <a:gd name="connsiteY170" fmla="*/ 114149 h 1699359"/>
                <a:gd name="connsiteX171" fmla="*/ 0 w 8807246"/>
                <a:gd name="connsiteY171" fmla="*/ 1672375 h 1699359"/>
                <a:gd name="connsiteX172" fmla="*/ 252082 w 8807246"/>
                <a:gd name="connsiteY172" fmla="*/ 1672375 h 1699359"/>
                <a:gd name="connsiteX173" fmla="*/ 252082 w 8807246"/>
                <a:gd name="connsiteY173" fmla="*/ 473177 h 1699359"/>
                <a:gd name="connsiteX174" fmla="*/ 260737 w 8807246"/>
                <a:gd name="connsiteY174" fmla="*/ 473177 h 1699359"/>
                <a:gd name="connsiteX175" fmla="*/ 744325 w 8807246"/>
                <a:gd name="connsiteY175" fmla="*/ 1672387 h 1699359"/>
                <a:gd name="connsiteX176" fmla="*/ 934563 w 8807246"/>
                <a:gd name="connsiteY176" fmla="*/ 1672387 h 1699359"/>
                <a:gd name="connsiteX177" fmla="*/ 1410605 w 8807246"/>
                <a:gd name="connsiteY177" fmla="*/ 473295 h 1699359"/>
                <a:gd name="connsiteX178" fmla="*/ 1419260 w 8807246"/>
                <a:gd name="connsiteY178" fmla="*/ 473295 h 169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8807246" h="1699359">
                  <a:moveTo>
                    <a:pt x="8807246" y="769904"/>
                  </a:moveTo>
                  <a:lnTo>
                    <a:pt x="8807246" y="555675"/>
                  </a:lnTo>
                  <a:lnTo>
                    <a:pt x="8541003" y="555675"/>
                  </a:lnTo>
                  <a:lnTo>
                    <a:pt x="8541003" y="222631"/>
                  </a:lnTo>
                  <a:lnTo>
                    <a:pt x="8532041" y="225388"/>
                  </a:lnTo>
                  <a:lnTo>
                    <a:pt x="8282012" y="301841"/>
                  </a:lnTo>
                  <a:lnTo>
                    <a:pt x="8277083" y="303338"/>
                  </a:lnTo>
                  <a:lnTo>
                    <a:pt x="8277083" y="555687"/>
                  </a:lnTo>
                  <a:lnTo>
                    <a:pt x="7882447" y="555687"/>
                  </a:lnTo>
                  <a:lnTo>
                    <a:pt x="7882447" y="415107"/>
                  </a:lnTo>
                  <a:cubicBezTo>
                    <a:pt x="7882447" y="349648"/>
                    <a:pt x="7897091" y="299555"/>
                    <a:pt x="7925956" y="266148"/>
                  </a:cubicBezTo>
                  <a:cubicBezTo>
                    <a:pt x="7954620" y="233142"/>
                    <a:pt x="7995618" y="216362"/>
                    <a:pt x="8047911" y="216362"/>
                  </a:cubicBezTo>
                  <a:cubicBezTo>
                    <a:pt x="8085501" y="216362"/>
                    <a:pt x="8124424" y="225211"/>
                    <a:pt x="8163594" y="242663"/>
                  </a:cubicBezTo>
                  <a:lnTo>
                    <a:pt x="8173416" y="247047"/>
                  </a:lnTo>
                  <a:lnTo>
                    <a:pt x="8173416" y="21435"/>
                  </a:lnTo>
                  <a:lnTo>
                    <a:pt x="8168794" y="19738"/>
                  </a:lnTo>
                  <a:cubicBezTo>
                    <a:pt x="8132253" y="6611"/>
                    <a:pt x="8082553" y="0"/>
                    <a:pt x="8020945" y="0"/>
                  </a:cubicBezTo>
                  <a:cubicBezTo>
                    <a:pt x="7943301" y="0"/>
                    <a:pt x="7872754" y="16886"/>
                    <a:pt x="7811229" y="50352"/>
                  </a:cubicBezTo>
                  <a:cubicBezTo>
                    <a:pt x="7749667" y="83865"/>
                    <a:pt x="7701241" y="131707"/>
                    <a:pt x="7667318" y="192535"/>
                  </a:cubicBezTo>
                  <a:cubicBezTo>
                    <a:pt x="7633513" y="253292"/>
                    <a:pt x="7616357" y="323464"/>
                    <a:pt x="7616357" y="401119"/>
                  </a:cubicBezTo>
                  <a:lnTo>
                    <a:pt x="7616357" y="555675"/>
                  </a:lnTo>
                  <a:lnTo>
                    <a:pt x="7431001" y="555675"/>
                  </a:lnTo>
                  <a:lnTo>
                    <a:pt x="7431001" y="769904"/>
                  </a:lnTo>
                  <a:lnTo>
                    <a:pt x="7616357" y="769904"/>
                  </a:lnTo>
                  <a:lnTo>
                    <a:pt x="7616357" y="1672410"/>
                  </a:lnTo>
                  <a:lnTo>
                    <a:pt x="7882447" y="1672410"/>
                  </a:lnTo>
                  <a:lnTo>
                    <a:pt x="7882447" y="769904"/>
                  </a:lnTo>
                  <a:lnTo>
                    <a:pt x="8277083" y="769904"/>
                  </a:lnTo>
                  <a:lnTo>
                    <a:pt x="8277083" y="1343431"/>
                  </a:lnTo>
                  <a:cubicBezTo>
                    <a:pt x="8277083" y="1579637"/>
                    <a:pt x="8388568" y="1699336"/>
                    <a:pt x="8608448" y="1699336"/>
                  </a:cubicBezTo>
                  <a:cubicBezTo>
                    <a:pt x="8644529" y="1699336"/>
                    <a:pt x="8682614" y="1695106"/>
                    <a:pt x="8721407" y="1686822"/>
                  </a:cubicBezTo>
                  <a:cubicBezTo>
                    <a:pt x="8760906" y="1678314"/>
                    <a:pt x="8787909" y="1669818"/>
                    <a:pt x="8803708" y="1660744"/>
                  </a:cubicBezTo>
                  <a:lnTo>
                    <a:pt x="8807246" y="1658670"/>
                  </a:lnTo>
                  <a:lnTo>
                    <a:pt x="8807246" y="1442462"/>
                  </a:lnTo>
                  <a:lnTo>
                    <a:pt x="8796398" y="1449615"/>
                  </a:lnTo>
                  <a:cubicBezTo>
                    <a:pt x="8781895" y="1459230"/>
                    <a:pt x="8763972" y="1467090"/>
                    <a:pt x="8742867" y="1472935"/>
                  </a:cubicBezTo>
                  <a:cubicBezTo>
                    <a:pt x="8721643" y="1478886"/>
                    <a:pt x="8703956" y="1481867"/>
                    <a:pt x="8690279" y="1481867"/>
                  </a:cubicBezTo>
                  <a:cubicBezTo>
                    <a:pt x="8638869" y="1481867"/>
                    <a:pt x="8600666" y="1467997"/>
                    <a:pt x="8577084" y="1440624"/>
                  </a:cubicBezTo>
                  <a:cubicBezTo>
                    <a:pt x="8553148" y="1413002"/>
                    <a:pt x="8541003" y="1364701"/>
                    <a:pt x="8541003" y="1297133"/>
                  </a:cubicBezTo>
                  <a:lnTo>
                    <a:pt x="8541003" y="769904"/>
                  </a:lnTo>
                  <a:lnTo>
                    <a:pt x="8807246" y="769904"/>
                  </a:lnTo>
                  <a:close/>
                  <a:moveTo>
                    <a:pt x="6836776" y="1481902"/>
                  </a:moveTo>
                  <a:cubicBezTo>
                    <a:pt x="6740195" y="1481902"/>
                    <a:pt x="6664049" y="1449898"/>
                    <a:pt x="6610387" y="1386854"/>
                  </a:cubicBezTo>
                  <a:cubicBezTo>
                    <a:pt x="6556396" y="1323493"/>
                    <a:pt x="6529040" y="1233159"/>
                    <a:pt x="6529040" y="1118385"/>
                  </a:cubicBezTo>
                  <a:cubicBezTo>
                    <a:pt x="6529040" y="999970"/>
                    <a:pt x="6556396" y="907291"/>
                    <a:pt x="6610411" y="842810"/>
                  </a:cubicBezTo>
                  <a:cubicBezTo>
                    <a:pt x="6664108" y="778753"/>
                    <a:pt x="6739524" y="746242"/>
                    <a:pt x="6834607" y="746242"/>
                  </a:cubicBezTo>
                  <a:cubicBezTo>
                    <a:pt x="6926872" y="746242"/>
                    <a:pt x="7000319" y="777292"/>
                    <a:pt x="7052931" y="838580"/>
                  </a:cubicBezTo>
                  <a:cubicBezTo>
                    <a:pt x="7105802" y="900185"/>
                    <a:pt x="7132639" y="992122"/>
                    <a:pt x="7132639" y="1111916"/>
                  </a:cubicBezTo>
                  <a:cubicBezTo>
                    <a:pt x="7132639" y="1233182"/>
                    <a:pt x="7107405" y="1326333"/>
                    <a:pt x="7057647" y="1388645"/>
                  </a:cubicBezTo>
                  <a:cubicBezTo>
                    <a:pt x="7008231" y="1450487"/>
                    <a:pt x="6933923" y="1481902"/>
                    <a:pt x="6836776" y="1481902"/>
                  </a:cubicBezTo>
                  <a:moveTo>
                    <a:pt x="6848603" y="528773"/>
                  </a:moveTo>
                  <a:cubicBezTo>
                    <a:pt x="6664343" y="528773"/>
                    <a:pt x="6517992" y="582731"/>
                    <a:pt x="6413641" y="689150"/>
                  </a:cubicBezTo>
                  <a:cubicBezTo>
                    <a:pt x="6309361" y="795581"/>
                    <a:pt x="6256489" y="942866"/>
                    <a:pt x="6256489" y="1126952"/>
                  </a:cubicBezTo>
                  <a:cubicBezTo>
                    <a:pt x="6256489" y="1301799"/>
                    <a:pt x="6308098" y="1442438"/>
                    <a:pt x="6409903" y="1544898"/>
                  </a:cubicBezTo>
                  <a:cubicBezTo>
                    <a:pt x="6511707" y="1647393"/>
                    <a:pt x="6650253" y="1699313"/>
                    <a:pt x="6821660" y="1699313"/>
                  </a:cubicBezTo>
                  <a:cubicBezTo>
                    <a:pt x="7000271" y="1699313"/>
                    <a:pt x="7143711" y="1644601"/>
                    <a:pt x="7248015" y="1536708"/>
                  </a:cubicBezTo>
                  <a:cubicBezTo>
                    <a:pt x="7352307" y="1428934"/>
                    <a:pt x="7405143" y="1283039"/>
                    <a:pt x="7405143" y="1103255"/>
                  </a:cubicBezTo>
                  <a:cubicBezTo>
                    <a:pt x="7405143" y="925673"/>
                    <a:pt x="7355561" y="783985"/>
                    <a:pt x="7257730" y="682209"/>
                  </a:cubicBezTo>
                  <a:cubicBezTo>
                    <a:pt x="7159852" y="580386"/>
                    <a:pt x="7022180" y="528773"/>
                    <a:pt x="6848603" y="528773"/>
                  </a:cubicBezTo>
                  <a:moveTo>
                    <a:pt x="5827470" y="528773"/>
                  </a:moveTo>
                  <a:cubicBezTo>
                    <a:pt x="5702130" y="528773"/>
                    <a:pt x="5598451" y="560813"/>
                    <a:pt x="5519250" y="623986"/>
                  </a:cubicBezTo>
                  <a:cubicBezTo>
                    <a:pt x="5439566" y="687535"/>
                    <a:pt x="5399146" y="770882"/>
                    <a:pt x="5399146" y="871739"/>
                  </a:cubicBezTo>
                  <a:cubicBezTo>
                    <a:pt x="5399146" y="924165"/>
                    <a:pt x="5407872" y="970734"/>
                    <a:pt x="5425039" y="1010234"/>
                  </a:cubicBezTo>
                  <a:cubicBezTo>
                    <a:pt x="5442313" y="1049862"/>
                    <a:pt x="5469044" y="1084754"/>
                    <a:pt x="5504559" y="1114037"/>
                  </a:cubicBezTo>
                  <a:cubicBezTo>
                    <a:pt x="5539802" y="1143084"/>
                    <a:pt x="5594206" y="1173509"/>
                    <a:pt x="5666297" y="1204465"/>
                  </a:cubicBezTo>
                  <a:cubicBezTo>
                    <a:pt x="5726904" y="1229388"/>
                    <a:pt x="5772099" y="1250469"/>
                    <a:pt x="5800810" y="1267084"/>
                  </a:cubicBezTo>
                  <a:cubicBezTo>
                    <a:pt x="5828873" y="1283369"/>
                    <a:pt x="5848788" y="1299737"/>
                    <a:pt x="5860036" y="1315681"/>
                  </a:cubicBezTo>
                  <a:cubicBezTo>
                    <a:pt x="5870967" y="1331282"/>
                    <a:pt x="5876509" y="1352634"/>
                    <a:pt x="5876509" y="1378983"/>
                  </a:cubicBezTo>
                  <a:cubicBezTo>
                    <a:pt x="5876509" y="1454010"/>
                    <a:pt x="5820289" y="1490516"/>
                    <a:pt x="5704607" y="1490516"/>
                  </a:cubicBezTo>
                  <a:cubicBezTo>
                    <a:pt x="5661698" y="1490516"/>
                    <a:pt x="5612754" y="1481560"/>
                    <a:pt x="5559139" y="1463908"/>
                  </a:cubicBezTo>
                  <a:cubicBezTo>
                    <a:pt x="5505902" y="1446527"/>
                    <a:pt x="5455661" y="1421063"/>
                    <a:pt x="5410171" y="1388422"/>
                  </a:cubicBezTo>
                  <a:lnTo>
                    <a:pt x="5399123" y="1380503"/>
                  </a:lnTo>
                  <a:lnTo>
                    <a:pt x="5399123" y="1636529"/>
                  </a:lnTo>
                  <a:lnTo>
                    <a:pt x="5403179" y="1638414"/>
                  </a:lnTo>
                  <a:cubicBezTo>
                    <a:pt x="5440828" y="1655783"/>
                    <a:pt x="5488299" y="1670431"/>
                    <a:pt x="5544247" y="1681955"/>
                  </a:cubicBezTo>
                  <a:cubicBezTo>
                    <a:pt x="5600090" y="1693491"/>
                    <a:pt x="5650827" y="1699360"/>
                    <a:pt x="5694903" y="1699360"/>
                  </a:cubicBezTo>
                  <a:cubicBezTo>
                    <a:pt x="5830913" y="1699360"/>
                    <a:pt x="5940440" y="1667166"/>
                    <a:pt x="6020361" y="1603617"/>
                  </a:cubicBezTo>
                  <a:cubicBezTo>
                    <a:pt x="6100788" y="1539631"/>
                    <a:pt x="6141549" y="1454316"/>
                    <a:pt x="6141549" y="1349971"/>
                  </a:cubicBezTo>
                  <a:cubicBezTo>
                    <a:pt x="6141549" y="1274696"/>
                    <a:pt x="6119606" y="1210145"/>
                    <a:pt x="6076356" y="1158084"/>
                  </a:cubicBezTo>
                  <a:cubicBezTo>
                    <a:pt x="6033401" y="1106448"/>
                    <a:pt x="5958846" y="1059042"/>
                    <a:pt x="5854861" y="1017139"/>
                  </a:cubicBezTo>
                  <a:cubicBezTo>
                    <a:pt x="5772016" y="983909"/>
                    <a:pt x="5718944" y="956323"/>
                    <a:pt x="5697048" y="935147"/>
                  </a:cubicBezTo>
                  <a:cubicBezTo>
                    <a:pt x="5675942" y="914691"/>
                    <a:pt x="5665224" y="885762"/>
                    <a:pt x="5665224" y="849126"/>
                  </a:cubicBezTo>
                  <a:cubicBezTo>
                    <a:pt x="5665224" y="816650"/>
                    <a:pt x="5678454" y="790631"/>
                    <a:pt x="5705609" y="769562"/>
                  </a:cubicBezTo>
                  <a:cubicBezTo>
                    <a:pt x="5732975" y="748387"/>
                    <a:pt x="5771073" y="737616"/>
                    <a:pt x="5818850" y="737616"/>
                  </a:cubicBezTo>
                  <a:cubicBezTo>
                    <a:pt x="5863185" y="737616"/>
                    <a:pt x="5908545" y="744616"/>
                    <a:pt x="5953658" y="758332"/>
                  </a:cubicBezTo>
                  <a:cubicBezTo>
                    <a:pt x="5998735" y="772048"/>
                    <a:pt x="6038330" y="790419"/>
                    <a:pt x="6071380" y="812891"/>
                  </a:cubicBezTo>
                  <a:lnTo>
                    <a:pt x="6082252" y="820315"/>
                  </a:lnTo>
                  <a:lnTo>
                    <a:pt x="6082252" y="577451"/>
                  </a:lnTo>
                  <a:lnTo>
                    <a:pt x="6078078" y="575660"/>
                  </a:lnTo>
                  <a:cubicBezTo>
                    <a:pt x="6047586" y="562592"/>
                    <a:pt x="6007378" y="551409"/>
                    <a:pt x="5958539" y="542336"/>
                  </a:cubicBezTo>
                  <a:cubicBezTo>
                    <a:pt x="5909925" y="533321"/>
                    <a:pt x="5865826" y="528773"/>
                    <a:pt x="5827470" y="528773"/>
                  </a:cubicBezTo>
                  <a:moveTo>
                    <a:pt x="4705464" y="1481902"/>
                  </a:moveTo>
                  <a:cubicBezTo>
                    <a:pt x="4608906" y="1481902"/>
                    <a:pt x="4532736" y="1449898"/>
                    <a:pt x="4479086" y="1386854"/>
                  </a:cubicBezTo>
                  <a:cubicBezTo>
                    <a:pt x="4425083" y="1323493"/>
                    <a:pt x="4397775" y="1233182"/>
                    <a:pt x="4397775" y="1118385"/>
                  </a:cubicBezTo>
                  <a:cubicBezTo>
                    <a:pt x="4397775" y="999970"/>
                    <a:pt x="4425119" y="907291"/>
                    <a:pt x="4479145" y="842810"/>
                  </a:cubicBezTo>
                  <a:cubicBezTo>
                    <a:pt x="4532795" y="778753"/>
                    <a:pt x="4608199" y="746242"/>
                    <a:pt x="4703330" y="746242"/>
                  </a:cubicBezTo>
                  <a:cubicBezTo>
                    <a:pt x="4795560" y="746242"/>
                    <a:pt x="4869007" y="777292"/>
                    <a:pt x="4921630" y="838580"/>
                  </a:cubicBezTo>
                  <a:cubicBezTo>
                    <a:pt x="4974513" y="900185"/>
                    <a:pt x="5001338" y="992122"/>
                    <a:pt x="5001338" y="1111916"/>
                  </a:cubicBezTo>
                  <a:cubicBezTo>
                    <a:pt x="5001338" y="1233182"/>
                    <a:pt x="4976093" y="1326333"/>
                    <a:pt x="4926335" y="1388645"/>
                  </a:cubicBezTo>
                  <a:cubicBezTo>
                    <a:pt x="4876918" y="1450487"/>
                    <a:pt x="4802646" y="1481902"/>
                    <a:pt x="4705464" y="1481902"/>
                  </a:cubicBezTo>
                  <a:moveTo>
                    <a:pt x="4717326" y="528773"/>
                  </a:moveTo>
                  <a:cubicBezTo>
                    <a:pt x="4533019" y="528773"/>
                    <a:pt x="4386656" y="582731"/>
                    <a:pt x="4282363" y="689150"/>
                  </a:cubicBezTo>
                  <a:cubicBezTo>
                    <a:pt x="4178083" y="795581"/>
                    <a:pt x="4125176" y="942866"/>
                    <a:pt x="4125176" y="1126952"/>
                  </a:cubicBezTo>
                  <a:cubicBezTo>
                    <a:pt x="4125176" y="1301870"/>
                    <a:pt x="4176821" y="1442438"/>
                    <a:pt x="4278626" y="1544898"/>
                  </a:cubicBezTo>
                  <a:cubicBezTo>
                    <a:pt x="4380430" y="1647393"/>
                    <a:pt x="4518964" y="1699313"/>
                    <a:pt x="4690371" y="1699313"/>
                  </a:cubicBezTo>
                  <a:cubicBezTo>
                    <a:pt x="4868959" y="1699313"/>
                    <a:pt x="5012434" y="1644601"/>
                    <a:pt x="5116737" y="1536708"/>
                  </a:cubicBezTo>
                  <a:cubicBezTo>
                    <a:pt x="5221006" y="1428934"/>
                    <a:pt x="5273866" y="1283039"/>
                    <a:pt x="5273866" y="1103255"/>
                  </a:cubicBezTo>
                  <a:cubicBezTo>
                    <a:pt x="5273866" y="925673"/>
                    <a:pt x="5224273" y="783985"/>
                    <a:pt x="5126418" y="682209"/>
                  </a:cubicBezTo>
                  <a:cubicBezTo>
                    <a:pt x="5028516" y="580386"/>
                    <a:pt x="4890867" y="528773"/>
                    <a:pt x="4717326" y="528773"/>
                  </a:cubicBezTo>
                  <a:moveTo>
                    <a:pt x="3721260" y="749070"/>
                  </a:moveTo>
                  <a:lnTo>
                    <a:pt x="3721260" y="555675"/>
                  </a:lnTo>
                  <a:lnTo>
                    <a:pt x="3458413" y="555675"/>
                  </a:lnTo>
                  <a:lnTo>
                    <a:pt x="3458413" y="1672387"/>
                  </a:lnTo>
                  <a:lnTo>
                    <a:pt x="3721260" y="1672387"/>
                  </a:lnTo>
                  <a:lnTo>
                    <a:pt x="3721260" y="1101145"/>
                  </a:lnTo>
                  <a:cubicBezTo>
                    <a:pt x="3721260" y="1004012"/>
                    <a:pt x="3743298" y="924212"/>
                    <a:pt x="3786784" y="863938"/>
                  </a:cubicBezTo>
                  <a:cubicBezTo>
                    <a:pt x="3829715" y="804383"/>
                    <a:pt x="3886925" y="774205"/>
                    <a:pt x="3956776" y="774205"/>
                  </a:cubicBezTo>
                  <a:cubicBezTo>
                    <a:pt x="3980452" y="774205"/>
                    <a:pt x="4007030" y="778105"/>
                    <a:pt x="4035812" y="785824"/>
                  </a:cubicBezTo>
                  <a:cubicBezTo>
                    <a:pt x="4064299" y="793495"/>
                    <a:pt x="4084933" y="801826"/>
                    <a:pt x="4097102" y="810593"/>
                  </a:cubicBezTo>
                  <a:lnTo>
                    <a:pt x="4108150" y="818594"/>
                  </a:lnTo>
                  <a:lnTo>
                    <a:pt x="4108150" y="553766"/>
                  </a:lnTo>
                  <a:lnTo>
                    <a:pt x="4103893" y="551940"/>
                  </a:lnTo>
                  <a:cubicBezTo>
                    <a:pt x="4079415" y="541546"/>
                    <a:pt x="4044784" y="536303"/>
                    <a:pt x="4000969" y="536303"/>
                  </a:cubicBezTo>
                  <a:cubicBezTo>
                    <a:pt x="3934915" y="536303"/>
                    <a:pt x="3875806" y="557513"/>
                    <a:pt x="3825175" y="599275"/>
                  </a:cubicBezTo>
                  <a:cubicBezTo>
                    <a:pt x="3780735" y="635981"/>
                    <a:pt x="3748616" y="686310"/>
                    <a:pt x="3724055" y="749070"/>
                  </a:cubicBezTo>
                  <a:lnTo>
                    <a:pt x="3721260" y="749070"/>
                  </a:lnTo>
                  <a:close/>
                  <a:moveTo>
                    <a:pt x="2987700" y="528773"/>
                  </a:moveTo>
                  <a:cubicBezTo>
                    <a:pt x="2867113" y="528773"/>
                    <a:pt x="2759554" y="554615"/>
                    <a:pt x="2668067" y="605556"/>
                  </a:cubicBezTo>
                  <a:cubicBezTo>
                    <a:pt x="2576391" y="656615"/>
                    <a:pt x="2505491" y="729509"/>
                    <a:pt x="2457254" y="822200"/>
                  </a:cubicBezTo>
                  <a:cubicBezTo>
                    <a:pt x="2409229" y="914667"/>
                    <a:pt x="2384845" y="1022677"/>
                    <a:pt x="2384845" y="1143131"/>
                  </a:cubicBezTo>
                  <a:cubicBezTo>
                    <a:pt x="2384845" y="1248643"/>
                    <a:pt x="2408486" y="1345470"/>
                    <a:pt x="2455214" y="1430808"/>
                  </a:cubicBezTo>
                  <a:cubicBezTo>
                    <a:pt x="2501966" y="1516287"/>
                    <a:pt x="2568138" y="1583160"/>
                    <a:pt x="2651902" y="1629541"/>
                  </a:cubicBezTo>
                  <a:cubicBezTo>
                    <a:pt x="2735547" y="1675863"/>
                    <a:pt x="2832223" y="1699348"/>
                    <a:pt x="2939263" y="1699348"/>
                  </a:cubicBezTo>
                  <a:cubicBezTo>
                    <a:pt x="3064178" y="1699348"/>
                    <a:pt x="3170828" y="1674390"/>
                    <a:pt x="3256337" y="1625169"/>
                  </a:cubicBezTo>
                  <a:lnTo>
                    <a:pt x="3259792" y="1623189"/>
                  </a:lnTo>
                  <a:lnTo>
                    <a:pt x="3259792" y="1382530"/>
                  </a:lnTo>
                  <a:lnTo>
                    <a:pt x="3248744" y="1390590"/>
                  </a:lnTo>
                  <a:cubicBezTo>
                    <a:pt x="3210010" y="1418788"/>
                    <a:pt x="3166725" y="1441295"/>
                    <a:pt x="3120150" y="1457510"/>
                  </a:cubicBezTo>
                  <a:cubicBezTo>
                    <a:pt x="3073693" y="1473713"/>
                    <a:pt x="3031339" y="1481902"/>
                    <a:pt x="2994197" y="1481902"/>
                  </a:cubicBezTo>
                  <a:cubicBezTo>
                    <a:pt x="2891061" y="1481902"/>
                    <a:pt x="2808264" y="1449650"/>
                    <a:pt x="2748164" y="1386065"/>
                  </a:cubicBezTo>
                  <a:cubicBezTo>
                    <a:pt x="2687935" y="1322397"/>
                    <a:pt x="2657396" y="1232994"/>
                    <a:pt x="2657396" y="1120494"/>
                  </a:cubicBezTo>
                  <a:cubicBezTo>
                    <a:pt x="2657396" y="1007288"/>
                    <a:pt x="2689244" y="915586"/>
                    <a:pt x="2752008" y="847924"/>
                  </a:cubicBezTo>
                  <a:cubicBezTo>
                    <a:pt x="2814583" y="780462"/>
                    <a:pt x="2897534" y="746242"/>
                    <a:pt x="2998536" y="746242"/>
                  </a:cubicBezTo>
                  <a:cubicBezTo>
                    <a:pt x="3084930" y="746242"/>
                    <a:pt x="3169118" y="775477"/>
                    <a:pt x="3248767" y="833218"/>
                  </a:cubicBezTo>
                  <a:lnTo>
                    <a:pt x="3259792" y="841219"/>
                  </a:lnTo>
                  <a:lnTo>
                    <a:pt x="3259792" y="587644"/>
                  </a:lnTo>
                  <a:lnTo>
                    <a:pt x="3256231" y="585641"/>
                  </a:lnTo>
                  <a:cubicBezTo>
                    <a:pt x="3226258" y="568873"/>
                    <a:pt x="3185378" y="555027"/>
                    <a:pt x="3134629" y="544528"/>
                  </a:cubicBezTo>
                  <a:cubicBezTo>
                    <a:pt x="3084092" y="534052"/>
                    <a:pt x="3034665" y="528773"/>
                    <a:pt x="2987700" y="528773"/>
                  </a:cubicBezTo>
                  <a:moveTo>
                    <a:pt x="2203816" y="555687"/>
                  </a:moveTo>
                  <a:lnTo>
                    <a:pt x="1940969" y="555687"/>
                  </a:lnTo>
                  <a:lnTo>
                    <a:pt x="1940969" y="1672387"/>
                  </a:lnTo>
                  <a:lnTo>
                    <a:pt x="2203816" y="1672387"/>
                  </a:lnTo>
                  <a:lnTo>
                    <a:pt x="2203816" y="555687"/>
                  </a:lnTo>
                  <a:close/>
                  <a:moveTo>
                    <a:pt x="2075081" y="79965"/>
                  </a:moveTo>
                  <a:cubicBezTo>
                    <a:pt x="2031819" y="79965"/>
                    <a:pt x="1994088" y="94683"/>
                    <a:pt x="1963089" y="123847"/>
                  </a:cubicBezTo>
                  <a:cubicBezTo>
                    <a:pt x="1931960" y="153095"/>
                    <a:pt x="1916172" y="189919"/>
                    <a:pt x="1916172" y="233377"/>
                  </a:cubicBezTo>
                  <a:cubicBezTo>
                    <a:pt x="1916172" y="276152"/>
                    <a:pt x="1931772" y="312305"/>
                    <a:pt x="1962605" y="340775"/>
                  </a:cubicBezTo>
                  <a:cubicBezTo>
                    <a:pt x="1993239" y="369162"/>
                    <a:pt x="2031088" y="383550"/>
                    <a:pt x="2075093" y="383550"/>
                  </a:cubicBezTo>
                  <a:cubicBezTo>
                    <a:pt x="2119085" y="383550"/>
                    <a:pt x="2157076" y="369162"/>
                    <a:pt x="2188075" y="340822"/>
                  </a:cubicBezTo>
                  <a:cubicBezTo>
                    <a:pt x="2219274" y="312305"/>
                    <a:pt x="2235098" y="276164"/>
                    <a:pt x="2235098" y="233377"/>
                  </a:cubicBezTo>
                  <a:cubicBezTo>
                    <a:pt x="2235098" y="191439"/>
                    <a:pt x="2219699" y="154992"/>
                    <a:pt x="2189360" y="125026"/>
                  </a:cubicBezTo>
                  <a:cubicBezTo>
                    <a:pt x="2159045" y="95119"/>
                    <a:pt x="2120583" y="79965"/>
                    <a:pt x="2075081" y="79965"/>
                  </a:cubicBezTo>
                  <a:moveTo>
                    <a:pt x="1419260" y="473295"/>
                  </a:moveTo>
                  <a:lnTo>
                    <a:pt x="1419260" y="1672387"/>
                  </a:lnTo>
                  <a:lnTo>
                    <a:pt x="1687507" y="1672387"/>
                  </a:lnTo>
                  <a:lnTo>
                    <a:pt x="1687507" y="114149"/>
                  </a:lnTo>
                  <a:lnTo>
                    <a:pt x="1316241" y="114149"/>
                  </a:lnTo>
                  <a:lnTo>
                    <a:pt x="844337" y="1271562"/>
                  </a:lnTo>
                  <a:lnTo>
                    <a:pt x="386383" y="114149"/>
                  </a:lnTo>
                  <a:lnTo>
                    <a:pt x="0" y="114149"/>
                  </a:lnTo>
                  <a:lnTo>
                    <a:pt x="0" y="1672375"/>
                  </a:lnTo>
                  <a:lnTo>
                    <a:pt x="252082" y="1672375"/>
                  </a:lnTo>
                  <a:lnTo>
                    <a:pt x="252082" y="473177"/>
                  </a:lnTo>
                  <a:lnTo>
                    <a:pt x="260737" y="473177"/>
                  </a:lnTo>
                  <a:lnTo>
                    <a:pt x="744325" y="1672387"/>
                  </a:lnTo>
                  <a:lnTo>
                    <a:pt x="934563" y="1672387"/>
                  </a:lnTo>
                  <a:lnTo>
                    <a:pt x="1410605" y="473295"/>
                  </a:lnTo>
                  <a:lnTo>
                    <a:pt x="1419260" y="473295"/>
                  </a:lnTo>
                  <a:close/>
                </a:path>
              </a:pathLst>
            </a:custGeom>
            <a:solidFill>
              <a:schemeClr val="tx1"/>
            </a:solidFill>
            <a:ln w="11791" cap="flat">
              <a:no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1B570DFE-2B60-C39F-239D-8A680F264C65}"/>
                </a:ext>
              </a:extLst>
            </p:cNvPr>
            <p:cNvSpPr/>
            <p:nvPr/>
          </p:nvSpPr>
          <p:spPr>
            <a:xfrm>
              <a:off x="889000" y="-2380373"/>
              <a:ext cx="1236509" cy="1235739"/>
            </a:xfrm>
            <a:custGeom>
              <a:avLst/>
              <a:gdLst>
                <a:gd name="connsiteX0" fmla="*/ 1236509 w 1236509"/>
                <a:gd name="connsiteY0" fmla="*/ 1235739 h 1235739"/>
                <a:gd name="connsiteX1" fmla="*/ 0 w 1236509"/>
                <a:gd name="connsiteY1" fmla="*/ 1235739 h 1235739"/>
                <a:gd name="connsiteX2" fmla="*/ 0 w 1236509"/>
                <a:gd name="connsiteY2" fmla="*/ 0 h 1235739"/>
                <a:gd name="connsiteX3" fmla="*/ 1236509 w 1236509"/>
                <a:gd name="connsiteY3" fmla="*/ 0 h 1235739"/>
                <a:gd name="connsiteX4" fmla="*/ 1236509 w 1236509"/>
                <a:gd name="connsiteY4" fmla="*/ 1235739 h 1235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509" h="1235739">
                  <a:moveTo>
                    <a:pt x="1236509" y="1235739"/>
                  </a:moveTo>
                  <a:lnTo>
                    <a:pt x="0" y="1235739"/>
                  </a:lnTo>
                  <a:lnTo>
                    <a:pt x="0" y="0"/>
                  </a:lnTo>
                  <a:lnTo>
                    <a:pt x="1236509" y="0"/>
                  </a:lnTo>
                  <a:lnTo>
                    <a:pt x="1236509" y="1235739"/>
                  </a:lnTo>
                  <a:close/>
                </a:path>
              </a:pathLst>
            </a:custGeom>
            <a:solidFill>
              <a:srgbClr val="F1511B"/>
            </a:solidFill>
            <a:ln w="11791" cap="flat">
              <a:noFill/>
              <a:prstDash val="solid"/>
              <a:miter/>
            </a:ln>
          </p:spPr>
          <p:txBody>
            <a:bodyPr rtlCol="0" anchor="ctr"/>
            <a:lstStyle/>
            <a:p>
              <a:endParaRPr lang="en-IN"/>
            </a:p>
          </p:txBody>
        </p:sp>
        <p:sp>
          <p:nvSpPr>
            <p:cNvPr id="18" name="Freeform: Shape 17">
              <a:extLst>
                <a:ext uri="{FF2B5EF4-FFF2-40B4-BE49-F238E27FC236}">
                  <a16:creationId xmlns:a16="http://schemas.microsoft.com/office/drawing/2014/main" id="{66CACE1F-6FFD-E11D-30B6-A93FF5DF0770}"/>
                </a:ext>
              </a:extLst>
            </p:cNvPr>
            <p:cNvSpPr/>
            <p:nvPr/>
          </p:nvSpPr>
          <p:spPr>
            <a:xfrm>
              <a:off x="2254268" y="-2380373"/>
              <a:ext cx="1236485" cy="1235739"/>
            </a:xfrm>
            <a:custGeom>
              <a:avLst/>
              <a:gdLst>
                <a:gd name="connsiteX0" fmla="*/ 1236486 w 1236485"/>
                <a:gd name="connsiteY0" fmla="*/ 1235739 h 1235739"/>
                <a:gd name="connsiteX1" fmla="*/ 0 w 1236485"/>
                <a:gd name="connsiteY1" fmla="*/ 1235739 h 1235739"/>
                <a:gd name="connsiteX2" fmla="*/ 0 w 1236485"/>
                <a:gd name="connsiteY2" fmla="*/ 0 h 1235739"/>
                <a:gd name="connsiteX3" fmla="*/ 1236486 w 1236485"/>
                <a:gd name="connsiteY3" fmla="*/ 0 h 1235739"/>
                <a:gd name="connsiteX4" fmla="*/ 1236486 w 1236485"/>
                <a:gd name="connsiteY4" fmla="*/ 1235739 h 1235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485" h="1235739">
                  <a:moveTo>
                    <a:pt x="1236486" y="1235739"/>
                  </a:moveTo>
                  <a:lnTo>
                    <a:pt x="0" y="1235739"/>
                  </a:lnTo>
                  <a:lnTo>
                    <a:pt x="0" y="0"/>
                  </a:lnTo>
                  <a:lnTo>
                    <a:pt x="1236486" y="0"/>
                  </a:lnTo>
                  <a:lnTo>
                    <a:pt x="1236486" y="1235739"/>
                  </a:lnTo>
                  <a:close/>
                </a:path>
              </a:pathLst>
            </a:custGeom>
            <a:solidFill>
              <a:srgbClr val="80CC28"/>
            </a:solidFill>
            <a:ln w="11791" cap="flat">
              <a:noFill/>
              <a:prstDash val="solid"/>
              <a:miter/>
            </a:ln>
          </p:spPr>
          <p:txBody>
            <a:bodyPr rtlCol="0" anchor="ctr"/>
            <a:lstStyle/>
            <a:p>
              <a:endParaRPr lang="en-IN"/>
            </a:p>
          </p:txBody>
        </p:sp>
        <p:sp>
          <p:nvSpPr>
            <p:cNvPr id="19" name="Freeform: Shape 18">
              <a:extLst>
                <a:ext uri="{FF2B5EF4-FFF2-40B4-BE49-F238E27FC236}">
                  <a16:creationId xmlns:a16="http://schemas.microsoft.com/office/drawing/2014/main" id="{DE0AAE84-0218-82D0-0152-E2A226ABB448}"/>
                </a:ext>
              </a:extLst>
            </p:cNvPr>
            <p:cNvSpPr/>
            <p:nvPr/>
          </p:nvSpPr>
          <p:spPr>
            <a:xfrm>
              <a:off x="889000" y="-1015483"/>
              <a:ext cx="1236473" cy="1235727"/>
            </a:xfrm>
            <a:custGeom>
              <a:avLst/>
              <a:gdLst>
                <a:gd name="connsiteX0" fmla="*/ 1236474 w 1236473"/>
                <a:gd name="connsiteY0" fmla="*/ 1235728 h 1235727"/>
                <a:gd name="connsiteX1" fmla="*/ 0 w 1236473"/>
                <a:gd name="connsiteY1" fmla="*/ 1235728 h 1235727"/>
                <a:gd name="connsiteX2" fmla="*/ 0 w 1236473"/>
                <a:gd name="connsiteY2" fmla="*/ 0 h 1235727"/>
                <a:gd name="connsiteX3" fmla="*/ 1236474 w 1236473"/>
                <a:gd name="connsiteY3" fmla="*/ 0 h 1235727"/>
                <a:gd name="connsiteX4" fmla="*/ 1236474 w 1236473"/>
                <a:gd name="connsiteY4" fmla="*/ 1235728 h 1235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473" h="1235727">
                  <a:moveTo>
                    <a:pt x="1236474" y="1235728"/>
                  </a:moveTo>
                  <a:lnTo>
                    <a:pt x="0" y="1235728"/>
                  </a:lnTo>
                  <a:lnTo>
                    <a:pt x="0" y="0"/>
                  </a:lnTo>
                  <a:lnTo>
                    <a:pt x="1236474" y="0"/>
                  </a:lnTo>
                  <a:lnTo>
                    <a:pt x="1236474" y="1235728"/>
                  </a:lnTo>
                  <a:close/>
                </a:path>
              </a:pathLst>
            </a:custGeom>
            <a:solidFill>
              <a:srgbClr val="00ADEF"/>
            </a:solidFill>
            <a:ln w="11791" cap="flat">
              <a:no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1BE8FDED-E039-3AD2-5EFA-40DBF5A4AA4E}"/>
                </a:ext>
              </a:extLst>
            </p:cNvPr>
            <p:cNvSpPr/>
            <p:nvPr/>
          </p:nvSpPr>
          <p:spPr>
            <a:xfrm>
              <a:off x="2254268" y="-1015483"/>
              <a:ext cx="1236485" cy="1235727"/>
            </a:xfrm>
            <a:custGeom>
              <a:avLst/>
              <a:gdLst>
                <a:gd name="connsiteX0" fmla="*/ 1236486 w 1236485"/>
                <a:gd name="connsiteY0" fmla="*/ 1235728 h 1235727"/>
                <a:gd name="connsiteX1" fmla="*/ 0 w 1236485"/>
                <a:gd name="connsiteY1" fmla="*/ 1235728 h 1235727"/>
                <a:gd name="connsiteX2" fmla="*/ 0 w 1236485"/>
                <a:gd name="connsiteY2" fmla="*/ 0 h 1235727"/>
                <a:gd name="connsiteX3" fmla="*/ 1236486 w 1236485"/>
                <a:gd name="connsiteY3" fmla="*/ 0 h 1235727"/>
                <a:gd name="connsiteX4" fmla="*/ 1236486 w 1236485"/>
                <a:gd name="connsiteY4" fmla="*/ 1235728 h 1235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485" h="1235727">
                  <a:moveTo>
                    <a:pt x="1236486" y="1235728"/>
                  </a:moveTo>
                  <a:lnTo>
                    <a:pt x="0" y="1235728"/>
                  </a:lnTo>
                  <a:lnTo>
                    <a:pt x="0" y="0"/>
                  </a:lnTo>
                  <a:lnTo>
                    <a:pt x="1236486" y="0"/>
                  </a:lnTo>
                  <a:lnTo>
                    <a:pt x="1236486" y="1235728"/>
                  </a:lnTo>
                  <a:close/>
                </a:path>
              </a:pathLst>
            </a:custGeom>
            <a:solidFill>
              <a:srgbClr val="FBBC09"/>
            </a:solidFill>
            <a:ln w="11791" cap="flat">
              <a:noFill/>
              <a:prstDash val="solid"/>
              <a:miter/>
            </a:ln>
          </p:spPr>
          <p:txBody>
            <a:bodyPr rtlCol="0" anchor="ctr"/>
            <a:lstStyle/>
            <a:p>
              <a:endParaRPr lang="en-IN"/>
            </a:p>
          </p:txBody>
        </p:sp>
      </p:grpSp>
    </p:spTree>
    <p:extLst>
      <p:ext uri="{BB962C8B-B14F-4D97-AF65-F5344CB8AC3E}">
        <p14:creationId xmlns:p14="http://schemas.microsoft.com/office/powerpoint/2010/main" val="28310746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4_Title square photo">
    <p:bg>
      <p:bgPr>
        <a:solidFill>
          <a:srgbClr val="00445E"/>
        </a:solidFill>
        <a:effectLst/>
      </p:bgPr>
    </p:bg>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DCE7E201-847E-43FC-A79E-283C562F47DD}"/>
              </a:ext>
            </a:extLst>
          </p:cNvPr>
          <p:cNvSpPr>
            <a:spLocks noGrp="1"/>
          </p:cNvSpPr>
          <p:nvPr>
            <p:ph type="title" hasCustomPrompt="1"/>
          </p:nvPr>
        </p:nvSpPr>
        <p:spPr>
          <a:xfrm>
            <a:off x="586593" y="2872249"/>
            <a:ext cx="4167887" cy="553998"/>
          </a:xfrm>
        </p:spPr>
        <p:txBody>
          <a:bodyPr lIns="0" tIns="0" rIns="0" bIns="0" anchor="t" anchorCtr="0">
            <a:spAutoFit/>
          </a:bodyPr>
          <a:lstStyle>
            <a:lvl1pPr>
              <a:defRPr kumimoji="0" lang="en-US" sz="3600" b="0" i="0" u="none" strike="noStrike" kern="1200" cap="none" spc="-50" normalizeH="0" baseline="0" dirty="0">
                <a:ln w="3175">
                  <a:noFill/>
                </a:ln>
                <a:solidFill>
                  <a:srgbClr val="83E6EA"/>
                </a:solidFill>
                <a:effectLst/>
                <a:uLnTx/>
                <a:uFillTx/>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Title text</a:t>
            </a:r>
          </a:p>
        </p:txBody>
      </p:sp>
      <p:grpSp>
        <p:nvGrpSpPr>
          <p:cNvPr id="4" name="Group 3" descr="Microsoft logo">
            <a:extLst>
              <a:ext uri="{FF2B5EF4-FFF2-40B4-BE49-F238E27FC236}">
                <a16:creationId xmlns:a16="http://schemas.microsoft.com/office/drawing/2014/main" id="{9B7FA0B0-C2B6-518F-A797-3A2C5AB95370}"/>
              </a:ext>
            </a:extLst>
          </p:cNvPr>
          <p:cNvGrpSpPr/>
          <p:nvPr userDrawn="1"/>
        </p:nvGrpSpPr>
        <p:grpSpPr>
          <a:xfrm>
            <a:off x="586805" y="587785"/>
            <a:ext cx="1370583" cy="292423"/>
            <a:chOff x="586805" y="587785"/>
            <a:chExt cx="1370583" cy="292423"/>
          </a:xfrm>
        </p:grpSpPr>
        <p:sp>
          <p:nvSpPr>
            <p:cNvPr id="12" name="Freeform: Shape 11">
              <a:extLst>
                <a:ext uri="{FF2B5EF4-FFF2-40B4-BE49-F238E27FC236}">
                  <a16:creationId xmlns:a16="http://schemas.microsoft.com/office/drawing/2014/main" id="{0FDCC026-7CDF-5828-D10E-16E8A45ABE11}"/>
                </a:ext>
                <a:ext uri="{C183D7F6-B498-43B3-948B-1728B52AA6E4}">
                  <adec:decorative xmlns:adec="http://schemas.microsoft.com/office/drawing/2017/decorative" val="1"/>
                </a:ext>
              </a:extLst>
            </p:cNvPr>
            <p:cNvSpPr/>
            <p:nvPr/>
          </p:nvSpPr>
          <p:spPr>
            <a:xfrm>
              <a:off x="967068" y="633501"/>
              <a:ext cx="990320" cy="191082"/>
            </a:xfrm>
            <a:custGeom>
              <a:avLst/>
              <a:gdLst>
                <a:gd name="connsiteX0" fmla="*/ 8807246 w 8807246"/>
                <a:gd name="connsiteY0" fmla="*/ 769904 h 1699359"/>
                <a:gd name="connsiteX1" fmla="*/ 8807246 w 8807246"/>
                <a:gd name="connsiteY1" fmla="*/ 555675 h 1699359"/>
                <a:gd name="connsiteX2" fmla="*/ 8541003 w 8807246"/>
                <a:gd name="connsiteY2" fmla="*/ 555675 h 1699359"/>
                <a:gd name="connsiteX3" fmla="*/ 8541003 w 8807246"/>
                <a:gd name="connsiteY3" fmla="*/ 222631 h 1699359"/>
                <a:gd name="connsiteX4" fmla="*/ 8532041 w 8807246"/>
                <a:gd name="connsiteY4" fmla="*/ 225388 h 1699359"/>
                <a:gd name="connsiteX5" fmla="*/ 8282012 w 8807246"/>
                <a:gd name="connsiteY5" fmla="*/ 301841 h 1699359"/>
                <a:gd name="connsiteX6" fmla="*/ 8277083 w 8807246"/>
                <a:gd name="connsiteY6" fmla="*/ 303338 h 1699359"/>
                <a:gd name="connsiteX7" fmla="*/ 8277083 w 8807246"/>
                <a:gd name="connsiteY7" fmla="*/ 555687 h 1699359"/>
                <a:gd name="connsiteX8" fmla="*/ 7882447 w 8807246"/>
                <a:gd name="connsiteY8" fmla="*/ 555687 h 1699359"/>
                <a:gd name="connsiteX9" fmla="*/ 7882447 w 8807246"/>
                <a:gd name="connsiteY9" fmla="*/ 415107 h 1699359"/>
                <a:gd name="connsiteX10" fmla="*/ 7925956 w 8807246"/>
                <a:gd name="connsiteY10" fmla="*/ 266148 h 1699359"/>
                <a:gd name="connsiteX11" fmla="*/ 8047911 w 8807246"/>
                <a:gd name="connsiteY11" fmla="*/ 216362 h 1699359"/>
                <a:gd name="connsiteX12" fmla="*/ 8163594 w 8807246"/>
                <a:gd name="connsiteY12" fmla="*/ 242663 h 1699359"/>
                <a:gd name="connsiteX13" fmla="*/ 8173416 w 8807246"/>
                <a:gd name="connsiteY13" fmla="*/ 247047 h 1699359"/>
                <a:gd name="connsiteX14" fmla="*/ 8173416 w 8807246"/>
                <a:gd name="connsiteY14" fmla="*/ 21435 h 1699359"/>
                <a:gd name="connsiteX15" fmla="*/ 8168794 w 8807246"/>
                <a:gd name="connsiteY15" fmla="*/ 19738 h 1699359"/>
                <a:gd name="connsiteX16" fmla="*/ 8020945 w 8807246"/>
                <a:gd name="connsiteY16" fmla="*/ 0 h 1699359"/>
                <a:gd name="connsiteX17" fmla="*/ 7811229 w 8807246"/>
                <a:gd name="connsiteY17" fmla="*/ 50352 h 1699359"/>
                <a:gd name="connsiteX18" fmla="*/ 7667318 w 8807246"/>
                <a:gd name="connsiteY18" fmla="*/ 192535 h 1699359"/>
                <a:gd name="connsiteX19" fmla="*/ 7616357 w 8807246"/>
                <a:gd name="connsiteY19" fmla="*/ 401119 h 1699359"/>
                <a:gd name="connsiteX20" fmla="*/ 7616357 w 8807246"/>
                <a:gd name="connsiteY20" fmla="*/ 555675 h 1699359"/>
                <a:gd name="connsiteX21" fmla="*/ 7431001 w 8807246"/>
                <a:gd name="connsiteY21" fmla="*/ 555675 h 1699359"/>
                <a:gd name="connsiteX22" fmla="*/ 7431001 w 8807246"/>
                <a:gd name="connsiteY22" fmla="*/ 769904 h 1699359"/>
                <a:gd name="connsiteX23" fmla="*/ 7616357 w 8807246"/>
                <a:gd name="connsiteY23" fmla="*/ 769904 h 1699359"/>
                <a:gd name="connsiteX24" fmla="*/ 7616357 w 8807246"/>
                <a:gd name="connsiteY24" fmla="*/ 1672410 h 1699359"/>
                <a:gd name="connsiteX25" fmla="*/ 7882447 w 8807246"/>
                <a:gd name="connsiteY25" fmla="*/ 1672410 h 1699359"/>
                <a:gd name="connsiteX26" fmla="*/ 7882447 w 8807246"/>
                <a:gd name="connsiteY26" fmla="*/ 769904 h 1699359"/>
                <a:gd name="connsiteX27" fmla="*/ 8277083 w 8807246"/>
                <a:gd name="connsiteY27" fmla="*/ 769904 h 1699359"/>
                <a:gd name="connsiteX28" fmla="*/ 8277083 w 8807246"/>
                <a:gd name="connsiteY28" fmla="*/ 1343431 h 1699359"/>
                <a:gd name="connsiteX29" fmla="*/ 8608448 w 8807246"/>
                <a:gd name="connsiteY29" fmla="*/ 1699336 h 1699359"/>
                <a:gd name="connsiteX30" fmla="*/ 8721407 w 8807246"/>
                <a:gd name="connsiteY30" fmla="*/ 1686822 h 1699359"/>
                <a:gd name="connsiteX31" fmla="*/ 8803708 w 8807246"/>
                <a:gd name="connsiteY31" fmla="*/ 1660744 h 1699359"/>
                <a:gd name="connsiteX32" fmla="*/ 8807246 w 8807246"/>
                <a:gd name="connsiteY32" fmla="*/ 1658670 h 1699359"/>
                <a:gd name="connsiteX33" fmla="*/ 8807246 w 8807246"/>
                <a:gd name="connsiteY33" fmla="*/ 1442462 h 1699359"/>
                <a:gd name="connsiteX34" fmla="*/ 8796398 w 8807246"/>
                <a:gd name="connsiteY34" fmla="*/ 1449615 h 1699359"/>
                <a:gd name="connsiteX35" fmla="*/ 8742867 w 8807246"/>
                <a:gd name="connsiteY35" fmla="*/ 1472935 h 1699359"/>
                <a:gd name="connsiteX36" fmla="*/ 8690279 w 8807246"/>
                <a:gd name="connsiteY36" fmla="*/ 1481867 h 1699359"/>
                <a:gd name="connsiteX37" fmla="*/ 8577084 w 8807246"/>
                <a:gd name="connsiteY37" fmla="*/ 1440624 h 1699359"/>
                <a:gd name="connsiteX38" fmla="*/ 8541003 w 8807246"/>
                <a:gd name="connsiteY38" fmla="*/ 1297133 h 1699359"/>
                <a:gd name="connsiteX39" fmla="*/ 8541003 w 8807246"/>
                <a:gd name="connsiteY39" fmla="*/ 769904 h 1699359"/>
                <a:gd name="connsiteX40" fmla="*/ 8807246 w 8807246"/>
                <a:gd name="connsiteY40" fmla="*/ 769904 h 1699359"/>
                <a:gd name="connsiteX41" fmla="*/ 6836776 w 8807246"/>
                <a:gd name="connsiteY41" fmla="*/ 1481902 h 1699359"/>
                <a:gd name="connsiteX42" fmla="*/ 6610387 w 8807246"/>
                <a:gd name="connsiteY42" fmla="*/ 1386854 h 1699359"/>
                <a:gd name="connsiteX43" fmla="*/ 6529040 w 8807246"/>
                <a:gd name="connsiteY43" fmla="*/ 1118385 h 1699359"/>
                <a:gd name="connsiteX44" fmla="*/ 6610411 w 8807246"/>
                <a:gd name="connsiteY44" fmla="*/ 842810 h 1699359"/>
                <a:gd name="connsiteX45" fmla="*/ 6834607 w 8807246"/>
                <a:gd name="connsiteY45" fmla="*/ 746242 h 1699359"/>
                <a:gd name="connsiteX46" fmla="*/ 7052931 w 8807246"/>
                <a:gd name="connsiteY46" fmla="*/ 838580 h 1699359"/>
                <a:gd name="connsiteX47" fmla="*/ 7132639 w 8807246"/>
                <a:gd name="connsiteY47" fmla="*/ 1111916 h 1699359"/>
                <a:gd name="connsiteX48" fmla="*/ 7057647 w 8807246"/>
                <a:gd name="connsiteY48" fmla="*/ 1388645 h 1699359"/>
                <a:gd name="connsiteX49" fmla="*/ 6836776 w 8807246"/>
                <a:gd name="connsiteY49" fmla="*/ 1481902 h 1699359"/>
                <a:gd name="connsiteX50" fmla="*/ 6848603 w 8807246"/>
                <a:gd name="connsiteY50" fmla="*/ 528773 h 1699359"/>
                <a:gd name="connsiteX51" fmla="*/ 6413641 w 8807246"/>
                <a:gd name="connsiteY51" fmla="*/ 689150 h 1699359"/>
                <a:gd name="connsiteX52" fmla="*/ 6256489 w 8807246"/>
                <a:gd name="connsiteY52" fmla="*/ 1126952 h 1699359"/>
                <a:gd name="connsiteX53" fmla="*/ 6409903 w 8807246"/>
                <a:gd name="connsiteY53" fmla="*/ 1544898 h 1699359"/>
                <a:gd name="connsiteX54" fmla="*/ 6821660 w 8807246"/>
                <a:gd name="connsiteY54" fmla="*/ 1699313 h 1699359"/>
                <a:gd name="connsiteX55" fmla="*/ 7248015 w 8807246"/>
                <a:gd name="connsiteY55" fmla="*/ 1536708 h 1699359"/>
                <a:gd name="connsiteX56" fmla="*/ 7405143 w 8807246"/>
                <a:gd name="connsiteY56" fmla="*/ 1103255 h 1699359"/>
                <a:gd name="connsiteX57" fmla="*/ 7257730 w 8807246"/>
                <a:gd name="connsiteY57" fmla="*/ 682209 h 1699359"/>
                <a:gd name="connsiteX58" fmla="*/ 6848603 w 8807246"/>
                <a:gd name="connsiteY58" fmla="*/ 528773 h 1699359"/>
                <a:gd name="connsiteX59" fmla="*/ 5827470 w 8807246"/>
                <a:gd name="connsiteY59" fmla="*/ 528773 h 1699359"/>
                <a:gd name="connsiteX60" fmla="*/ 5519250 w 8807246"/>
                <a:gd name="connsiteY60" fmla="*/ 623986 h 1699359"/>
                <a:gd name="connsiteX61" fmla="*/ 5399146 w 8807246"/>
                <a:gd name="connsiteY61" fmla="*/ 871739 h 1699359"/>
                <a:gd name="connsiteX62" fmla="*/ 5425039 w 8807246"/>
                <a:gd name="connsiteY62" fmla="*/ 1010234 h 1699359"/>
                <a:gd name="connsiteX63" fmla="*/ 5504559 w 8807246"/>
                <a:gd name="connsiteY63" fmla="*/ 1114037 h 1699359"/>
                <a:gd name="connsiteX64" fmla="*/ 5666297 w 8807246"/>
                <a:gd name="connsiteY64" fmla="*/ 1204465 h 1699359"/>
                <a:gd name="connsiteX65" fmla="*/ 5800810 w 8807246"/>
                <a:gd name="connsiteY65" fmla="*/ 1267084 h 1699359"/>
                <a:gd name="connsiteX66" fmla="*/ 5860036 w 8807246"/>
                <a:gd name="connsiteY66" fmla="*/ 1315681 h 1699359"/>
                <a:gd name="connsiteX67" fmla="*/ 5876509 w 8807246"/>
                <a:gd name="connsiteY67" fmla="*/ 1378983 h 1699359"/>
                <a:gd name="connsiteX68" fmla="*/ 5704607 w 8807246"/>
                <a:gd name="connsiteY68" fmla="*/ 1490516 h 1699359"/>
                <a:gd name="connsiteX69" fmla="*/ 5559139 w 8807246"/>
                <a:gd name="connsiteY69" fmla="*/ 1463908 h 1699359"/>
                <a:gd name="connsiteX70" fmla="*/ 5410171 w 8807246"/>
                <a:gd name="connsiteY70" fmla="*/ 1388422 h 1699359"/>
                <a:gd name="connsiteX71" fmla="*/ 5399123 w 8807246"/>
                <a:gd name="connsiteY71" fmla="*/ 1380503 h 1699359"/>
                <a:gd name="connsiteX72" fmla="*/ 5399123 w 8807246"/>
                <a:gd name="connsiteY72" fmla="*/ 1636529 h 1699359"/>
                <a:gd name="connsiteX73" fmla="*/ 5403179 w 8807246"/>
                <a:gd name="connsiteY73" fmla="*/ 1638414 h 1699359"/>
                <a:gd name="connsiteX74" fmla="*/ 5544247 w 8807246"/>
                <a:gd name="connsiteY74" fmla="*/ 1681955 h 1699359"/>
                <a:gd name="connsiteX75" fmla="*/ 5694903 w 8807246"/>
                <a:gd name="connsiteY75" fmla="*/ 1699360 h 1699359"/>
                <a:gd name="connsiteX76" fmla="*/ 6020361 w 8807246"/>
                <a:gd name="connsiteY76" fmla="*/ 1603617 h 1699359"/>
                <a:gd name="connsiteX77" fmla="*/ 6141549 w 8807246"/>
                <a:gd name="connsiteY77" fmla="*/ 1349971 h 1699359"/>
                <a:gd name="connsiteX78" fmla="*/ 6076356 w 8807246"/>
                <a:gd name="connsiteY78" fmla="*/ 1158084 h 1699359"/>
                <a:gd name="connsiteX79" fmla="*/ 5854861 w 8807246"/>
                <a:gd name="connsiteY79" fmla="*/ 1017139 h 1699359"/>
                <a:gd name="connsiteX80" fmla="*/ 5697048 w 8807246"/>
                <a:gd name="connsiteY80" fmla="*/ 935147 h 1699359"/>
                <a:gd name="connsiteX81" fmla="*/ 5665224 w 8807246"/>
                <a:gd name="connsiteY81" fmla="*/ 849126 h 1699359"/>
                <a:gd name="connsiteX82" fmla="*/ 5705609 w 8807246"/>
                <a:gd name="connsiteY82" fmla="*/ 769562 h 1699359"/>
                <a:gd name="connsiteX83" fmla="*/ 5818850 w 8807246"/>
                <a:gd name="connsiteY83" fmla="*/ 737616 h 1699359"/>
                <a:gd name="connsiteX84" fmla="*/ 5953658 w 8807246"/>
                <a:gd name="connsiteY84" fmla="*/ 758332 h 1699359"/>
                <a:gd name="connsiteX85" fmla="*/ 6071380 w 8807246"/>
                <a:gd name="connsiteY85" fmla="*/ 812891 h 1699359"/>
                <a:gd name="connsiteX86" fmla="*/ 6082252 w 8807246"/>
                <a:gd name="connsiteY86" fmla="*/ 820315 h 1699359"/>
                <a:gd name="connsiteX87" fmla="*/ 6082252 w 8807246"/>
                <a:gd name="connsiteY87" fmla="*/ 577451 h 1699359"/>
                <a:gd name="connsiteX88" fmla="*/ 6078078 w 8807246"/>
                <a:gd name="connsiteY88" fmla="*/ 575660 h 1699359"/>
                <a:gd name="connsiteX89" fmla="*/ 5958539 w 8807246"/>
                <a:gd name="connsiteY89" fmla="*/ 542336 h 1699359"/>
                <a:gd name="connsiteX90" fmla="*/ 5827470 w 8807246"/>
                <a:gd name="connsiteY90" fmla="*/ 528773 h 1699359"/>
                <a:gd name="connsiteX91" fmla="*/ 4705464 w 8807246"/>
                <a:gd name="connsiteY91" fmla="*/ 1481902 h 1699359"/>
                <a:gd name="connsiteX92" fmla="*/ 4479086 w 8807246"/>
                <a:gd name="connsiteY92" fmla="*/ 1386854 h 1699359"/>
                <a:gd name="connsiteX93" fmla="*/ 4397775 w 8807246"/>
                <a:gd name="connsiteY93" fmla="*/ 1118385 h 1699359"/>
                <a:gd name="connsiteX94" fmla="*/ 4479145 w 8807246"/>
                <a:gd name="connsiteY94" fmla="*/ 842810 h 1699359"/>
                <a:gd name="connsiteX95" fmla="*/ 4703330 w 8807246"/>
                <a:gd name="connsiteY95" fmla="*/ 746242 h 1699359"/>
                <a:gd name="connsiteX96" fmla="*/ 4921630 w 8807246"/>
                <a:gd name="connsiteY96" fmla="*/ 838580 h 1699359"/>
                <a:gd name="connsiteX97" fmla="*/ 5001338 w 8807246"/>
                <a:gd name="connsiteY97" fmla="*/ 1111916 h 1699359"/>
                <a:gd name="connsiteX98" fmla="*/ 4926335 w 8807246"/>
                <a:gd name="connsiteY98" fmla="*/ 1388645 h 1699359"/>
                <a:gd name="connsiteX99" fmla="*/ 4705464 w 8807246"/>
                <a:gd name="connsiteY99" fmla="*/ 1481902 h 1699359"/>
                <a:gd name="connsiteX100" fmla="*/ 4717326 w 8807246"/>
                <a:gd name="connsiteY100" fmla="*/ 528773 h 1699359"/>
                <a:gd name="connsiteX101" fmla="*/ 4282363 w 8807246"/>
                <a:gd name="connsiteY101" fmla="*/ 689150 h 1699359"/>
                <a:gd name="connsiteX102" fmla="*/ 4125176 w 8807246"/>
                <a:gd name="connsiteY102" fmla="*/ 1126952 h 1699359"/>
                <a:gd name="connsiteX103" fmla="*/ 4278626 w 8807246"/>
                <a:gd name="connsiteY103" fmla="*/ 1544898 h 1699359"/>
                <a:gd name="connsiteX104" fmla="*/ 4690371 w 8807246"/>
                <a:gd name="connsiteY104" fmla="*/ 1699313 h 1699359"/>
                <a:gd name="connsiteX105" fmla="*/ 5116737 w 8807246"/>
                <a:gd name="connsiteY105" fmla="*/ 1536708 h 1699359"/>
                <a:gd name="connsiteX106" fmla="*/ 5273866 w 8807246"/>
                <a:gd name="connsiteY106" fmla="*/ 1103255 h 1699359"/>
                <a:gd name="connsiteX107" fmla="*/ 5126418 w 8807246"/>
                <a:gd name="connsiteY107" fmla="*/ 682209 h 1699359"/>
                <a:gd name="connsiteX108" fmla="*/ 4717326 w 8807246"/>
                <a:gd name="connsiteY108" fmla="*/ 528773 h 1699359"/>
                <a:gd name="connsiteX109" fmla="*/ 3721260 w 8807246"/>
                <a:gd name="connsiteY109" fmla="*/ 749070 h 1699359"/>
                <a:gd name="connsiteX110" fmla="*/ 3721260 w 8807246"/>
                <a:gd name="connsiteY110" fmla="*/ 555675 h 1699359"/>
                <a:gd name="connsiteX111" fmla="*/ 3458413 w 8807246"/>
                <a:gd name="connsiteY111" fmla="*/ 555675 h 1699359"/>
                <a:gd name="connsiteX112" fmla="*/ 3458413 w 8807246"/>
                <a:gd name="connsiteY112" fmla="*/ 1672387 h 1699359"/>
                <a:gd name="connsiteX113" fmla="*/ 3721260 w 8807246"/>
                <a:gd name="connsiteY113" fmla="*/ 1672387 h 1699359"/>
                <a:gd name="connsiteX114" fmla="*/ 3721260 w 8807246"/>
                <a:gd name="connsiteY114" fmla="*/ 1101145 h 1699359"/>
                <a:gd name="connsiteX115" fmla="*/ 3786784 w 8807246"/>
                <a:gd name="connsiteY115" fmla="*/ 863938 h 1699359"/>
                <a:gd name="connsiteX116" fmla="*/ 3956776 w 8807246"/>
                <a:gd name="connsiteY116" fmla="*/ 774205 h 1699359"/>
                <a:gd name="connsiteX117" fmla="*/ 4035812 w 8807246"/>
                <a:gd name="connsiteY117" fmla="*/ 785824 h 1699359"/>
                <a:gd name="connsiteX118" fmla="*/ 4097102 w 8807246"/>
                <a:gd name="connsiteY118" fmla="*/ 810593 h 1699359"/>
                <a:gd name="connsiteX119" fmla="*/ 4108150 w 8807246"/>
                <a:gd name="connsiteY119" fmla="*/ 818594 h 1699359"/>
                <a:gd name="connsiteX120" fmla="*/ 4108150 w 8807246"/>
                <a:gd name="connsiteY120" fmla="*/ 553766 h 1699359"/>
                <a:gd name="connsiteX121" fmla="*/ 4103893 w 8807246"/>
                <a:gd name="connsiteY121" fmla="*/ 551940 h 1699359"/>
                <a:gd name="connsiteX122" fmla="*/ 4000969 w 8807246"/>
                <a:gd name="connsiteY122" fmla="*/ 536303 h 1699359"/>
                <a:gd name="connsiteX123" fmla="*/ 3825175 w 8807246"/>
                <a:gd name="connsiteY123" fmla="*/ 599275 h 1699359"/>
                <a:gd name="connsiteX124" fmla="*/ 3724055 w 8807246"/>
                <a:gd name="connsiteY124" fmla="*/ 749070 h 1699359"/>
                <a:gd name="connsiteX125" fmla="*/ 3721260 w 8807246"/>
                <a:gd name="connsiteY125" fmla="*/ 749070 h 1699359"/>
                <a:gd name="connsiteX126" fmla="*/ 2987700 w 8807246"/>
                <a:gd name="connsiteY126" fmla="*/ 528773 h 1699359"/>
                <a:gd name="connsiteX127" fmla="*/ 2668067 w 8807246"/>
                <a:gd name="connsiteY127" fmla="*/ 605556 h 1699359"/>
                <a:gd name="connsiteX128" fmla="*/ 2457254 w 8807246"/>
                <a:gd name="connsiteY128" fmla="*/ 822200 h 1699359"/>
                <a:gd name="connsiteX129" fmla="*/ 2384845 w 8807246"/>
                <a:gd name="connsiteY129" fmla="*/ 1143131 h 1699359"/>
                <a:gd name="connsiteX130" fmla="*/ 2455214 w 8807246"/>
                <a:gd name="connsiteY130" fmla="*/ 1430808 h 1699359"/>
                <a:gd name="connsiteX131" fmla="*/ 2651902 w 8807246"/>
                <a:gd name="connsiteY131" fmla="*/ 1629541 h 1699359"/>
                <a:gd name="connsiteX132" fmla="*/ 2939263 w 8807246"/>
                <a:gd name="connsiteY132" fmla="*/ 1699348 h 1699359"/>
                <a:gd name="connsiteX133" fmla="*/ 3256337 w 8807246"/>
                <a:gd name="connsiteY133" fmla="*/ 1625169 h 1699359"/>
                <a:gd name="connsiteX134" fmla="*/ 3259792 w 8807246"/>
                <a:gd name="connsiteY134" fmla="*/ 1623189 h 1699359"/>
                <a:gd name="connsiteX135" fmla="*/ 3259792 w 8807246"/>
                <a:gd name="connsiteY135" fmla="*/ 1382530 h 1699359"/>
                <a:gd name="connsiteX136" fmla="*/ 3248744 w 8807246"/>
                <a:gd name="connsiteY136" fmla="*/ 1390590 h 1699359"/>
                <a:gd name="connsiteX137" fmla="*/ 3120150 w 8807246"/>
                <a:gd name="connsiteY137" fmla="*/ 1457510 h 1699359"/>
                <a:gd name="connsiteX138" fmla="*/ 2994197 w 8807246"/>
                <a:gd name="connsiteY138" fmla="*/ 1481902 h 1699359"/>
                <a:gd name="connsiteX139" fmla="*/ 2748164 w 8807246"/>
                <a:gd name="connsiteY139" fmla="*/ 1386065 h 1699359"/>
                <a:gd name="connsiteX140" fmla="*/ 2657396 w 8807246"/>
                <a:gd name="connsiteY140" fmla="*/ 1120494 h 1699359"/>
                <a:gd name="connsiteX141" fmla="*/ 2752008 w 8807246"/>
                <a:gd name="connsiteY141" fmla="*/ 847924 h 1699359"/>
                <a:gd name="connsiteX142" fmla="*/ 2998536 w 8807246"/>
                <a:gd name="connsiteY142" fmla="*/ 746242 h 1699359"/>
                <a:gd name="connsiteX143" fmla="*/ 3248767 w 8807246"/>
                <a:gd name="connsiteY143" fmla="*/ 833218 h 1699359"/>
                <a:gd name="connsiteX144" fmla="*/ 3259792 w 8807246"/>
                <a:gd name="connsiteY144" fmla="*/ 841219 h 1699359"/>
                <a:gd name="connsiteX145" fmla="*/ 3259792 w 8807246"/>
                <a:gd name="connsiteY145" fmla="*/ 587644 h 1699359"/>
                <a:gd name="connsiteX146" fmla="*/ 3256231 w 8807246"/>
                <a:gd name="connsiteY146" fmla="*/ 585641 h 1699359"/>
                <a:gd name="connsiteX147" fmla="*/ 3134629 w 8807246"/>
                <a:gd name="connsiteY147" fmla="*/ 544528 h 1699359"/>
                <a:gd name="connsiteX148" fmla="*/ 2987700 w 8807246"/>
                <a:gd name="connsiteY148" fmla="*/ 528773 h 1699359"/>
                <a:gd name="connsiteX149" fmla="*/ 2203816 w 8807246"/>
                <a:gd name="connsiteY149" fmla="*/ 555687 h 1699359"/>
                <a:gd name="connsiteX150" fmla="*/ 1940969 w 8807246"/>
                <a:gd name="connsiteY150" fmla="*/ 555687 h 1699359"/>
                <a:gd name="connsiteX151" fmla="*/ 1940969 w 8807246"/>
                <a:gd name="connsiteY151" fmla="*/ 1672387 h 1699359"/>
                <a:gd name="connsiteX152" fmla="*/ 2203816 w 8807246"/>
                <a:gd name="connsiteY152" fmla="*/ 1672387 h 1699359"/>
                <a:gd name="connsiteX153" fmla="*/ 2203816 w 8807246"/>
                <a:gd name="connsiteY153" fmla="*/ 555687 h 1699359"/>
                <a:gd name="connsiteX154" fmla="*/ 2075081 w 8807246"/>
                <a:gd name="connsiteY154" fmla="*/ 79965 h 1699359"/>
                <a:gd name="connsiteX155" fmla="*/ 1963089 w 8807246"/>
                <a:gd name="connsiteY155" fmla="*/ 123847 h 1699359"/>
                <a:gd name="connsiteX156" fmla="*/ 1916172 w 8807246"/>
                <a:gd name="connsiteY156" fmla="*/ 233377 h 1699359"/>
                <a:gd name="connsiteX157" fmla="*/ 1962605 w 8807246"/>
                <a:gd name="connsiteY157" fmla="*/ 340775 h 1699359"/>
                <a:gd name="connsiteX158" fmla="*/ 2075093 w 8807246"/>
                <a:gd name="connsiteY158" fmla="*/ 383550 h 1699359"/>
                <a:gd name="connsiteX159" fmla="*/ 2188075 w 8807246"/>
                <a:gd name="connsiteY159" fmla="*/ 340822 h 1699359"/>
                <a:gd name="connsiteX160" fmla="*/ 2235098 w 8807246"/>
                <a:gd name="connsiteY160" fmla="*/ 233377 h 1699359"/>
                <a:gd name="connsiteX161" fmla="*/ 2189360 w 8807246"/>
                <a:gd name="connsiteY161" fmla="*/ 125026 h 1699359"/>
                <a:gd name="connsiteX162" fmla="*/ 2075081 w 8807246"/>
                <a:gd name="connsiteY162" fmla="*/ 79965 h 1699359"/>
                <a:gd name="connsiteX163" fmla="*/ 1419260 w 8807246"/>
                <a:gd name="connsiteY163" fmla="*/ 473295 h 1699359"/>
                <a:gd name="connsiteX164" fmla="*/ 1419260 w 8807246"/>
                <a:gd name="connsiteY164" fmla="*/ 1672387 h 1699359"/>
                <a:gd name="connsiteX165" fmla="*/ 1687507 w 8807246"/>
                <a:gd name="connsiteY165" fmla="*/ 1672387 h 1699359"/>
                <a:gd name="connsiteX166" fmla="*/ 1687507 w 8807246"/>
                <a:gd name="connsiteY166" fmla="*/ 114149 h 1699359"/>
                <a:gd name="connsiteX167" fmla="*/ 1316241 w 8807246"/>
                <a:gd name="connsiteY167" fmla="*/ 114149 h 1699359"/>
                <a:gd name="connsiteX168" fmla="*/ 844337 w 8807246"/>
                <a:gd name="connsiteY168" fmla="*/ 1271562 h 1699359"/>
                <a:gd name="connsiteX169" fmla="*/ 386383 w 8807246"/>
                <a:gd name="connsiteY169" fmla="*/ 114149 h 1699359"/>
                <a:gd name="connsiteX170" fmla="*/ 0 w 8807246"/>
                <a:gd name="connsiteY170" fmla="*/ 114149 h 1699359"/>
                <a:gd name="connsiteX171" fmla="*/ 0 w 8807246"/>
                <a:gd name="connsiteY171" fmla="*/ 1672375 h 1699359"/>
                <a:gd name="connsiteX172" fmla="*/ 252082 w 8807246"/>
                <a:gd name="connsiteY172" fmla="*/ 1672375 h 1699359"/>
                <a:gd name="connsiteX173" fmla="*/ 252082 w 8807246"/>
                <a:gd name="connsiteY173" fmla="*/ 473177 h 1699359"/>
                <a:gd name="connsiteX174" fmla="*/ 260737 w 8807246"/>
                <a:gd name="connsiteY174" fmla="*/ 473177 h 1699359"/>
                <a:gd name="connsiteX175" fmla="*/ 744325 w 8807246"/>
                <a:gd name="connsiteY175" fmla="*/ 1672387 h 1699359"/>
                <a:gd name="connsiteX176" fmla="*/ 934563 w 8807246"/>
                <a:gd name="connsiteY176" fmla="*/ 1672387 h 1699359"/>
                <a:gd name="connsiteX177" fmla="*/ 1410605 w 8807246"/>
                <a:gd name="connsiteY177" fmla="*/ 473295 h 1699359"/>
                <a:gd name="connsiteX178" fmla="*/ 1419260 w 8807246"/>
                <a:gd name="connsiteY178" fmla="*/ 473295 h 169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8807246" h="1699359">
                  <a:moveTo>
                    <a:pt x="8807246" y="769904"/>
                  </a:moveTo>
                  <a:lnTo>
                    <a:pt x="8807246" y="555675"/>
                  </a:lnTo>
                  <a:lnTo>
                    <a:pt x="8541003" y="555675"/>
                  </a:lnTo>
                  <a:lnTo>
                    <a:pt x="8541003" y="222631"/>
                  </a:lnTo>
                  <a:lnTo>
                    <a:pt x="8532041" y="225388"/>
                  </a:lnTo>
                  <a:lnTo>
                    <a:pt x="8282012" y="301841"/>
                  </a:lnTo>
                  <a:lnTo>
                    <a:pt x="8277083" y="303338"/>
                  </a:lnTo>
                  <a:lnTo>
                    <a:pt x="8277083" y="555687"/>
                  </a:lnTo>
                  <a:lnTo>
                    <a:pt x="7882447" y="555687"/>
                  </a:lnTo>
                  <a:lnTo>
                    <a:pt x="7882447" y="415107"/>
                  </a:lnTo>
                  <a:cubicBezTo>
                    <a:pt x="7882447" y="349648"/>
                    <a:pt x="7897091" y="299555"/>
                    <a:pt x="7925956" y="266148"/>
                  </a:cubicBezTo>
                  <a:cubicBezTo>
                    <a:pt x="7954620" y="233142"/>
                    <a:pt x="7995618" y="216362"/>
                    <a:pt x="8047911" y="216362"/>
                  </a:cubicBezTo>
                  <a:cubicBezTo>
                    <a:pt x="8085501" y="216362"/>
                    <a:pt x="8124424" y="225211"/>
                    <a:pt x="8163594" y="242663"/>
                  </a:cubicBezTo>
                  <a:lnTo>
                    <a:pt x="8173416" y="247047"/>
                  </a:lnTo>
                  <a:lnTo>
                    <a:pt x="8173416" y="21435"/>
                  </a:lnTo>
                  <a:lnTo>
                    <a:pt x="8168794" y="19738"/>
                  </a:lnTo>
                  <a:cubicBezTo>
                    <a:pt x="8132253" y="6611"/>
                    <a:pt x="8082553" y="0"/>
                    <a:pt x="8020945" y="0"/>
                  </a:cubicBezTo>
                  <a:cubicBezTo>
                    <a:pt x="7943301" y="0"/>
                    <a:pt x="7872754" y="16886"/>
                    <a:pt x="7811229" y="50352"/>
                  </a:cubicBezTo>
                  <a:cubicBezTo>
                    <a:pt x="7749667" y="83865"/>
                    <a:pt x="7701241" y="131707"/>
                    <a:pt x="7667318" y="192535"/>
                  </a:cubicBezTo>
                  <a:cubicBezTo>
                    <a:pt x="7633513" y="253292"/>
                    <a:pt x="7616357" y="323464"/>
                    <a:pt x="7616357" y="401119"/>
                  </a:cubicBezTo>
                  <a:lnTo>
                    <a:pt x="7616357" y="555675"/>
                  </a:lnTo>
                  <a:lnTo>
                    <a:pt x="7431001" y="555675"/>
                  </a:lnTo>
                  <a:lnTo>
                    <a:pt x="7431001" y="769904"/>
                  </a:lnTo>
                  <a:lnTo>
                    <a:pt x="7616357" y="769904"/>
                  </a:lnTo>
                  <a:lnTo>
                    <a:pt x="7616357" y="1672410"/>
                  </a:lnTo>
                  <a:lnTo>
                    <a:pt x="7882447" y="1672410"/>
                  </a:lnTo>
                  <a:lnTo>
                    <a:pt x="7882447" y="769904"/>
                  </a:lnTo>
                  <a:lnTo>
                    <a:pt x="8277083" y="769904"/>
                  </a:lnTo>
                  <a:lnTo>
                    <a:pt x="8277083" y="1343431"/>
                  </a:lnTo>
                  <a:cubicBezTo>
                    <a:pt x="8277083" y="1579637"/>
                    <a:pt x="8388568" y="1699336"/>
                    <a:pt x="8608448" y="1699336"/>
                  </a:cubicBezTo>
                  <a:cubicBezTo>
                    <a:pt x="8644529" y="1699336"/>
                    <a:pt x="8682614" y="1695106"/>
                    <a:pt x="8721407" y="1686822"/>
                  </a:cubicBezTo>
                  <a:cubicBezTo>
                    <a:pt x="8760906" y="1678314"/>
                    <a:pt x="8787909" y="1669818"/>
                    <a:pt x="8803708" y="1660744"/>
                  </a:cubicBezTo>
                  <a:lnTo>
                    <a:pt x="8807246" y="1658670"/>
                  </a:lnTo>
                  <a:lnTo>
                    <a:pt x="8807246" y="1442462"/>
                  </a:lnTo>
                  <a:lnTo>
                    <a:pt x="8796398" y="1449615"/>
                  </a:lnTo>
                  <a:cubicBezTo>
                    <a:pt x="8781895" y="1459230"/>
                    <a:pt x="8763972" y="1467090"/>
                    <a:pt x="8742867" y="1472935"/>
                  </a:cubicBezTo>
                  <a:cubicBezTo>
                    <a:pt x="8721643" y="1478886"/>
                    <a:pt x="8703956" y="1481867"/>
                    <a:pt x="8690279" y="1481867"/>
                  </a:cubicBezTo>
                  <a:cubicBezTo>
                    <a:pt x="8638869" y="1481867"/>
                    <a:pt x="8600666" y="1467997"/>
                    <a:pt x="8577084" y="1440624"/>
                  </a:cubicBezTo>
                  <a:cubicBezTo>
                    <a:pt x="8553148" y="1413002"/>
                    <a:pt x="8541003" y="1364701"/>
                    <a:pt x="8541003" y="1297133"/>
                  </a:cubicBezTo>
                  <a:lnTo>
                    <a:pt x="8541003" y="769904"/>
                  </a:lnTo>
                  <a:lnTo>
                    <a:pt x="8807246" y="769904"/>
                  </a:lnTo>
                  <a:close/>
                  <a:moveTo>
                    <a:pt x="6836776" y="1481902"/>
                  </a:moveTo>
                  <a:cubicBezTo>
                    <a:pt x="6740195" y="1481902"/>
                    <a:pt x="6664049" y="1449898"/>
                    <a:pt x="6610387" y="1386854"/>
                  </a:cubicBezTo>
                  <a:cubicBezTo>
                    <a:pt x="6556396" y="1323493"/>
                    <a:pt x="6529040" y="1233159"/>
                    <a:pt x="6529040" y="1118385"/>
                  </a:cubicBezTo>
                  <a:cubicBezTo>
                    <a:pt x="6529040" y="999970"/>
                    <a:pt x="6556396" y="907291"/>
                    <a:pt x="6610411" y="842810"/>
                  </a:cubicBezTo>
                  <a:cubicBezTo>
                    <a:pt x="6664108" y="778753"/>
                    <a:pt x="6739524" y="746242"/>
                    <a:pt x="6834607" y="746242"/>
                  </a:cubicBezTo>
                  <a:cubicBezTo>
                    <a:pt x="6926872" y="746242"/>
                    <a:pt x="7000319" y="777292"/>
                    <a:pt x="7052931" y="838580"/>
                  </a:cubicBezTo>
                  <a:cubicBezTo>
                    <a:pt x="7105802" y="900185"/>
                    <a:pt x="7132639" y="992122"/>
                    <a:pt x="7132639" y="1111916"/>
                  </a:cubicBezTo>
                  <a:cubicBezTo>
                    <a:pt x="7132639" y="1233182"/>
                    <a:pt x="7107405" y="1326333"/>
                    <a:pt x="7057647" y="1388645"/>
                  </a:cubicBezTo>
                  <a:cubicBezTo>
                    <a:pt x="7008231" y="1450487"/>
                    <a:pt x="6933923" y="1481902"/>
                    <a:pt x="6836776" y="1481902"/>
                  </a:cubicBezTo>
                  <a:moveTo>
                    <a:pt x="6848603" y="528773"/>
                  </a:moveTo>
                  <a:cubicBezTo>
                    <a:pt x="6664343" y="528773"/>
                    <a:pt x="6517992" y="582731"/>
                    <a:pt x="6413641" y="689150"/>
                  </a:cubicBezTo>
                  <a:cubicBezTo>
                    <a:pt x="6309361" y="795581"/>
                    <a:pt x="6256489" y="942866"/>
                    <a:pt x="6256489" y="1126952"/>
                  </a:cubicBezTo>
                  <a:cubicBezTo>
                    <a:pt x="6256489" y="1301799"/>
                    <a:pt x="6308098" y="1442438"/>
                    <a:pt x="6409903" y="1544898"/>
                  </a:cubicBezTo>
                  <a:cubicBezTo>
                    <a:pt x="6511707" y="1647393"/>
                    <a:pt x="6650253" y="1699313"/>
                    <a:pt x="6821660" y="1699313"/>
                  </a:cubicBezTo>
                  <a:cubicBezTo>
                    <a:pt x="7000271" y="1699313"/>
                    <a:pt x="7143711" y="1644601"/>
                    <a:pt x="7248015" y="1536708"/>
                  </a:cubicBezTo>
                  <a:cubicBezTo>
                    <a:pt x="7352307" y="1428934"/>
                    <a:pt x="7405143" y="1283039"/>
                    <a:pt x="7405143" y="1103255"/>
                  </a:cubicBezTo>
                  <a:cubicBezTo>
                    <a:pt x="7405143" y="925673"/>
                    <a:pt x="7355561" y="783985"/>
                    <a:pt x="7257730" y="682209"/>
                  </a:cubicBezTo>
                  <a:cubicBezTo>
                    <a:pt x="7159852" y="580386"/>
                    <a:pt x="7022180" y="528773"/>
                    <a:pt x="6848603" y="528773"/>
                  </a:cubicBezTo>
                  <a:moveTo>
                    <a:pt x="5827470" y="528773"/>
                  </a:moveTo>
                  <a:cubicBezTo>
                    <a:pt x="5702130" y="528773"/>
                    <a:pt x="5598451" y="560813"/>
                    <a:pt x="5519250" y="623986"/>
                  </a:cubicBezTo>
                  <a:cubicBezTo>
                    <a:pt x="5439566" y="687535"/>
                    <a:pt x="5399146" y="770882"/>
                    <a:pt x="5399146" y="871739"/>
                  </a:cubicBezTo>
                  <a:cubicBezTo>
                    <a:pt x="5399146" y="924165"/>
                    <a:pt x="5407872" y="970734"/>
                    <a:pt x="5425039" y="1010234"/>
                  </a:cubicBezTo>
                  <a:cubicBezTo>
                    <a:pt x="5442313" y="1049862"/>
                    <a:pt x="5469044" y="1084754"/>
                    <a:pt x="5504559" y="1114037"/>
                  </a:cubicBezTo>
                  <a:cubicBezTo>
                    <a:pt x="5539802" y="1143084"/>
                    <a:pt x="5594206" y="1173509"/>
                    <a:pt x="5666297" y="1204465"/>
                  </a:cubicBezTo>
                  <a:cubicBezTo>
                    <a:pt x="5726904" y="1229388"/>
                    <a:pt x="5772099" y="1250469"/>
                    <a:pt x="5800810" y="1267084"/>
                  </a:cubicBezTo>
                  <a:cubicBezTo>
                    <a:pt x="5828873" y="1283369"/>
                    <a:pt x="5848788" y="1299737"/>
                    <a:pt x="5860036" y="1315681"/>
                  </a:cubicBezTo>
                  <a:cubicBezTo>
                    <a:pt x="5870967" y="1331282"/>
                    <a:pt x="5876509" y="1352634"/>
                    <a:pt x="5876509" y="1378983"/>
                  </a:cubicBezTo>
                  <a:cubicBezTo>
                    <a:pt x="5876509" y="1454010"/>
                    <a:pt x="5820289" y="1490516"/>
                    <a:pt x="5704607" y="1490516"/>
                  </a:cubicBezTo>
                  <a:cubicBezTo>
                    <a:pt x="5661698" y="1490516"/>
                    <a:pt x="5612754" y="1481560"/>
                    <a:pt x="5559139" y="1463908"/>
                  </a:cubicBezTo>
                  <a:cubicBezTo>
                    <a:pt x="5505902" y="1446527"/>
                    <a:pt x="5455661" y="1421063"/>
                    <a:pt x="5410171" y="1388422"/>
                  </a:cubicBezTo>
                  <a:lnTo>
                    <a:pt x="5399123" y="1380503"/>
                  </a:lnTo>
                  <a:lnTo>
                    <a:pt x="5399123" y="1636529"/>
                  </a:lnTo>
                  <a:lnTo>
                    <a:pt x="5403179" y="1638414"/>
                  </a:lnTo>
                  <a:cubicBezTo>
                    <a:pt x="5440828" y="1655783"/>
                    <a:pt x="5488299" y="1670431"/>
                    <a:pt x="5544247" y="1681955"/>
                  </a:cubicBezTo>
                  <a:cubicBezTo>
                    <a:pt x="5600090" y="1693491"/>
                    <a:pt x="5650827" y="1699360"/>
                    <a:pt x="5694903" y="1699360"/>
                  </a:cubicBezTo>
                  <a:cubicBezTo>
                    <a:pt x="5830913" y="1699360"/>
                    <a:pt x="5940440" y="1667166"/>
                    <a:pt x="6020361" y="1603617"/>
                  </a:cubicBezTo>
                  <a:cubicBezTo>
                    <a:pt x="6100788" y="1539631"/>
                    <a:pt x="6141549" y="1454316"/>
                    <a:pt x="6141549" y="1349971"/>
                  </a:cubicBezTo>
                  <a:cubicBezTo>
                    <a:pt x="6141549" y="1274696"/>
                    <a:pt x="6119606" y="1210145"/>
                    <a:pt x="6076356" y="1158084"/>
                  </a:cubicBezTo>
                  <a:cubicBezTo>
                    <a:pt x="6033401" y="1106448"/>
                    <a:pt x="5958846" y="1059042"/>
                    <a:pt x="5854861" y="1017139"/>
                  </a:cubicBezTo>
                  <a:cubicBezTo>
                    <a:pt x="5772016" y="983909"/>
                    <a:pt x="5718944" y="956323"/>
                    <a:pt x="5697048" y="935147"/>
                  </a:cubicBezTo>
                  <a:cubicBezTo>
                    <a:pt x="5675942" y="914691"/>
                    <a:pt x="5665224" y="885762"/>
                    <a:pt x="5665224" y="849126"/>
                  </a:cubicBezTo>
                  <a:cubicBezTo>
                    <a:pt x="5665224" y="816650"/>
                    <a:pt x="5678454" y="790631"/>
                    <a:pt x="5705609" y="769562"/>
                  </a:cubicBezTo>
                  <a:cubicBezTo>
                    <a:pt x="5732975" y="748387"/>
                    <a:pt x="5771073" y="737616"/>
                    <a:pt x="5818850" y="737616"/>
                  </a:cubicBezTo>
                  <a:cubicBezTo>
                    <a:pt x="5863185" y="737616"/>
                    <a:pt x="5908545" y="744616"/>
                    <a:pt x="5953658" y="758332"/>
                  </a:cubicBezTo>
                  <a:cubicBezTo>
                    <a:pt x="5998735" y="772048"/>
                    <a:pt x="6038330" y="790419"/>
                    <a:pt x="6071380" y="812891"/>
                  </a:cubicBezTo>
                  <a:lnTo>
                    <a:pt x="6082252" y="820315"/>
                  </a:lnTo>
                  <a:lnTo>
                    <a:pt x="6082252" y="577451"/>
                  </a:lnTo>
                  <a:lnTo>
                    <a:pt x="6078078" y="575660"/>
                  </a:lnTo>
                  <a:cubicBezTo>
                    <a:pt x="6047586" y="562592"/>
                    <a:pt x="6007378" y="551409"/>
                    <a:pt x="5958539" y="542336"/>
                  </a:cubicBezTo>
                  <a:cubicBezTo>
                    <a:pt x="5909925" y="533321"/>
                    <a:pt x="5865826" y="528773"/>
                    <a:pt x="5827470" y="528773"/>
                  </a:cubicBezTo>
                  <a:moveTo>
                    <a:pt x="4705464" y="1481902"/>
                  </a:moveTo>
                  <a:cubicBezTo>
                    <a:pt x="4608906" y="1481902"/>
                    <a:pt x="4532736" y="1449898"/>
                    <a:pt x="4479086" y="1386854"/>
                  </a:cubicBezTo>
                  <a:cubicBezTo>
                    <a:pt x="4425083" y="1323493"/>
                    <a:pt x="4397775" y="1233182"/>
                    <a:pt x="4397775" y="1118385"/>
                  </a:cubicBezTo>
                  <a:cubicBezTo>
                    <a:pt x="4397775" y="999970"/>
                    <a:pt x="4425119" y="907291"/>
                    <a:pt x="4479145" y="842810"/>
                  </a:cubicBezTo>
                  <a:cubicBezTo>
                    <a:pt x="4532795" y="778753"/>
                    <a:pt x="4608199" y="746242"/>
                    <a:pt x="4703330" y="746242"/>
                  </a:cubicBezTo>
                  <a:cubicBezTo>
                    <a:pt x="4795560" y="746242"/>
                    <a:pt x="4869007" y="777292"/>
                    <a:pt x="4921630" y="838580"/>
                  </a:cubicBezTo>
                  <a:cubicBezTo>
                    <a:pt x="4974513" y="900185"/>
                    <a:pt x="5001338" y="992122"/>
                    <a:pt x="5001338" y="1111916"/>
                  </a:cubicBezTo>
                  <a:cubicBezTo>
                    <a:pt x="5001338" y="1233182"/>
                    <a:pt x="4976093" y="1326333"/>
                    <a:pt x="4926335" y="1388645"/>
                  </a:cubicBezTo>
                  <a:cubicBezTo>
                    <a:pt x="4876918" y="1450487"/>
                    <a:pt x="4802646" y="1481902"/>
                    <a:pt x="4705464" y="1481902"/>
                  </a:cubicBezTo>
                  <a:moveTo>
                    <a:pt x="4717326" y="528773"/>
                  </a:moveTo>
                  <a:cubicBezTo>
                    <a:pt x="4533019" y="528773"/>
                    <a:pt x="4386656" y="582731"/>
                    <a:pt x="4282363" y="689150"/>
                  </a:cubicBezTo>
                  <a:cubicBezTo>
                    <a:pt x="4178083" y="795581"/>
                    <a:pt x="4125176" y="942866"/>
                    <a:pt x="4125176" y="1126952"/>
                  </a:cubicBezTo>
                  <a:cubicBezTo>
                    <a:pt x="4125176" y="1301870"/>
                    <a:pt x="4176821" y="1442438"/>
                    <a:pt x="4278626" y="1544898"/>
                  </a:cubicBezTo>
                  <a:cubicBezTo>
                    <a:pt x="4380430" y="1647393"/>
                    <a:pt x="4518964" y="1699313"/>
                    <a:pt x="4690371" y="1699313"/>
                  </a:cubicBezTo>
                  <a:cubicBezTo>
                    <a:pt x="4868959" y="1699313"/>
                    <a:pt x="5012434" y="1644601"/>
                    <a:pt x="5116737" y="1536708"/>
                  </a:cubicBezTo>
                  <a:cubicBezTo>
                    <a:pt x="5221006" y="1428934"/>
                    <a:pt x="5273866" y="1283039"/>
                    <a:pt x="5273866" y="1103255"/>
                  </a:cubicBezTo>
                  <a:cubicBezTo>
                    <a:pt x="5273866" y="925673"/>
                    <a:pt x="5224273" y="783985"/>
                    <a:pt x="5126418" y="682209"/>
                  </a:cubicBezTo>
                  <a:cubicBezTo>
                    <a:pt x="5028516" y="580386"/>
                    <a:pt x="4890867" y="528773"/>
                    <a:pt x="4717326" y="528773"/>
                  </a:cubicBezTo>
                  <a:moveTo>
                    <a:pt x="3721260" y="749070"/>
                  </a:moveTo>
                  <a:lnTo>
                    <a:pt x="3721260" y="555675"/>
                  </a:lnTo>
                  <a:lnTo>
                    <a:pt x="3458413" y="555675"/>
                  </a:lnTo>
                  <a:lnTo>
                    <a:pt x="3458413" y="1672387"/>
                  </a:lnTo>
                  <a:lnTo>
                    <a:pt x="3721260" y="1672387"/>
                  </a:lnTo>
                  <a:lnTo>
                    <a:pt x="3721260" y="1101145"/>
                  </a:lnTo>
                  <a:cubicBezTo>
                    <a:pt x="3721260" y="1004012"/>
                    <a:pt x="3743298" y="924212"/>
                    <a:pt x="3786784" y="863938"/>
                  </a:cubicBezTo>
                  <a:cubicBezTo>
                    <a:pt x="3829715" y="804383"/>
                    <a:pt x="3886925" y="774205"/>
                    <a:pt x="3956776" y="774205"/>
                  </a:cubicBezTo>
                  <a:cubicBezTo>
                    <a:pt x="3980452" y="774205"/>
                    <a:pt x="4007030" y="778105"/>
                    <a:pt x="4035812" y="785824"/>
                  </a:cubicBezTo>
                  <a:cubicBezTo>
                    <a:pt x="4064299" y="793495"/>
                    <a:pt x="4084933" y="801826"/>
                    <a:pt x="4097102" y="810593"/>
                  </a:cubicBezTo>
                  <a:lnTo>
                    <a:pt x="4108150" y="818594"/>
                  </a:lnTo>
                  <a:lnTo>
                    <a:pt x="4108150" y="553766"/>
                  </a:lnTo>
                  <a:lnTo>
                    <a:pt x="4103893" y="551940"/>
                  </a:lnTo>
                  <a:cubicBezTo>
                    <a:pt x="4079415" y="541546"/>
                    <a:pt x="4044784" y="536303"/>
                    <a:pt x="4000969" y="536303"/>
                  </a:cubicBezTo>
                  <a:cubicBezTo>
                    <a:pt x="3934915" y="536303"/>
                    <a:pt x="3875806" y="557513"/>
                    <a:pt x="3825175" y="599275"/>
                  </a:cubicBezTo>
                  <a:cubicBezTo>
                    <a:pt x="3780735" y="635981"/>
                    <a:pt x="3748616" y="686310"/>
                    <a:pt x="3724055" y="749070"/>
                  </a:cubicBezTo>
                  <a:lnTo>
                    <a:pt x="3721260" y="749070"/>
                  </a:lnTo>
                  <a:close/>
                  <a:moveTo>
                    <a:pt x="2987700" y="528773"/>
                  </a:moveTo>
                  <a:cubicBezTo>
                    <a:pt x="2867113" y="528773"/>
                    <a:pt x="2759554" y="554615"/>
                    <a:pt x="2668067" y="605556"/>
                  </a:cubicBezTo>
                  <a:cubicBezTo>
                    <a:pt x="2576391" y="656615"/>
                    <a:pt x="2505491" y="729509"/>
                    <a:pt x="2457254" y="822200"/>
                  </a:cubicBezTo>
                  <a:cubicBezTo>
                    <a:pt x="2409229" y="914667"/>
                    <a:pt x="2384845" y="1022677"/>
                    <a:pt x="2384845" y="1143131"/>
                  </a:cubicBezTo>
                  <a:cubicBezTo>
                    <a:pt x="2384845" y="1248643"/>
                    <a:pt x="2408486" y="1345470"/>
                    <a:pt x="2455214" y="1430808"/>
                  </a:cubicBezTo>
                  <a:cubicBezTo>
                    <a:pt x="2501966" y="1516287"/>
                    <a:pt x="2568138" y="1583160"/>
                    <a:pt x="2651902" y="1629541"/>
                  </a:cubicBezTo>
                  <a:cubicBezTo>
                    <a:pt x="2735547" y="1675863"/>
                    <a:pt x="2832223" y="1699348"/>
                    <a:pt x="2939263" y="1699348"/>
                  </a:cubicBezTo>
                  <a:cubicBezTo>
                    <a:pt x="3064178" y="1699348"/>
                    <a:pt x="3170828" y="1674390"/>
                    <a:pt x="3256337" y="1625169"/>
                  </a:cubicBezTo>
                  <a:lnTo>
                    <a:pt x="3259792" y="1623189"/>
                  </a:lnTo>
                  <a:lnTo>
                    <a:pt x="3259792" y="1382530"/>
                  </a:lnTo>
                  <a:lnTo>
                    <a:pt x="3248744" y="1390590"/>
                  </a:lnTo>
                  <a:cubicBezTo>
                    <a:pt x="3210010" y="1418788"/>
                    <a:pt x="3166725" y="1441295"/>
                    <a:pt x="3120150" y="1457510"/>
                  </a:cubicBezTo>
                  <a:cubicBezTo>
                    <a:pt x="3073693" y="1473713"/>
                    <a:pt x="3031339" y="1481902"/>
                    <a:pt x="2994197" y="1481902"/>
                  </a:cubicBezTo>
                  <a:cubicBezTo>
                    <a:pt x="2891061" y="1481902"/>
                    <a:pt x="2808264" y="1449650"/>
                    <a:pt x="2748164" y="1386065"/>
                  </a:cubicBezTo>
                  <a:cubicBezTo>
                    <a:pt x="2687935" y="1322397"/>
                    <a:pt x="2657396" y="1232994"/>
                    <a:pt x="2657396" y="1120494"/>
                  </a:cubicBezTo>
                  <a:cubicBezTo>
                    <a:pt x="2657396" y="1007288"/>
                    <a:pt x="2689244" y="915586"/>
                    <a:pt x="2752008" y="847924"/>
                  </a:cubicBezTo>
                  <a:cubicBezTo>
                    <a:pt x="2814583" y="780462"/>
                    <a:pt x="2897534" y="746242"/>
                    <a:pt x="2998536" y="746242"/>
                  </a:cubicBezTo>
                  <a:cubicBezTo>
                    <a:pt x="3084930" y="746242"/>
                    <a:pt x="3169118" y="775477"/>
                    <a:pt x="3248767" y="833218"/>
                  </a:cubicBezTo>
                  <a:lnTo>
                    <a:pt x="3259792" y="841219"/>
                  </a:lnTo>
                  <a:lnTo>
                    <a:pt x="3259792" y="587644"/>
                  </a:lnTo>
                  <a:lnTo>
                    <a:pt x="3256231" y="585641"/>
                  </a:lnTo>
                  <a:cubicBezTo>
                    <a:pt x="3226258" y="568873"/>
                    <a:pt x="3185378" y="555027"/>
                    <a:pt x="3134629" y="544528"/>
                  </a:cubicBezTo>
                  <a:cubicBezTo>
                    <a:pt x="3084092" y="534052"/>
                    <a:pt x="3034665" y="528773"/>
                    <a:pt x="2987700" y="528773"/>
                  </a:cubicBezTo>
                  <a:moveTo>
                    <a:pt x="2203816" y="555687"/>
                  </a:moveTo>
                  <a:lnTo>
                    <a:pt x="1940969" y="555687"/>
                  </a:lnTo>
                  <a:lnTo>
                    <a:pt x="1940969" y="1672387"/>
                  </a:lnTo>
                  <a:lnTo>
                    <a:pt x="2203816" y="1672387"/>
                  </a:lnTo>
                  <a:lnTo>
                    <a:pt x="2203816" y="555687"/>
                  </a:lnTo>
                  <a:close/>
                  <a:moveTo>
                    <a:pt x="2075081" y="79965"/>
                  </a:moveTo>
                  <a:cubicBezTo>
                    <a:pt x="2031819" y="79965"/>
                    <a:pt x="1994088" y="94683"/>
                    <a:pt x="1963089" y="123847"/>
                  </a:cubicBezTo>
                  <a:cubicBezTo>
                    <a:pt x="1931960" y="153095"/>
                    <a:pt x="1916172" y="189919"/>
                    <a:pt x="1916172" y="233377"/>
                  </a:cubicBezTo>
                  <a:cubicBezTo>
                    <a:pt x="1916172" y="276152"/>
                    <a:pt x="1931772" y="312305"/>
                    <a:pt x="1962605" y="340775"/>
                  </a:cubicBezTo>
                  <a:cubicBezTo>
                    <a:pt x="1993239" y="369162"/>
                    <a:pt x="2031088" y="383550"/>
                    <a:pt x="2075093" y="383550"/>
                  </a:cubicBezTo>
                  <a:cubicBezTo>
                    <a:pt x="2119085" y="383550"/>
                    <a:pt x="2157076" y="369162"/>
                    <a:pt x="2188075" y="340822"/>
                  </a:cubicBezTo>
                  <a:cubicBezTo>
                    <a:pt x="2219274" y="312305"/>
                    <a:pt x="2235098" y="276164"/>
                    <a:pt x="2235098" y="233377"/>
                  </a:cubicBezTo>
                  <a:cubicBezTo>
                    <a:pt x="2235098" y="191439"/>
                    <a:pt x="2219699" y="154992"/>
                    <a:pt x="2189360" y="125026"/>
                  </a:cubicBezTo>
                  <a:cubicBezTo>
                    <a:pt x="2159045" y="95119"/>
                    <a:pt x="2120583" y="79965"/>
                    <a:pt x="2075081" y="79965"/>
                  </a:cubicBezTo>
                  <a:moveTo>
                    <a:pt x="1419260" y="473295"/>
                  </a:moveTo>
                  <a:lnTo>
                    <a:pt x="1419260" y="1672387"/>
                  </a:lnTo>
                  <a:lnTo>
                    <a:pt x="1687507" y="1672387"/>
                  </a:lnTo>
                  <a:lnTo>
                    <a:pt x="1687507" y="114149"/>
                  </a:lnTo>
                  <a:lnTo>
                    <a:pt x="1316241" y="114149"/>
                  </a:lnTo>
                  <a:lnTo>
                    <a:pt x="844337" y="1271562"/>
                  </a:lnTo>
                  <a:lnTo>
                    <a:pt x="386383" y="114149"/>
                  </a:lnTo>
                  <a:lnTo>
                    <a:pt x="0" y="114149"/>
                  </a:lnTo>
                  <a:lnTo>
                    <a:pt x="0" y="1672375"/>
                  </a:lnTo>
                  <a:lnTo>
                    <a:pt x="252082" y="1672375"/>
                  </a:lnTo>
                  <a:lnTo>
                    <a:pt x="252082" y="473177"/>
                  </a:lnTo>
                  <a:lnTo>
                    <a:pt x="260737" y="473177"/>
                  </a:lnTo>
                  <a:lnTo>
                    <a:pt x="744325" y="1672387"/>
                  </a:lnTo>
                  <a:lnTo>
                    <a:pt x="934563" y="1672387"/>
                  </a:lnTo>
                  <a:lnTo>
                    <a:pt x="1410605" y="473295"/>
                  </a:lnTo>
                  <a:lnTo>
                    <a:pt x="1419260" y="473295"/>
                  </a:lnTo>
                  <a:close/>
                </a:path>
              </a:pathLst>
            </a:custGeom>
            <a:solidFill>
              <a:schemeClr val="tx1"/>
            </a:solidFill>
            <a:ln w="11791" cap="flat">
              <a:no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4E87AB0C-AFFA-6400-858B-718FDE1A198E}"/>
                </a:ext>
                <a:ext uri="{C183D7F6-B498-43B3-948B-1728B52AA6E4}">
                  <adec:decorative xmlns:adec="http://schemas.microsoft.com/office/drawing/2017/decorative" val="1"/>
                </a:ext>
              </a:extLst>
            </p:cNvPr>
            <p:cNvSpPr/>
            <p:nvPr/>
          </p:nvSpPr>
          <p:spPr>
            <a:xfrm>
              <a:off x="586805" y="587785"/>
              <a:ext cx="139038" cy="138951"/>
            </a:xfrm>
            <a:custGeom>
              <a:avLst/>
              <a:gdLst>
                <a:gd name="connsiteX0" fmla="*/ 1236509 w 1236509"/>
                <a:gd name="connsiteY0" fmla="*/ 1235739 h 1235739"/>
                <a:gd name="connsiteX1" fmla="*/ 0 w 1236509"/>
                <a:gd name="connsiteY1" fmla="*/ 1235739 h 1235739"/>
                <a:gd name="connsiteX2" fmla="*/ 0 w 1236509"/>
                <a:gd name="connsiteY2" fmla="*/ 0 h 1235739"/>
                <a:gd name="connsiteX3" fmla="*/ 1236509 w 1236509"/>
                <a:gd name="connsiteY3" fmla="*/ 0 h 1235739"/>
                <a:gd name="connsiteX4" fmla="*/ 1236509 w 1236509"/>
                <a:gd name="connsiteY4" fmla="*/ 1235739 h 1235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509" h="1235739">
                  <a:moveTo>
                    <a:pt x="1236509" y="1235739"/>
                  </a:moveTo>
                  <a:lnTo>
                    <a:pt x="0" y="1235739"/>
                  </a:lnTo>
                  <a:lnTo>
                    <a:pt x="0" y="0"/>
                  </a:lnTo>
                  <a:lnTo>
                    <a:pt x="1236509" y="0"/>
                  </a:lnTo>
                  <a:lnTo>
                    <a:pt x="1236509" y="1235739"/>
                  </a:lnTo>
                  <a:close/>
                </a:path>
              </a:pathLst>
            </a:custGeom>
            <a:solidFill>
              <a:srgbClr val="F1511B"/>
            </a:solidFill>
            <a:ln w="11791" cap="flat">
              <a:no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015D4089-F8CE-8DF4-4CAF-87E2A16A3140}"/>
                </a:ext>
                <a:ext uri="{C183D7F6-B498-43B3-948B-1728B52AA6E4}">
                  <adec:decorative xmlns:adec="http://schemas.microsoft.com/office/drawing/2017/decorative" val="1"/>
                </a:ext>
              </a:extLst>
            </p:cNvPr>
            <p:cNvSpPr/>
            <p:nvPr/>
          </p:nvSpPr>
          <p:spPr>
            <a:xfrm>
              <a:off x="740321" y="587785"/>
              <a:ext cx="139035" cy="138951"/>
            </a:xfrm>
            <a:custGeom>
              <a:avLst/>
              <a:gdLst>
                <a:gd name="connsiteX0" fmla="*/ 1236486 w 1236485"/>
                <a:gd name="connsiteY0" fmla="*/ 1235739 h 1235739"/>
                <a:gd name="connsiteX1" fmla="*/ 0 w 1236485"/>
                <a:gd name="connsiteY1" fmla="*/ 1235739 h 1235739"/>
                <a:gd name="connsiteX2" fmla="*/ 0 w 1236485"/>
                <a:gd name="connsiteY2" fmla="*/ 0 h 1235739"/>
                <a:gd name="connsiteX3" fmla="*/ 1236486 w 1236485"/>
                <a:gd name="connsiteY3" fmla="*/ 0 h 1235739"/>
                <a:gd name="connsiteX4" fmla="*/ 1236486 w 1236485"/>
                <a:gd name="connsiteY4" fmla="*/ 1235739 h 1235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485" h="1235739">
                  <a:moveTo>
                    <a:pt x="1236486" y="1235739"/>
                  </a:moveTo>
                  <a:lnTo>
                    <a:pt x="0" y="1235739"/>
                  </a:lnTo>
                  <a:lnTo>
                    <a:pt x="0" y="0"/>
                  </a:lnTo>
                  <a:lnTo>
                    <a:pt x="1236486" y="0"/>
                  </a:lnTo>
                  <a:lnTo>
                    <a:pt x="1236486" y="1235739"/>
                  </a:lnTo>
                  <a:close/>
                </a:path>
              </a:pathLst>
            </a:custGeom>
            <a:solidFill>
              <a:srgbClr val="80CC28"/>
            </a:solidFill>
            <a:ln w="11791" cap="flat">
              <a:no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F02D92A4-84FF-082E-61E8-40A93384AA40}"/>
                </a:ext>
                <a:ext uri="{C183D7F6-B498-43B3-948B-1728B52AA6E4}">
                  <adec:decorative xmlns:adec="http://schemas.microsoft.com/office/drawing/2017/decorative" val="1"/>
                </a:ext>
              </a:extLst>
            </p:cNvPr>
            <p:cNvSpPr/>
            <p:nvPr/>
          </p:nvSpPr>
          <p:spPr>
            <a:xfrm>
              <a:off x="586805" y="741258"/>
              <a:ext cx="139034" cy="138950"/>
            </a:xfrm>
            <a:custGeom>
              <a:avLst/>
              <a:gdLst>
                <a:gd name="connsiteX0" fmla="*/ 1236474 w 1236473"/>
                <a:gd name="connsiteY0" fmla="*/ 1235728 h 1235727"/>
                <a:gd name="connsiteX1" fmla="*/ 0 w 1236473"/>
                <a:gd name="connsiteY1" fmla="*/ 1235728 h 1235727"/>
                <a:gd name="connsiteX2" fmla="*/ 0 w 1236473"/>
                <a:gd name="connsiteY2" fmla="*/ 0 h 1235727"/>
                <a:gd name="connsiteX3" fmla="*/ 1236474 w 1236473"/>
                <a:gd name="connsiteY3" fmla="*/ 0 h 1235727"/>
                <a:gd name="connsiteX4" fmla="*/ 1236474 w 1236473"/>
                <a:gd name="connsiteY4" fmla="*/ 1235728 h 1235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473" h="1235727">
                  <a:moveTo>
                    <a:pt x="1236474" y="1235728"/>
                  </a:moveTo>
                  <a:lnTo>
                    <a:pt x="0" y="1235728"/>
                  </a:lnTo>
                  <a:lnTo>
                    <a:pt x="0" y="0"/>
                  </a:lnTo>
                  <a:lnTo>
                    <a:pt x="1236474" y="0"/>
                  </a:lnTo>
                  <a:lnTo>
                    <a:pt x="1236474" y="1235728"/>
                  </a:lnTo>
                  <a:close/>
                </a:path>
              </a:pathLst>
            </a:custGeom>
            <a:solidFill>
              <a:srgbClr val="00ADEF"/>
            </a:solidFill>
            <a:ln w="11791" cap="flat">
              <a:noFill/>
              <a:prstDash val="solid"/>
              <a:miter/>
            </a:ln>
          </p:spPr>
          <p:txBody>
            <a:bodyPr rtlCol="0" anchor="ctr"/>
            <a:lstStyle/>
            <a:p>
              <a:endParaRPr lang="en-IN"/>
            </a:p>
          </p:txBody>
        </p:sp>
        <p:sp>
          <p:nvSpPr>
            <p:cNvPr id="16" name="Freeform: Shape 15">
              <a:extLst>
                <a:ext uri="{FF2B5EF4-FFF2-40B4-BE49-F238E27FC236}">
                  <a16:creationId xmlns:a16="http://schemas.microsoft.com/office/drawing/2014/main" id="{43B6902E-282C-BC76-73B8-768C13FDEBB7}"/>
                </a:ext>
                <a:ext uri="{C183D7F6-B498-43B3-948B-1728B52AA6E4}">
                  <adec:decorative xmlns:adec="http://schemas.microsoft.com/office/drawing/2017/decorative" val="1"/>
                </a:ext>
              </a:extLst>
            </p:cNvPr>
            <p:cNvSpPr/>
            <p:nvPr/>
          </p:nvSpPr>
          <p:spPr>
            <a:xfrm>
              <a:off x="740321" y="741258"/>
              <a:ext cx="139035" cy="138950"/>
            </a:xfrm>
            <a:custGeom>
              <a:avLst/>
              <a:gdLst>
                <a:gd name="connsiteX0" fmla="*/ 1236486 w 1236485"/>
                <a:gd name="connsiteY0" fmla="*/ 1235728 h 1235727"/>
                <a:gd name="connsiteX1" fmla="*/ 0 w 1236485"/>
                <a:gd name="connsiteY1" fmla="*/ 1235728 h 1235727"/>
                <a:gd name="connsiteX2" fmla="*/ 0 w 1236485"/>
                <a:gd name="connsiteY2" fmla="*/ 0 h 1235727"/>
                <a:gd name="connsiteX3" fmla="*/ 1236486 w 1236485"/>
                <a:gd name="connsiteY3" fmla="*/ 0 h 1235727"/>
                <a:gd name="connsiteX4" fmla="*/ 1236486 w 1236485"/>
                <a:gd name="connsiteY4" fmla="*/ 1235728 h 1235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485" h="1235727">
                  <a:moveTo>
                    <a:pt x="1236486" y="1235728"/>
                  </a:moveTo>
                  <a:lnTo>
                    <a:pt x="0" y="1235728"/>
                  </a:lnTo>
                  <a:lnTo>
                    <a:pt x="0" y="0"/>
                  </a:lnTo>
                  <a:lnTo>
                    <a:pt x="1236486" y="0"/>
                  </a:lnTo>
                  <a:lnTo>
                    <a:pt x="1236486" y="1235728"/>
                  </a:lnTo>
                  <a:close/>
                </a:path>
              </a:pathLst>
            </a:custGeom>
            <a:solidFill>
              <a:srgbClr val="FBBC09"/>
            </a:solidFill>
            <a:ln w="11791" cap="flat">
              <a:noFill/>
              <a:prstDash val="solid"/>
              <a:miter/>
            </a:ln>
          </p:spPr>
          <p:txBody>
            <a:bodyPr rtlCol="0" anchor="ctr"/>
            <a:lstStyle/>
            <a:p>
              <a:endParaRPr lang="en-IN"/>
            </a:p>
          </p:txBody>
        </p:sp>
      </p:grpSp>
      <p:pic>
        <p:nvPicPr>
          <p:cNvPr id="24" name="Picture 23" descr="A  view of a wind turbine farm during a sunset&#10;">
            <a:extLst>
              <a:ext uri="{FF2B5EF4-FFF2-40B4-BE49-F238E27FC236}">
                <a16:creationId xmlns:a16="http://schemas.microsoft.com/office/drawing/2014/main" id="{84B50F73-6C6C-EB7E-DF80-FA96EA22481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21515" y="90832"/>
            <a:ext cx="4437801" cy="2180937"/>
          </a:xfrm>
          <a:prstGeom prst="rect">
            <a:avLst/>
          </a:prstGeom>
        </p:spPr>
      </p:pic>
      <p:pic>
        <p:nvPicPr>
          <p:cNvPr id="33" name="Picture 32" descr="A person using a tablet device that has a recycle sticker on it">
            <a:extLst>
              <a:ext uri="{FF2B5EF4-FFF2-40B4-BE49-F238E27FC236}">
                <a16:creationId xmlns:a16="http://schemas.microsoft.com/office/drawing/2014/main" id="{BCF8C7C7-D022-482C-1AFB-A3B3A6DB582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09075" y="90832"/>
            <a:ext cx="2192365" cy="2181207"/>
          </a:xfrm>
          <a:custGeom>
            <a:avLst/>
            <a:gdLst>
              <a:gd name="connsiteX0" fmla="*/ 0 w 2192365"/>
              <a:gd name="connsiteY0" fmla="*/ 0 h 2181207"/>
              <a:gd name="connsiteX1" fmla="*/ 2192365 w 2192365"/>
              <a:gd name="connsiteY1" fmla="*/ 0 h 2181207"/>
              <a:gd name="connsiteX2" fmla="*/ 2192365 w 2192365"/>
              <a:gd name="connsiteY2" fmla="*/ 2181207 h 2181207"/>
              <a:gd name="connsiteX3" fmla="*/ 0 w 2192365"/>
              <a:gd name="connsiteY3" fmla="*/ 2181207 h 2181207"/>
            </a:gdLst>
            <a:ahLst/>
            <a:cxnLst>
              <a:cxn ang="0">
                <a:pos x="connsiteX0" y="connsiteY0"/>
              </a:cxn>
              <a:cxn ang="0">
                <a:pos x="connsiteX1" y="connsiteY1"/>
              </a:cxn>
              <a:cxn ang="0">
                <a:pos x="connsiteX2" y="connsiteY2"/>
              </a:cxn>
              <a:cxn ang="0">
                <a:pos x="connsiteX3" y="connsiteY3"/>
              </a:cxn>
            </a:cxnLst>
            <a:rect l="l" t="t" r="r" b="b"/>
            <a:pathLst>
              <a:path w="2192365" h="2181207">
                <a:moveTo>
                  <a:pt x="0" y="0"/>
                </a:moveTo>
                <a:lnTo>
                  <a:pt x="2192365" y="0"/>
                </a:lnTo>
                <a:lnTo>
                  <a:pt x="2192365" y="2181207"/>
                </a:lnTo>
                <a:lnTo>
                  <a:pt x="0" y="2181207"/>
                </a:lnTo>
                <a:close/>
              </a:path>
            </a:pathLst>
          </a:custGeom>
        </p:spPr>
      </p:pic>
      <p:pic>
        <p:nvPicPr>
          <p:cNvPr id="38" name="Picture 2" descr="Solar Power Plant in a modern city">
            <a:extLst>
              <a:ext uri="{FF2B5EF4-FFF2-40B4-BE49-F238E27FC236}">
                <a16:creationId xmlns:a16="http://schemas.microsoft.com/office/drawing/2014/main" id="{A76234FC-D7BC-86AA-D0CC-AD365B956CFD}"/>
              </a:ext>
            </a:extLst>
          </p:cNvPr>
          <p:cNvPicPr>
            <a:picLocks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5424832" y="2315074"/>
            <a:ext cx="2192365" cy="222604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A high angle view of a roadway beside a beach">
            <a:extLst>
              <a:ext uri="{FF2B5EF4-FFF2-40B4-BE49-F238E27FC236}">
                <a16:creationId xmlns:a16="http://schemas.microsoft.com/office/drawing/2014/main" id="{BEFEA52B-90B5-1144-BC02-18C80D4DD8AA}"/>
              </a:ext>
            </a:extLst>
          </p:cNvPr>
          <p:cNvPicPr>
            <a:picLocks/>
          </p:cNvPicPr>
          <p:nvPr userDrawn="1"/>
        </p:nvPicPr>
        <p:blipFill rotWithShape="1">
          <a:blip r:embed="rId5" cstate="email">
            <a:extLst>
              <a:ext uri="{28A0092B-C50C-407E-A947-70E740481C1C}">
                <a14:useLocalDpi xmlns:a14="http://schemas.microsoft.com/office/drawing/2010/main"/>
              </a:ext>
            </a:extLst>
          </a:blip>
          <a:srcRect/>
          <a:stretch/>
        </p:blipFill>
        <p:spPr>
          <a:xfrm>
            <a:off x="7666951" y="2315074"/>
            <a:ext cx="4434486" cy="2226046"/>
          </a:xfrm>
          <a:prstGeom prst="rect">
            <a:avLst/>
          </a:prstGeom>
        </p:spPr>
      </p:pic>
      <p:pic>
        <p:nvPicPr>
          <p:cNvPr id="44" name="Picture 43" descr="Close up view of smart charging point for e- vehicles">
            <a:extLst>
              <a:ext uri="{FF2B5EF4-FFF2-40B4-BE49-F238E27FC236}">
                <a16:creationId xmlns:a16="http://schemas.microsoft.com/office/drawing/2014/main" id="{89441EE4-9BA7-7388-EED5-FA397429D5B2}"/>
              </a:ext>
            </a:extLst>
          </p:cNvPr>
          <p:cNvPicPr>
            <a:picLocks/>
          </p:cNvPicPr>
          <p:nvPr userDrawn="1"/>
        </p:nvPicPr>
        <p:blipFill rotWithShape="1">
          <a:blip r:embed="rId6" cstate="screen">
            <a:extLst>
              <a:ext uri="{28A0092B-C50C-407E-A947-70E740481C1C}">
                <a14:useLocalDpi xmlns:a14="http://schemas.microsoft.com/office/drawing/2010/main"/>
              </a:ext>
            </a:extLst>
          </a:blip>
          <a:srcRect r="-1296"/>
          <a:stretch/>
        </p:blipFill>
        <p:spPr>
          <a:xfrm>
            <a:off x="5429789" y="4584155"/>
            <a:ext cx="3313400" cy="2181210"/>
          </a:xfrm>
          <a:custGeom>
            <a:avLst/>
            <a:gdLst>
              <a:gd name="connsiteX0" fmla="*/ 0 w 2706624"/>
              <a:gd name="connsiteY0" fmla="*/ 0 h 2433062"/>
              <a:gd name="connsiteX1" fmla="*/ 2706624 w 2706624"/>
              <a:gd name="connsiteY1" fmla="*/ 0 h 2433062"/>
              <a:gd name="connsiteX2" fmla="*/ 2706624 w 2706624"/>
              <a:gd name="connsiteY2" fmla="*/ 2433062 h 2433062"/>
              <a:gd name="connsiteX3" fmla="*/ 0 w 2706624"/>
              <a:gd name="connsiteY3" fmla="*/ 2433062 h 2433062"/>
            </a:gdLst>
            <a:ahLst/>
            <a:cxnLst>
              <a:cxn ang="0">
                <a:pos x="connsiteX0" y="connsiteY0"/>
              </a:cxn>
              <a:cxn ang="0">
                <a:pos x="connsiteX1" y="connsiteY1"/>
              </a:cxn>
              <a:cxn ang="0">
                <a:pos x="connsiteX2" y="connsiteY2"/>
              </a:cxn>
              <a:cxn ang="0">
                <a:pos x="connsiteX3" y="connsiteY3"/>
              </a:cxn>
            </a:cxnLst>
            <a:rect l="l" t="t" r="r" b="b"/>
            <a:pathLst>
              <a:path w="2706624" h="2433062">
                <a:moveTo>
                  <a:pt x="0" y="0"/>
                </a:moveTo>
                <a:lnTo>
                  <a:pt x="2706624" y="0"/>
                </a:lnTo>
                <a:lnTo>
                  <a:pt x="2706624" y="2433062"/>
                </a:lnTo>
                <a:lnTo>
                  <a:pt x="0" y="2433062"/>
                </a:lnTo>
                <a:close/>
              </a:path>
            </a:pathLst>
          </a:custGeom>
        </p:spPr>
      </p:pic>
      <p:pic>
        <p:nvPicPr>
          <p:cNvPr id="46" name="Picture 45" descr="A aerial view of a landscape with an illustrated overlay of dots forming a wave above ">
            <a:extLst>
              <a:ext uri="{FF2B5EF4-FFF2-40B4-BE49-F238E27FC236}">
                <a16:creationId xmlns:a16="http://schemas.microsoft.com/office/drawing/2014/main" id="{B3CE6AF9-636E-76BE-3D65-0FD1D3C4B92D}"/>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8743189" y="4584154"/>
            <a:ext cx="3350895" cy="2181209"/>
          </a:xfrm>
          <a:prstGeom prst="rect">
            <a:avLst/>
          </a:prstGeom>
        </p:spPr>
      </p:pic>
    </p:spTree>
    <p:extLst>
      <p:ext uri="{BB962C8B-B14F-4D97-AF65-F5344CB8AC3E}">
        <p14:creationId xmlns:p14="http://schemas.microsoft.com/office/powerpoint/2010/main" val="13223560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Only">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E7E9D21-F062-42F7-A304-6F70A85BCA68}"/>
              </a:ext>
            </a:extLst>
          </p:cNvPr>
          <p:cNvSpPr>
            <a:spLocks noGrp="1"/>
          </p:cNvSpPr>
          <p:nvPr>
            <p:ph type="pic" sz="quarter" idx="12"/>
          </p:nvPr>
        </p:nvSpPr>
        <p:spPr>
          <a:xfrm>
            <a:off x="0" y="0"/>
            <a:ext cx="12192000" cy="6858000"/>
          </a:xfrm>
        </p:spPr>
        <p:txBody>
          <a:bodyPr/>
          <a:lstStyle/>
          <a:p>
            <a:endParaRPr lang="en-US"/>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defRPr sz="3200">
                <a:solidFill>
                  <a:schemeClr val="tx2"/>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F988D685-83BA-4496-9149-B3E936F000DE}"/>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42740980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photo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784D0-D15B-446E-8412-75A9B35B7146}"/>
              </a:ext>
            </a:extLst>
          </p:cNvPr>
          <p:cNvSpPr>
            <a:spLocks noGrp="1"/>
          </p:cNvSpPr>
          <p:nvPr>
            <p:ph type="title"/>
          </p:nvPr>
        </p:nvSpPr>
        <p:spPr/>
        <p:txBody>
          <a:bodyPr/>
          <a:lstStyle/>
          <a:p>
            <a:r>
              <a:rPr lang="en-US"/>
              <a:t>Click to edit Master title style</a:t>
            </a:r>
          </a:p>
        </p:txBody>
      </p:sp>
      <p:cxnSp>
        <p:nvCxnSpPr>
          <p:cNvPr id="13" name="Straight Connector 12">
            <a:extLst>
              <a:ext uri="{FF2B5EF4-FFF2-40B4-BE49-F238E27FC236}">
                <a16:creationId xmlns:a16="http://schemas.microsoft.com/office/drawing/2014/main" id="{6838DD66-27B4-2D4E-B5ED-029434F91980}"/>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Picture Placeholder 4" descr="A &quot;placeholder&quot; for a picture. Drag or drop your photo here, or click and tap the center to insert a photo">
            <a:extLst>
              <a:ext uri="{FF2B5EF4-FFF2-40B4-BE49-F238E27FC236}">
                <a16:creationId xmlns:a16="http://schemas.microsoft.com/office/drawing/2014/main" id="{CCF6286A-858A-5D40-BA18-0CDFEBA36576}"/>
              </a:ext>
            </a:extLst>
          </p:cNvPr>
          <p:cNvSpPr>
            <a:spLocks noGrp="1"/>
          </p:cNvSpPr>
          <p:nvPr>
            <p:ph type="pic" sz="quarter" idx="24"/>
          </p:nvPr>
        </p:nvSpPr>
        <p:spPr>
          <a:xfrm>
            <a:off x="373063" y="1438275"/>
            <a:ext cx="2598737" cy="1990725"/>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33" name="Text Placeholder 11">
            <a:extLst>
              <a:ext uri="{FF2B5EF4-FFF2-40B4-BE49-F238E27FC236}">
                <a16:creationId xmlns:a16="http://schemas.microsoft.com/office/drawing/2014/main" id="{2E7061F9-50A7-2549-BC77-1D021E2F121E}"/>
              </a:ext>
            </a:extLst>
          </p:cNvPr>
          <p:cNvSpPr>
            <a:spLocks noGrp="1"/>
          </p:cNvSpPr>
          <p:nvPr>
            <p:ph type="body" sz="quarter" idx="22"/>
          </p:nvPr>
        </p:nvSpPr>
        <p:spPr>
          <a:xfrm>
            <a:off x="373537" y="3731911"/>
            <a:ext cx="2590800" cy="615553"/>
          </a:xfr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32" name="Text Placeholder 9">
            <a:extLst>
              <a:ext uri="{FF2B5EF4-FFF2-40B4-BE49-F238E27FC236}">
                <a16:creationId xmlns:a16="http://schemas.microsoft.com/office/drawing/2014/main" id="{BCF6660B-1F00-2842-BAC2-1E8525EF2F01}"/>
              </a:ext>
            </a:extLst>
          </p:cNvPr>
          <p:cNvSpPr>
            <a:spLocks noGrp="1"/>
          </p:cNvSpPr>
          <p:nvPr>
            <p:ph type="body" sz="quarter" idx="23"/>
          </p:nvPr>
        </p:nvSpPr>
        <p:spPr>
          <a:xfrm>
            <a:off x="373537" y="4570111"/>
            <a:ext cx="2590799" cy="1698927"/>
          </a:xfrm>
        </p:spPr>
        <p:txBody>
          <a:bodyPr wrap="square">
            <a:noAutofit/>
          </a:bodyPr>
          <a:lstStyle>
            <a:lvl1pPr marL="0" indent="0">
              <a:buNone/>
              <a:defRPr lang="en-US" sz="1800" dirty="0"/>
            </a:lvl1pPr>
            <a:lvl2pPr marL="396875" indent="-285750">
              <a:defRPr lang="en-US" sz="1600" kern="1200" spc="0" baseline="0" dirty="0">
                <a:solidFill>
                  <a:schemeClr val="tx1"/>
                </a:solidFill>
                <a:latin typeface="+mn-lt"/>
                <a:ea typeface="+mn-ea"/>
                <a:cs typeface="+mn-cs"/>
              </a:defRPr>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p:txBody>
      </p:sp>
      <p:sp>
        <p:nvSpPr>
          <p:cNvPr id="20" name="Picture Placeholder 4" descr="A &quot;placeholder&quot; for a picture. Drag or drop your photo here, or click and tap the center to insert a photo">
            <a:extLst>
              <a:ext uri="{FF2B5EF4-FFF2-40B4-BE49-F238E27FC236}">
                <a16:creationId xmlns:a16="http://schemas.microsoft.com/office/drawing/2014/main" id="{E7A598BA-7426-304E-A84E-B9857279183C}"/>
              </a:ext>
            </a:extLst>
          </p:cNvPr>
          <p:cNvSpPr>
            <a:spLocks noGrp="1"/>
          </p:cNvSpPr>
          <p:nvPr>
            <p:ph type="pic" sz="quarter" idx="25"/>
          </p:nvPr>
        </p:nvSpPr>
        <p:spPr>
          <a:xfrm>
            <a:off x="3320544" y="1438275"/>
            <a:ext cx="2598737" cy="1990725"/>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31" name="Text Placeholder 11">
            <a:extLst>
              <a:ext uri="{FF2B5EF4-FFF2-40B4-BE49-F238E27FC236}">
                <a16:creationId xmlns:a16="http://schemas.microsoft.com/office/drawing/2014/main" id="{B75DD82B-7C0A-DC4A-B950-0C8431A9338E}"/>
              </a:ext>
            </a:extLst>
          </p:cNvPr>
          <p:cNvSpPr>
            <a:spLocks noGrp="1"/>
          </p:cNvSpPr>
          <p:nvPr>
            <p:ph type="body" sz="quarter" idx="17"/>
          </p:nvPr>
        </p:nvSpPr>
        <p:spPr>
          <a:xfrm>
            <a:off x="3314700" y="3731911"/>
            <a:ext cx="2590800" cy="615553"/>
          </a:xfr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30" name="Text Placeholder 9">
            <a:extLst>
              <a:ext uri="{FF2B5EF4-FFF2-40B4-BE49-F238E27FC236}">
                <a16:creationId xmlns:a16="http://schemas.microsoft.com/office/drawing/2014/main" id="{D2971A1E-60C0-D843-B49F-880A6CCA8D87}"/>
              </a:ext>
            </a:extLst>
          </p:cNvPr>
          <p:cNvSpPr>
            <a:spLocks noGrp="1"/>
          </p:cNvSpPr>
          <p:nvPr>
            <p:ph type="body" sz="quarter" idx="15"/>
          </p:nvPr>
        </p:nvSpPr>
        <p:spPr>
          <a:xfrm>
            <a:off x="3314700" y="4570111"/>
            <a:ext cx="2590799" cy="1698927"/>
          </a:xfrm>
        </p:spPr>
        <p:txBody>
          <a:bodyPr wrap="square">
            <a:noAutofit/>
          </a:bodyPr>
          <a:lstStyle>
            <a:lvl1pPr marL="0" indent="0">
              <a:buNone/>
              <a:defRPr lang="en-US" sz="1800" dirty="0"/>
            </a:lvl1pPr>
            <a:lvl2pPr marL="396875" indent="-285750">
              <a:defRPr lang="en-US" sz="1600" kern="1200" spc="0" baseline="0" dirty="0">
                <a:solidFill>
                  <a:schemeClr val="tx1"/>
                </a:solidFill>
                <a:latin typeface="+mn-lt"/>
                <a:ea typeface="+mn-ea"/>
                <a:cs typeface="+mn-cs"/>
              </a:defRPr>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p:txBody>
      </p:sp>
      <p:sp>
        <p:nvSpPr>
          <p:cNvPr id="21" name="Picture Placeholder 4" descr="A &quot;placeholder&quot; for a picture. Drag or drop your photo here, or click and tap the center to insert a photo">
            <a:extLst>
              <a:ext uri="{FF2B5EF4-FFF2-40B4-BE49-F238E27FC236}">
                <a16:creationId xmlns:a16="http://schemas.microsoft.com/office/drawing/2014/main" id="{0F32B2A1-5960-5A40-9394-1C7868FAE742}"/>
              </a:ext>
            </a:extLst>
          </p:cNvPr>
          <p:cNvSpPr>
            <a:spLocks noGrp="1"/>
          </p:cNvSpPr>
          <p:nvPr>
            <p:ph type="pic" sz="quarter" idx="26"/>
          </p:nvPr>
        </p:nvSpPr>
        <p:spPr>
          <a:xfrm>
            <a:off x="6297208" y="1438275"/>
            <a:ext cx="2598737" cy="1990725"/>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29" name="Text Placeholder 11">
            <a:extLst>
              <a:ext uri="{FF2B5EF4-FFF2-40B4-BE49-F238E27FC236}">
                <a16:creationId xmlns:a16="http://schemas.microsoft.com/office/drawing/2014/main" id="{7700C56E-1407-F14E-9EE8-508BC51F9432}"/>
              </a:ext>
            </a:extLst>
          </p:cNvPr>
          <p:cNvSpPr>
            <a:spLocks noGrp="1"/>
          </p:cNvSpPr>
          <p:nvPr>
            <p:ph type="body" sz="quarter" idx="18"/>
          </p:nvPr>
        </p:nvSpPr>
        <p:spPr>
          <a:xfrm>
            <a:off x="6284143" y="3731911"/>
            <a:ext cx="2590800" cy="615553"/>
          </a:xfr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8" name="Text Placeholder 9">
            <a:extLst>
              <a:ext uri="{FF2B5EF4-FFF2-40B4-BE49-F238E27FC236}">
                <a16:creationId xmlns:a16="http://schemas.microsoft.com/office/drawing/2014/main" id="{F58F9834-D170-7347-BAFC-ADD6969C750F}"/>
              </a:ext>
            </a:extLst>
          </p:cNvPr>
          <p:cNvSpPr>
            <a:spLocks noGrp="1"/>
          </p:cNvSpPr>
          <p:nvPr>
            <p:ph type="body" sz="quarter" idx="19"/>
          </p:nvPr>
        </p:nvSpPr>
        <p:spPr>
          <a:xfrm>
            <a:off x="6284143" y="4570111"/>
            <a:ext cx="2590799" cy="1698927"/>
          </a:xfrm>
        </p:spPr>
        <p:txBody>
          <a:bodyPr wrap="square">
            <a:noAutofit/>
          </a:bodyPr>
          <a:lstStyle>
            <a:lvl1pPr marL="0" indent="0">
              <a:buNone/>
              <a:defRPr lang="en-US" sz="1800" dirty="0"/>
            </a:lvl1pPr>
            <a:lvl2pPr marL="396875" indent="-285750">
              <a:defRPr lang="en-US" sz="1600" kern="1200" spc="0" baseline="0" dirty="0" smtClean="0">
                <a:solidFill>
                  <a:schemeClr val="tx1"/>
                </a:solidFill>
                <a:latin typeface="+mn-lt"/>
                <a:ea typeface="+mn-ea"/>
                <a:cs typeface="+mn-cs"/>
              </a:defRPr>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p:txBody>
      </p:sp>
      <p:sp>
        <p:nvSpPr>
          <p:cNvPr id="22" name="Picture Placeholder 4" descr="A &quot;placeholder&quot; for a picture. Drag or drop your photo here, or click and tap the center to insert a photo">
            <a:extLst>
              <a:ext uri="{FF2B5EF4-FFF2-40B4-BE49-F238E27FC236}">
                <a16:creationId xmlns:a16="http://schemas.microsoft.com/office/drawing/2014/main" id="{6D5DFC62-D3C3-A848-841A-5210CB5076D2}"/>
              </a:ext>
            </a:extLst>
          </p:cNvPr>
          <p:cNvSpPr>
            <a:spLocks noGrp="1"/>
          </p:cNvSpPr>
          <p:nvPr>
            <p:ph type="pic" sz="quarter" idx="27"/>
          </p:nvPr>
        </p:nvSpPr>
        <p:spPr>
          <a:xfrm>
            <a:off x="9215506" y="1438275"/>
            <a:ext cx="2598737" cy="1990725"/>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27" name="Text Placeholder 11">
            <a:extLst>
              <a:ext uri="{FF2B5EF4-FFF2-40B4-BE49-F238E27FC236}">
                <a16:creationId xmlns:a16="http://schemas.microsoft.com/office/drawing/2014/main" id="{6B26CC6A-B33A-544B-A598-190CA494C51A}"/>
              </a:ext>
            </a:extLst>
          </p:cNvPr>
          <p:cNvSpPr>
            <a:spLocks noGrp="1"/>
          </p:cNvSpPr>
          <p:nvPr>
            <p:ph type="body" sz="quarter" idx="20"/>
          </p:nvPr>
        </p:nvSpPr>
        <p:spPr>
          <a:xfrm>
            <a:off x="9225306" y="3731911"/>
            <a:ext cx="2590800" cy="615553"/>
          </a:xfr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9">
            <a:extLst>
              <a:ext uri="{FF2B5EF4-FFF2-40B4-BE49-F238E27FC236}">
                <a16:creationId xmlns:a16="http://schemas.microsoft.com/office/drawing/2014/main" id="{30F34709-2A6D-E942-9A8C-17CF79616D0D}"/>
              </a:ext>
            </a:extLst>
          </p:cNvPr>
          <p:cNvSpPr>
            <a:spLocks noGrp="1"/>
          </p:cNvSpPr>
          <p:nvPr>
            <p:ph type="body" sz="quarter" idx="21"/>
          </p:nvPr>
        </p:nvSpPr>
        <p:spPr>
          <a:xfrm>
            <a:off x="9225306" y="4570111"/>
            <a:ext cx="2590799" cy="1698927"/>
          </a:xfrm>
        </p:spPr>
        <p:txBody>
          <a:bodyPr wrap="square">
            <a:noAutofit/>
          </a:bodyPr>
          <a:lstStyle>
            <a:lvl1pPr marL="0" indent="0">
              <a:buNone/>
              <a:defRPr lang="en-US" sz="1800" dirty="0"/>
            </a:lvl1pPr>
            <a:lvl2pPr marL="396875" indent="-285750">
              <a:defRPr lang="en-US" sz="1600" kern="1200" spc="0" baseline="0" dirty="0" smtClean="0">
                <a:solidFill>
                  <a:schemeClr val="tx1"/>
                </a:solidFill>
                <a:latin typeface="+mn-lt"/>
                <a:ea typeface="+mn-ea"/>
                <a:cs typeface="+mn-cs"/>
              </a:defRPr>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p:txBody>
      </p:sp>
      <p:sp>
        <p:nvSpPr>
          <p:cNvPr id="18" name="Freeform: Shape 17" descr="Yellow-Blue MIS Identity bar">
            <a:extLst>
              <a:ext uri="{FF2B5EF4-FFF2-40B4-BE49-F238E27FC236}">
                <a16:creationId xmlns:a16="http://schemas.microsoft.com/office/drawing/2014/main" id="{030EA36C-7AB7-42AF-8C83-64579E18AFBF}"/>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49647947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872">
          <p15:clr>
            <a:srgbClr val="FBAE40"/>
          </p15:clr>
        </p15:guide>
        <p15:guide id="7" pos="2088">
          <p15:clr>
            <a:srgbClr val="FBAE40"/>
          </p15:clr>
        </p15:guide>
        <p15:guide id="8" pos="5592">
          <p15:clr>
            <a:srgbClr val="FBAE40"/>
          </p15:clr>
        </p15:guide>
        <p15:guide id="9" pos="5808">
          <p15:clr>
            <a:srgbClr val="FBAE40"/>
          </p15:clr>
        </p15:guide>
        <p15:guide id="10" pos="3720">
          <p15:clr>
            <a:srgbClr val="FBAE40"/>
          </p15:clr>
        </p15:guide>
        <p15:guide id="11" pos="3960">
          <p15:clr>
            <a:srgbClr val="FBAE4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itle with Square Photo ">
    <p:bg>
      <p:bgPr>
        <a:solidFill>
          <a:srgbClr val="0044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3986861"/>
            <a:ext cx="4161981" cy="1107996"/>
          </a:xfrm>
        </p:spPr>
        <p:txBody>
          <a:bodyPr wrap="square" rIns="0" anchor="b">
            <a:spAutoFit/>
          </a:bodyPr>
          <a:lstStyle>
            <a:lvl1pPr>
              <a:lnSpc>
                <a:spcPct val="100000"/>
              </a:lnSpc>
              <a:defRPr sz="3600" b="0" spc="-49" baseline="0">
                <a:solidFill>
                  <a:srgbClr val="83E6EA"/>
                </a:solidFill>
                <a:latin typeface="+mj-lt"/>
                <a:cs typeface="Segoe UI" panose="020B0502040204020203" pitchFamily="34" charset="0"/>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5336939"/>
            <a:ext cx="4162425" cy="338554"/>
          </a:xfrm>
        </p:spPr>
        <p:txBody>
          <a:bodyPr/>
          <a:lstStyle>
            <a:lvl1pPr marL="0" indent="0">
              <a:buNone/>
              <a:defRPr sz="2200">
                <a:solidFill>
                  <a:schemeClr val="bg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8354906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F988D685-83BA-4496-9149-B3E936F000DE}"/>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1145789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defRPr sz="3200">
                <a:solidFill>
                  <a:schemeClr val="tx2"/>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F988D685-83BA-4496-9149-B3E936F000DE}"/>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grpSp>
        <p:nvGrpSpPr>
          <p:cNvPr id="4" name="Group 3">
            <a:extLst>
              <a:ext uri="{FF2B5EF4-FFF2-40B4-BE49-F238E27FC236}">
                <a16:creationId xmlns:a16="http://schemas.microsoft.com/office/drawing/2014/main" id="{549CF272-316A-4B91-B114-1E529D559CDF}"/>
              </a:ext>
            </a:extLst>
          </p:cNvPr>
          <p:cNvGrpSpPr/>
          <p:nvPr userDrawn="1"/>
        </p:nvGrpSpPr>
        <p:grpSpPr>
          <a:xfrm>
            <a:off x="0" y="34749"/>
            <a:ext cx="12192000" cy="6836403"/>
            <a:chOff x="1104900" y="2233844"/>
            <a:chExt cx="12192000" cy="6836403"/>
          </a:xfrm>
        </p:grpSpPr>
        <p:pic>
          <p:nvPicPr>
            <p:cNvPr id="6" name="Picture 5">
              <a:extLst>
                <a:ext uri="{FF2B5EF4-FFF2-40B4-BE49-F238E27FC236}">
                  <a16:creationId xmlns:a16="http://schemas.microsoft.com/office/drawing/2014/main" id="{BEC8CAAC-A208-47EF-9171-CC6A572DAB48}"/>
                </a:ext>
              </a:extLst>
            </p:cNvPr>
            <p:cNvPicPr>
              <a:picLocks noChangeAspect="1"/>
            </p:cNvPicPr>
            <p:nvPr/>
          </p:nvPicPr>
          <p:blipFill>
            <a:blip r:embed="rId2" cstate="email">
              <a:alphaModFix amt="20000"/>
              <a:extLst>
                <a:ext uri="{28A0092B-C50C-407E-A947-70E740481C1C}">
                  <a14:useLocalDpi xmlns:a14="http://schemas.microsoft.com/office/drawing/2010/main"/>
                </a:ext>
              </a:extLst>
            </a:blip>
            <a:stretch>
              <a:fillRect/>
            </a:stretch>
          </p:blipFill>
          <p:spPr>
            <a:xfrm>
              <a:off x="1104900" y="4597415"/>
              <a:ext cx="12192000" cy="4472832"/>
            </a:xfrm>
            <a:prstGeom prst="rect">
              <a:avLst/>
            </a:prstGeom>
          </p:spPr>
        </p:pic>
        <p:sp>
          <p:nvSpPr>
            <p:cNvPr id="7" name="Rectangle 6">
              <a:extLst>
                <a:ext uri="{FF2B5EF4-FFF2-40B4-BE49-F238E27FC236}">
                  <a16:creationId xmlns:a16="http://schemas.microsoft.com/office/drawing/2014/main" id="{F2681D29-4CF6-4CBB-840F-EC75A3D27EA4}"/>
                </a:ext>
              </a:extLst>
            </p:cNvPr>
            <p:cNvSpPr/>
            <p:nvPr/>
          </p:nvSpPr>
          <p:spPr bwMode="auto">
            <a:xfrm>
              <a:off x="1104900" y="2233844"/>
              <a:ext cx="12192000" cy="3707149"/>
            </a:xfrm>
            <a:prstGeom prst="rect">
              <a:avLst/>
            </a:prstGeom>
            <a:gradFill flip="none" rotWithShape="1">
              <a:gsLst>
                <a:gs pos="0">
                  <a:schemeClr val="bg1"/>
                </a:gs>
                <a:gs pos="68000">
                  <a:schemeClr val="bg1"/>
                </a:gs>
                <a:gs pos="100000">
                  <a:schemeClr val="bg1">
                    <a:shade val="100000"/>
                    <a:satMod val="11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grpSp>
      <p:pic>
        <p:nvPicPr>
          <p:cNvPr id="8" name="Graphic 7">
            <a:extLst>
              <a:ext uri="{FF2B5EF4-FFF2-40B4-BE49-F238E27FC236}">
                <a16:creationId xmlns:a16="http://schemas.microsoft.com/office/drawing/2014/main" id="{AA55508B-FE22-4D13-8035-AC5C9F19206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1247965" y="2553252"/>
            <a:ext cx="483330" cy="483330"/>
          </a:xfrm>
          <a:prstGeom prst="rect">
            <a:avLst/>
          </a:prstGeom>
        </p:spPr>
      </p:pic>
      <p:pic>
        <p:nvPicPr>
          <p:cNvPr id="9" name="Graphic 8">
            <a:extLst>
              <a:ext uri="{FF2B5EF4-FFF2-40B4-BE49-F238E27FC236}">
                <a16:creationId xmlns:a16="http://schemas.microsoft.com/office/drawing/2014/main" id="{C972DFF7-9059-41E4-8F54-BDD7732CD1C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2381026" y="2997200"/>
            <a:ext cx="483330" cy="483330"/>
          </a:xfrm>
          <a:prstGeom prst="rect">
            <a:avLst/>
          </a:prstGeom>
        </p:spPr>
      </p:pic>
      <p:pic>
        <p:nvPicPr>
          <p:cNvPr id="10" name="Graphic 9">
            <a:extLst>
              <a:ext uri="{FF2B5EF4-FFF2-40B4-BE49-F238E27FC236}">
                <a16:creationId xmlns:a16="http://schemas.microsoft.com/office/drawing/2014/main" id="{CA2F8387-D8C7-443E-B055-7657DFB0613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2139361" y="3389252"/>
            <a:ext cx="483330" cy="483330"/>
          </a:xfrm>
          <a:prstGeom prst="rect">
            <a:avLst/>
          </a:prstGeom>
        </p:spPr>
      </p:pic>
      <p:pic>
        <p:nvPicPr>
          <p:cNvPr id="11" name="Graphic 10">
            <a:extLst>
              <a:ext uri="{FF2B5EF4-FFF2-40B4-BE49-F238E27FC236}">
                <a16:creationId xmlns:a16="http://schemas.microsoft.com/office/drawing/2014/main" id="{71103E20-51DB-4E25-A2C2-21FEE4E2A3E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2547970" y="4133950"/>
            <a:ext cx="483330" cy="483330"/>
          </a:xfrm>
          <a:prstGeom prst="rect">
            <a:avLst/>
          </a:prstGeom>
        </p:spPr>
      </p:pic>
      <p:pic>
        <p:nvPicPr>
          <p:cNvPr id="12" name="Graphic 11">
            <a:extLst>
              <a:ext uri="{FF2B5EF4-FFF2-40B4-BE49-F238E27FC236}">
                <a16:creationId xmlns:a16="http://schemas.microsoft.com/office/drawing/2014/main" id="{CFA7CEC2-43E9-4302-84A1-72177C4D30E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3857726" y="5328854"/>
            <a:ext cx="483330" cy="483330"/>
          </a:xfrm>
          <a:prstGeom prst="rect">
            <a:avLst/>
          </a:prstGeom>
        </p:spPr>
      </p:pic>
      <p:pic>
        <p:nvPicPr>
          <p:cNvPr id="13" name="Graphic 12">
            <a:extLst>
              <a:ext uri="{FF2B5EF4-FFF2-40B4-BE49-F238E27FC236}">
                <a16:creationId xmlns:a16="http://schemas.microsoft.com/office/drawing/2014/main" id="{1561BB18-6AAF-4D8F-BBCA-E0B5BF40609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6788665" y="4164349"/>
            <a:ext cx="483330" cy="483330"/>
          </a:xfrm>
          <a:prstGeom prst="rect">
            <a:avLst/>
          </a:prstGeom>
        </p:spPr>
      </p:pic>
      <p:pic>
        <p:nvPicPr>
          <p:cNvPr id="14" name="Graphic 13">
            <a:extLst>
              <a:ext uri="{FF2B5EF4-FFF2-40B4-BE49-F238E27FC236}">
                <a16:creationId xmlns:a16="http://schemas.microsoft.com/office/drawing/2014/main" id="{7C4240B2-46AC-47EF-BCD5-9C7E9971461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5417065" y="2372887"/>
            <a:ext cx="483330" cy="483330"/>
          </a:xfrm>
          <a:prstGeom prst="rect">
            <a:avLst/>
          </a:prstGeom>
        </p:spPr>
      </p:pic>
      <p:pic>
        <p:nvPicPr>
          <p:cNvPr id="15" name="Graphic 14">
            <a:extLst>
              <a:ext uri="{FF2B5EF4-FFF2-40B4-BE49-F238E27FC236}">
                <a16:creationId xmlns:a16="http://schemas.microsoft.com/office/drawing/2014/main" id="{6338398A-59CB-4A63-9395-7ACF34D5E81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8162473" y="3892285"/>
            <a:ext cx="483330" cy="483330"/>
          </a:xfrm>
          <a:prstGeom prst="rect">
            <a:avLst/>
          </a:prstGeom>
        </p:spPr>
      </p:pic>
      <p:pic>
        <p:nvPicPr>
          <p:cNvPr id="16" name="Graphic 15">
            <a:extLst>
              <a:ext uri="{FF2B5EF4-FFF2-40B4-BE49-F238E27FC236}">
                <a16:creationId xmlns:a16="http://schemas.microsoft.com/office/drawing/2014/main" id="{5A78641A-274E-410B-A2D5-88286C43ADC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9056995" y="4406014"/>
            <a:ext cx="483330" cy="483330"/>
          </a:xfrm>
          <a:prstGeom prst="rect">
            <a:avLst/>
          </a:prstGeom>
        </p:spPr>
      </p:pic>
      <p:pic>
        <p:nvPicPr>
          <p:cNvPr id="17" name="Graphic 16">
            <a:extLst>
              <a:ext uri="{FF2B5EF4-FFF2-40B4-BE49-F238E27FC236}">
                <a16:creationId xmlns:a16="http://schemas.microsoft.com/office/drawing/2014/main" id="{5D5FADC4-3A29-4702-8370-261B613B203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10653882" y="5729023"/>
            <a:ext cx="483330" cy="483330"/>
          </a:xfrm>
          <a:prstGeom prst="rect">
            <a:avLst/>
          </a:prstGeom>
        </p:spPr>
      </p:pic>
      <p:pic>
        <p:nvPicPr>
          <p:cNvPr id="18" name="Graphic 17">
            <a:extLst>
              <a:ext uri="{FF2B5EF4-FFF2-40B4-BE49-F238E27FC236}">
                <a16:creationId xmlns:a16="http://schemas.microsoft.com/office/drawing/2014/main" id="{8A461303-2BC5-49E6-A579-F526085AA8F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10240856" y="3092097"/>
            <a:ext cx="483330" cy="483330"/>
          </a:xfrm>
          <a:prstGeom prst="rect">
            <a:avLst/>
          </a:prstGeom>
        </p:spPr>
      </p:pic>
    </p:spTree>
    <p:extLst>
      <p:ext uri="{BB962C8B-B14F-4D97-AF65-F5344CB8AC3E}">
        <p14:creationId xmlns:p14="http://schemas.microsoft.com/office/powerpoint/2010/main" val="7257746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10_Title Only">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defRPr sz="3200">
                <a:solidFill>
                  <a:schemeClr val="tx2"/>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F988D685-83BA-4496-9149-B3E936F000DE}"/>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grpSp>
        <p:nvGrpSpPr>
          <p:cNvPr id="4" name="Group 3">
            <a:extLst>
              <a:ext uri="{FF2B5EF4-FFF2-40B4-BE49-F238E27FC236}">
                <a16:creationId xmlns:a16="http://schemas.microsoft.com/office/drawing/2014/main" id="{549CF272-316A-4B91-B114-1E529D559CDF}"/>
              </a:ext>
            </a:extLst>
          </p:cNvPr>
          <p:cNvGrpSpPr/>
          <p:nvPr userDrawn="1"/>
        </p:nvGrpSpPr>
        <p:grpSpPr>
          <a:xfrm>
            <a:off x="0" y="34749"/>
            <a:ext cx="12192000" cy="6836403"/>
            <a:chOff x="1104900" y="2233844"/>
            <a:chExt cx="12192000" cy="6836403"/>
          </a:xfrm>
        </p:grpSpPr>
        <p:pic>
          <p:nvPicPr>
            <p:cNvPr id="6" name="Picture 5">
              <a:extLst>
                <a:ext uri="{FF2B5EF4-FFF2-40B4-BE49-F238E27FC236}">
                  <a16:creationId xmlns:a16="http://schemas.microsoft.com/office/drawing/2014/main" id="{BEC8CAAC-A208-47EF-9171-CC6A572DAB48}"/>
                </a:ext>
              </a:extLst>
            </p:cNvPr>
            <p:cNvPicPr>
              <a:picLocks noChangeAspect="1"/>
            </p:cNvPicPr>
            <p:nvPr/>
          </p:nvPicPr>
          <p:blipFill>
            <a:blip r:embed="rId2" cstate="email">
              <a:alphaModFix amt="20000"/>
              <a:extLst>
                <a:ext uri="{28A0092B-C50C-407E-A947-70E740481C1C}">
                  <a14:useLocalDpi xmlns:a14="http://schemas.microsoft.com/office/drawing/2010/main"/>
                </a:ext>
              </a:extLst>
            </a:blip>
            <a:stretch>
              <a:fillRect/>
            </a:stretch>
          </p:blipFill>
          <p:spPr>
            <a:xfrm>
              <a:off x="1104900" y="4597415"/>
              <a:ext cx="12192000" cy="4472832"/>
            </a:xfrm>
            <a:prstGeom prst="rect">
              <a:avLst/>
            </a:prstGeom>
          </p:spPr>
        </p:pic>
        <p:sp>
          <p:nvSpPr>
            <p:cNvPr id="7" name="Rectangle 6">
              <a:extLst>
                <a:ext uri="{FF2B5EF4-FFF2-40B4-BE49-F238E27FC236}">
                  <a16:creationId xmlns:a16="http://schemas.microsoft.com/office/drawing/2014/main" id="{F2681D29-4CF6-4CBB-840F-EC75A3D27EA4}"/>
                </a:ext>
              </a:extLst>
            </p:cNvPr>
            <p:cNvSpPr/>
            <p:nvPr/>
          </p:nvSpPr>
          <p:spPr bwMode="auto">
            <a:xfrm>
              <a:off x="1104900" y="2233844"/>
              <a:ext cx="12192000" cy="3707149"/>
            </a:xfrm>
            <a:prstGeom prst="rect">
              <a:avLst/>
            </a:prstGeom>
            <a:gradFill flip="none" rotWithShape="1">
              <a:gsLst>
                <a:gs pos="0">
                  <a:schemeClr val="bg1"/>
                </a:gs>
                <a:gs pos="68000">
                  <a:schemeClr val="bg1"/>
                </a:gs>
                <a:gs pos="100000">
                  <a:schemeClr val="bg1">
                    <a:shade val="100000"/>
                    <a:satMod val="11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9749334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7_Title Only">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E7E9D21-F062-42F7-A304-6F70A85BCA68}"/>
              </a:ext>
            </a:extLst>
          </p:cNvPr>
          <p:cNvSpPr>
            <a:spLocks noGrp="1"/>
          </p:cNvSpPr>
          <p:nvPr>
            <p:ph type="pic" sz="quarter" idx="12"/>
          </p:nvPr>
        </p:nvSpPr>
        <p:spPr>
          <a:xfrm>
            <a:off x="0" y="0"/>
            <a:ext cx="12192000" cy="6858000"/>
          </a:xfrm>
        </p:spPr>
        <p:txBody>
          <a:bodyPr/>
          <a:lstStyle/>
          <a:p>
            <a:endParaRPr lang="en-US"/>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defRPr sz="3200">
                <a:solidFill>
                  <a:schemeClr val="tx2"/>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F988D685-83BA-4496-9149-B3E936F000DE}"/>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14099858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40966334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8_Title Only">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defRPr sz="3200">
                <a:solidFill>
                  <a:schemeClr val="tx2"/>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F988D685-83BA-4496-9149-B3E936F000DE}"/>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
        <p:nvSpPr>
          <p:cNvPr id="4" name="Text Placeholder 6">
            <a:extLst>
              <a:ext uri="{FF2B5EF4-FFF2-40B4-BE49-F238E27FC236}">
                <a16:creationId xmlns:a16="http://schemas.microsoft.com/office/drawing/2014/main" id="{8302BA56-323D-4426-84A8-044F86477DCE}"/>
              </a:ext>
            </a:extLst>
          </p:cNvPr>
          <p:cNvSpPr>
            <a:spLocks noGrp="1"/>
          </p:cNvSpPr>
          <p:nvPr>
            <p:ph type="body" sz="quarter" idx="10"/>
          </p:nvPr>
        </p:nvSpPr>
        <p:spPr>
          <a:xfrm>
            <a:off x="586803" y="1080931"/>
            <a:ext cx="11018520" cy="307777"/>
          </a:xfrm>
        </p:spPr>
        <p:txBody>
          <a:bodyPr wrap="square" anchor="ctr" anchorCtr="0">
            <a:spAutoFit/>
          </a:bodyPr>
          <a:lstStyle>
            <a:lvl1pPr marL="0" indent="0">
              <a:spcAft>
                <a:spcPts val="1200"/>
              </a:spcAft>
              <a:buNone/>
              <a:defRPr sz="2000">
                <a:solidFill>
                  <a:schemeClr val="tx1"/>
                </a:solidFill>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0565260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553998"/>
          </a:xfrm>
        </p:spPr>
        <p:txBody>
          <a:bodyPr/>
          <a:lstStyle>
            <a:lvl1pPr>
              <a:defRPr sz="36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F988D685-83BA-4496-9149-B3E936F000DE}"/>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
        <p:nvSpPr>
          <p:cNvPr id="7" name="Text Placeholder 6">
            <a:extLst>
              <a:ext uri="{FF2B5EF4-FFF2-40B4-BE49-F238E27FC236}">
                <a16:creationId xmlns:a16="http://schemas.microsoft.com/office/drawing/2014/main" id="{9E34314C-8269-4FCA-9300-EE6523936F0A}"/>
              </a:ext>
            </a:extLst>
          </p:cNvPr>
          <p:cNvSpPr>
            <a:spLocks noGrp="1"/>
          </p:cNvSpPr>
          <p:nvPr>
            <p:ph type="body" sz="quarter" idx="10"/>
          </p:nvPr>
        </p:nvSpPr>
        <p:spPr>
          <a:xfrm>
            <a:off x="586803" y="1128911"/>
            <a:ext cx="11018520" cy="307777"/>
          </a:xfrm>
        </p:spPr>
        <p:txBody>
          <a:bodyPr wrap="square" anchor="ctr" anchorCtr="0">
            <a:spAutoFit/>
          </a:bodyPr>
          <a:lstStyle>
            <a:lvl1pPr marL="0" indent="0">
              <a:spcAft>
                <a:spcPts val="1200"/>
              </a:spcAft>
              <a:buNone/>
              <a:defRPr sz="2000">
                <a:solidFill>
                  <a:schemeClr val="tx1"/>
                </a:solidFill>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0661237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Title and Subtitle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553998"/>
          </a:xfrm>
        </p:spPr>
        <p:txBody>
          <a:bodyPr/>
          <a:lstStyle>
            <a:lvl1pPr algn="ctr">
              <a:defRPr sz="36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
        <p:nvSpPr>
          <p:cNvPr id="7" name="Text Placeholder 6">
            <a:extLst>
              <a:ext uri="{FF2B5EF4-FFF2-40B4-BE49-F238E27FC236}">
                <a16:creationId xmlns:a16="http://schemas.microsoft.com/office/drawing/2014/main" id="{94539A22-890D-4B66-91EC-7C94AB240A43}"/>
              </a:ext>
            </a:extLst>
          </p:cNvPr>
          <p:cNvSpPr>
            <a:spLocks noGrp="1"/>
          </p:cNvSpPr>
          <p:nvPr>
            <p:ph type="body" sz="quarter" idx="10"/>
          </p:nvPr>
        </p:nvSpPr>
        <p:spPr>
          <a:xfrm>
            <a:off x="586803" y="1305783"/>
            <a:ext cx="11018520" cy="307777"/>
          </a:xfrm>
        </p:spPr>
        <p:txBody>
          <a:bodyPr wrap="square" anchor="ctr" anchorCtr="0">
            <a:spAutoFit/>
          </a:bodyPr>
          <a:lstStyle>
            <a:lvl1pPr marL="0" indent="0">
              <a:spcAft>
                <a:spcPts val="1200"/>
              </a:spcAft>
              <a:buNone/>
              <a:defRPr sz="2000">
                <a:solidFill>
                  <a:schemeClr val="tx1"/>
                </a:solidFill>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2439398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1393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er Line Blan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1691-F7B7-4463-B935-B649E7A19B97}"/>
              </a:ext>
            </a:extLst>
          </p:cNvPr>
          <p:cNvSpPr>
            <a:spLocks noGrp="1"/>
          </p:cNvSpPr>
          <p:nvPr>
            <p:ph type="title"/>
          </p:nvPr>
        </p:nvSpPr>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43B88945-A1B8-4956-AB83-E961A2C93E98}"/>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A7149627-4344-8C48-B568-35686403307E}"/>
              </a:ext>
            </a:extLst>
          </p:cNvPr>
          <p:cNvSpPr>
            <a:spLocks noGrp="1"/>
          </p:cNvSpPr>
          <p:nvPr>
            <p:ph type="body" sz="quarter" idx="10"/>
          </p:nvPr>
        </p:nvSpPr>
        <p:spPr>
          <a:xfrm>
            <a:off x="381000"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12" name="Text Placeholder 11">
            <a:extLst>
              <a:ext uri="{FF2B5EF4-FFF2-40B4-BE49-F238E27FC236}">
                <a16:creationId xmlns:a16="http://schemas.microsoft.com/office/drawing/2014/main" id="{E22851BA-80AF-794F-B0BE-1575B984DF3F}"/>
              </a:ext>
            </a:extLst>
          </p:cNvPr>
          <p:cNvSpPr>
            <a:spLocks noGrp="1"/>
          </p:cNvSpPr>
          <p:nvPr>
            <p:ph type="body" sz="quarter" idx="11"/>
          </p:nvPr>
        </p:nvSpPr>
        <p:spPr>
          <a:xfrm>
            <a:off x="381000" y="2286000"/>
            <a:ext cx="2133600" cy="3986784"/>
          </a:xfr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spcBef>
                <a:spcPts val="600"/>
              </a:spcBef>
              <a:buFontTx/>
              <a:buNone/>
              <a:defRPr lang="en-US" sz="1200" kern="1200" dirty="0" smtClean="0">
                <a:solidFill>
                  <a:schemeClr val="tx1"/>
                </a:solidFill>
                <a:latin typeface="+mn-lt"/>
                <a:ea typeface="+mn-ea"/>
                <a:cs typeface="+mn-cs"/>
              </a:defRPr>
            </a:lvl2pPr>
            <a:lvl3pPr marL="171450" indent="-171450" algn="l" defTabSz="914367" rtl="0" eaLnBrk="1" latinLnBrk="0" hangingPunct="1">
              <a:spcBef>
                <a:spcPts val="300"/>
              </a:spcBef>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5" name="Text Placeholder 9">
            <a:extLst>
              <a:ext uri="{FF2B5EF4-FFF2-40B4-BE49-F238E27FC236}">
                <a16:creationId xmlns:a16="http://schemas.microsoft.com/office/drawing/2014/main" id="{B1A4445F-1B1A-C64D-A49F-C8C1D7FDDF98}"/>
              </a:ext>
            </a:extLst>
          </p:cNvPr>
          <p:cNvSpPr>
            <a:spLocks noGrp="1"/>
          </p:cNvSpPr>
          <p:nvPr>
            <p:ph type="body" sz="quarter" idx="12"/>
          </p:nvPr>
        </p:nvSpPr>
        <p:spPr>
          <a:xfrm>
            <a:off x="2709421"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16" name="Text Placeholder 11">
            <a:extLst>
              <a:ext uri="{FF2B5EF4-FFF2-40B4-BE49-F238E27FC236}">
                <a16:creationId xmlns:a16="http://schemas.microsoft.com/office/drawing/2014/main" id="{AC4E410E-F5E6-0440-B7BB-9149AA028BE0}"/>
              </a:ext>
            </a:extLst>
          </p:cNvPr>
          <p:cNvSpPr>
            <a:spLocks noGrp="1"/>
          </p:cNvSpPr>
          <p:nvPr>
            <p:ph type="body" sz="quarter" idx="13"/>
          </p:nvPr>
        </p:nvSpPr>
        <p:spPr>
          <a:xfrm>
            <a:off x="2709421" y="2286000"/>
            <a:ext cx="2133600" cy="3986784"/>
          </a:xfr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7" name="Text Placeholder 9">
            <a:extLst>
              <a:ext uri="{FF2B5EF4-FFF2-40B4-BE49-F238E27FC236}">
                <a16:creationId xmlns:a16="http://schemas.microsoft.com/office/drawing/2014/main" id="{3641EBFA-B27C-3946-B7B1-8F727C5049D6}"/>
              </a:ext>
            </a:extLst>
          </p:cNvPr>
          <p:cNvSpPr>
            <a:spLocks noGrp="1"/>
          </p:cNvSpPr>
          <p:nvPr>
            <p:ph type="body" sz="quarter" idx="14"/>
          </p:nvPr>
        </p:nvSpPr>
        <p:spPr>
          <a:xfrm>
            <a:off x="5047268"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18" name="Text Placeholder 11">
            <a:extLst>
              <a:ext uri="{FF2B5EF4-FFF2-40B4-BE49-F238E27FC236}">
                <a16:creationId xmlns:a16="http://schemas.microsoft.com/office/drawing/2014/main" id="{71F938E2-A8B7-944D-A6CD-CD897CEB6911}"/>
              </a:ext>
            </a:extLst>
          </p:cNvPr>
          <p:cNvSpPr>
            <a:spLocks noGrp="1"/>
          </p:cNvSpPr>
          <p:nvPr>
            <p:ph type="body" sz="quarter" idx="15"/>
          </p:nvPr>
        </p:nvSpPr>
        <p:spPr>
          <a:xfrm>
            <a:off x="5047268" y="2286000"/>
            <a:ext cx="2133600" cy="3983038"/>
          </a:xfr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9" name="Text Placeholder 9">
            <a:extLst>
              <a:ext uri="{FF2B5EF4-FFF2-40B4-BE49-F238E27FC236}">
                <a16:creationId xmlns:a16="http://schemas.microsoft.com/office/drawing/2014/main" id="{8BD6BF2D-9128-C44F-BE85-D061C7BA822C}"/>
              </a:ext>
            </a:extLst>
          </p:cNvPr>
          <p:cNvSpPr>
            <a:spLocks noGrp="1"/>
          </p:cNvSpPr>
          <p:nvPr>
            <p:ph type="body" sz="quarter" idx="16"/>
          </p:nvPr>
        </p:nvSpPr>
        <p:spPr>
          <a:xfrm>
            <a:off x="7356835"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20" name="Text Placeholder 11">
            <a:extLst>
              <a:ext uri="{FF2B5EF4-FFF2-40B4-BE49-F238E27FC236}">
                <a16:creationId xmlns:a16="http://schemas.microsoft.com/office/drawing/2014/main" id="{55B5EA8C-8960-F24A-86F4-6F1A709A100B}"/>
              </a:ext>
            </a:extLst>
          </p:cNvPr>
          <p:cNvSpPr>
            <a:spLocks noGrp="1"/>
          </p:cNvSpPr>
          <p:nvPr>
            <p:ph type="body" sz="quarter" idx="17"/>
          </p:nvPr>
        </p:nvSpPr>
        <p:spPr>
          <a:xfrm>
            <a:off x="7356835" y="2286000"/>
            <a:ext cx="2133600" cy="3983038"/>
          </a:xfr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1" name="Text Placeholder 9">
            <a:extLst>
              <a:ext uri="{FF2B5EF4-FFF2-40B4-BE49-F238E27FC236}">
                <a16:creationId xmlns:a16="http://schemas.microsoft.com/office/drawing/2014/main" id="{EB9E96FF-1743-9340-8E99-08C92FF506BC}"/>
              </a:ext>
            </a:extLst>
          </p:cNvPr>
          <p:cNvSpPr>
            <a:spLocks noGrp="1"/>
          </p:cNvSpPr>
          <p:nvPr>
            <p:ph type="body" sz="quarter" idx="18"/>
          </p:nvPr>
        </p:nvSpPr>
        <p:spPr>
          <a:xfrm>
            <a:off x="9685256"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22" name="Text Placeholder 11">
            <a:extLst>
              <a:ext uri="{FF2B5EF4-FFF2-40B4-BE49-F238E27FC236}">
                <a16:creationId xmlns:a16="http://schemas.microsoft.com/office/drawing/2014/main" id="{1183CC26-FA4E-FF4E-8EED-0F14D01769F3}"/>
              </a:ext>
            </a:extLst>
          </p:cNvPr>
          <p:cNvSpPr>
            <a:spLocks noGrp="1"/>
          </p:cNvSpPr>
          <p:nvPr>
            <p:ph type="body" sz="quarter" idx="19"/>
          </p:nvPr>
        </p:nvSpPr>
        <p:spPr>
          <a:xfrm>
            <a:off x="9685256" y="2286000"/>
            <a:ext cx="2133600" cy="3983038"/>
          </a:xfr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5" name="Freeform: Shape 24" descr="Yellow-Blue MIS Identity bar">
            <a:extLst>
              <a:ext uri="{FF2B5EF4-FFF2-40B4-BE49-F238E27FC236}">
                <a16:creationId xmlns:a16="http://schemas.microsoft.com/office/drawing/2014/main" id="{CBDC7BC2-6718-439F-9FAB-492B240221B1}"/>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4142640834"/>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28" orient="horz" pos="888">
          <p15:clr>
            <a:srgbClr val="5ACBF0"/>
          </p15:clr>
        </p15:guide>
        <p15:guide id="29" orient="horz" pos="1248">
          <p15:clr>
            <a:srgbClr val="5ACBF0"/>
          </p15:clr>
        </p15:guide>
        <p15:guide id="30" orient="horz" pos="288">
          <p15:clr>
            <a:srgbClr val="5ACBF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bg1"/>
        </a:solidFill>
        <a:effectLst/>
      </p:bgPr>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60CA4FBE-DB72-45F7-BB3B-F48F3C388EDC}"/>
              </a:ext>
            </a:extLst>
          </p:cNvPr>
          <p:cNvGrpSpPr/>
          <p:nvPr userDrawn="1"/>
        </p:nvGrpSpPr>
        <p:grpSpPr>
          <a:xfrm>
            <a:off x="3246976" y="831079"/>
            <a:ext cx="6860724" cy="6860669"/>
            <a:chOff x="662221" y="831079"/>
            <a:chExt cx="6860724" cy="6860669"/>
          </a:xfrm>
        </p:grpSpPr>
        <p:sp>
          <p:nvSpPr>
            <p:cNvPr id="46" name="Freeform 89">
              <a:extLst>
                <a:ext uri="{FF2B5EF4-FFF2-40B4-BE49-F238E27FC236}">
                  <a16:creationId xmlns:a16="http://schemas.microsoft.com/office/drawing/2014/main" id="{DAC76A4C-1E45-4B11-8F88-EF983DA287CB}"/>
                </a:ext>
              </a:extLst>
            </p:cNvPr>
            <p:cNvSpPr>
              <a:spLocks/>
            </p:cNvSpPr>
            <p:nvPr/>
          </p:nvSpPr>
          <p:spPr bwMode="auto">
            <a:xfrm>
              <a:off x="6177180" y="4446119"/>
              <a:ext cx="1345765" cy="2110974"/>
            </a:xfrm>
            <a:custGeom>
              <a:avLst/>
              <a:gdLst>
                <a:gd name="T0" fmla="*/ 28 w 76"/>
                <a:gd name="T1" fmla="*/ 118 h 118"/>
                <a:gd name="T2" fmla="*/ 76 w 76"/>
                <a:gd name="T3" fmla="*/ 0 h 118"/>
                <a:gd name="T4" fmla="*/ 37 w 76"/>
                <a:gd name="T5" fmla="*/ 0 h 118"/>
                <a:gd name="T6" fmla="*/ 0 w 76"/>
                <a:gd name="T7" fmla="*/ 90 h 118"/>
                <a:gd name="T8" fmla="*/ 28 w 76"/>
                <a:gd name="T9" fmla="*/ 118 h 118"/>
              </a:gdLst>
              <a:ahLst/>
              <a:cxnLst>
                <a:cxn ang="0">
                  <a:pos x="T0" y="T1"/>
                </a:cxn>
                <a:cxn ang="0">
                  <a:pos x="T2" y="T3"/>
                </a:cxn>
                <a:cxn ang="0">
                  <a:pos x="T4" y="T5"/>
                </a:cxn>
                <a:cxn ang="0">
                  <a:pos x="T6" y="T7"/>
                </a:cxn>
                <a:cxn ang="0">
                  <a:pos x="T8" y="T9"/>
                </a:cxn>
              </a:cxnLst>
              <a:rect l="0" t="0" r="r" b="b"/>
              <a:pathLst>
                <a:path w="76" h="118">
                  <a:moveTo>
                    <a:pt x="28" y="118"/>
                  </a:moveTo>
                  <a:cubicBezTo>
                    <a:pt x="56" y="86"/>
                    <a:pt x="74" y="45"/>
                    <a:pt x="76" y="0"/>
                  </a:cubicBezTo>
                  <a:cubicBezTo>
                    <a:pt x="37" y="0"/>
                    <a:pt x="37" y="0"/>
                    <a:pt x="37" y="0"/>
                  </a:cubicBezTo>
                  <a:cubicBezTo>
                    <a:pt x="35" y="34"/>
                    <a:pt x="21" y="65"/>
                    <a:pt x="0" y="90"/>
                  </a:cubicBezTo>
                  <a:lnTo>
                    <a:pt x="28" y="118"/>
                  </a:lnTo>
                  <a:close/>
                </a:path>
              </a:pathLst>
            </a:custGeom>
            <a:solidFill>
              <a:schemeClr val="bg2">
                <a:alpha val="70000"/>
              </a:schemeClr>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FFFFFF"/>
                </a:solidFill>
                <a:latin typeface="Segoe UI"/>
                <a:cs typeface="Segoe UI" pitchFamily="34" charset="0"/>
              </a:endParaRPr>
            </a:p>
          </p:txBody>
        </p:sp>
        <p:sp>
          <p:nvSpPr>
            <p:cNvPr id="47" name="Freeform 90">
              <a:extLst>
                <a:ext uri="{FF2B5EF4-FFF2-40B4-BE49-F238E27FC236}">
                  <a16:creationId xmlns:a16="http://schemas.microsoft.com/office/drawing/2014/main" id="{42475098-B7C6-4473-BA28-09DF027BEEEA}"/>
                </a:ext>
              </a:extLst>
            </p:cNvPr>
            <p:cNvSpPr>
              <a:spLocks/>
            </p:cNvSpPr>
            <p:nvPr/>
          </p:nvSpPr>
          <p:spPr bwMode="auto">
            <a:xfrm>
              <a:off x="662221" y="1965734"/>
              <a:ext cx="1398538" cy="2110974"/>
            </a:xfrm>
            <a:custGeom>
              <a:avLst/>
              <a:gdLst>
                <a:gd name="T0" fmla="*/ 49 w 78"/>
                <a:gd name="T1" fmla="*/ 0 h 119"/>
                <a:gd name="T2" fmla="*/ 0 w 78"/>
                <a:gd name="T3" fmla="*/ 119 h 119"/>
                <a:gd name="T4" fmla="*/ 41 w 78"/>
                <a:gd name="T5" fmla="*/ 119 h 119"/>
                <a:gd name="T6" fmla="*/ 78 w 78"/>
                <a:gd name="T7" fmla="*/ 29 h 119"/>
                <a:gd name="T8" fmla="*/ 49 w 78"/>
                <a:gd name="T9" fmla="*/ 0 h 119"/>
              </a:gdLst>
              <a:ahLst/>
              <a:cxnLst>
                <a:cxn ang="0">
                  <a:pos x="T0" y="T1"/>
                </a:cxn>
                <a:cxn ang="0">
                  <a:pos x="T2" y="T3"/>
                </a:cxn>
                <a:cxn ang="0">
                  <a:pos x="T4" y="T5"/>
                </a:cxn>
                <a:cxn ang="0">
                  <a:pos x="T6" y="T7"/>
                </a:cxn>
                <a:cxn ang="0">
                  <a:pos x="T8" y="T9"/>
                </a:cxn>
              </a:cxnLst>
              <a:rect l="0" t="0" r="r" b="b"/>
              <a:pathLst>
                <a:path w="78" h="119">
                  <a:moveTo>
                    <a:pt x="49" y="0"/>
                  </a:moveTo>
                  <a:cubicBezTo>
                    <a:pt x="21" y="32"/>
                    <a:pt x="2" y="73"/>
                    <a:pt x="0" y="119"/>
                  </a:cubicBezTo>
                  <a:cubicBezTo>
                    <a:pt x="41" y="119"/>
                    <a:pt x="41" y="119"/>
                    <a:pt x="41" y="119"/>
                  </a:cubicBezTo>
                  <a:cubicBezTo>
                    <a:pt x="43" y="84"/>
                    <a:pt x="57" y="53"/>
                    <a:pt x="78" y="29"/>
                  </a:cubicBezTo>
                  <a:lnTo>
                    <a:pt x="49" y="0"/>
                  </a:lnTo>
                  <a:close/>
                </a:path>
              </a:pathLst>
            </a:custGeom>
            <a:solidFill>
              <a:schemeClr val="bg2">
                <a:alpha val="70000"/>
              </a:schemeClr>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FFFFFF"/>
                </a:solidFill>
                <a:latin typeface="Segoe UI"/>
                <a:cs typeface="Segoe UI" pitchFamily="34" charset="0"/>
              </a:endParaRPr>
            </a:p>
          </p:txBody>
        </p:sp>
        <p:sp>
          <p:nvSpPr>
            <p:cNvPr id="48" name="Freeform 91">
              <a:extLst>
                <a:ext uri="{FF2B5EF4-FFF2-40B4-BE49-F238E27FC236}">
                  <a16:creationId xmlns:a16="http://schemas.microsoft.com/office/drawing/2014/main" id="{EDF19F5C-ADF3-40E1-A7C7-ACC5B7F0A4E4}"/>
                </a:ext>
              </a:extLst>
            </p:cNvPr>
            <p:cNvSpPr>
              <a:spLocks/>
            </p:cNvSpPr>
            <p:nvPr/>
          </p:nvSpPr>
          <p:spPr bwMode="auto">
            <a:xfrm>
              <a:off x="1823263" y="6293228"/>
              <a:ext cx="2110992" cy="1398520"/>
            </a:xfrm>
            <a:custGeom>
              <a:avLst/>
              <a:gdLst>
                <a:gd name="T0" fmla="*/ 0 w 118"/>
                <a:gd name="T1" fmla="*/ 29 h 78"/>
                <a:gd name="T2" fmla="*/ 118 w 118"/>
                <a:gd name="T3" fmla="*/ 78 h 78"/>
                <a:gd name="T4" fmla="*/ 118 w 118"/>
                <a:gd name="T5" fmla="*/ 37 h 78"/>
                <a:gd name="T6" fmla="*/ 29 w 118"/>
                <a:gd name="T7" fmla="*/ 0 h 78"/>
                <a:gd name="T8" fmla="*/ 0 w 118"/>
                <a:gd name="T9" fmla="*/ 29 h 78"/>
              </a:gdLst>
              <a:ahLst/>
              <a:cxnLst>
                <a:cxn ang="0">
                  <a:pos x="T0" y="T1"/>
                </a:cxn>
                <a:cxn ang="0">
                  <a:pos x="T2" y="T3"/>
                </a:cxn>
                <a:cxn ang="0">
                  <a:pos x="T4" y="T5"/>
                </a:cxn>
                <a:cxn ang="0">
                  <a:pos x="T6" y="T7"/>
                </a:cxn>
                <a:cxn ang="0">
                  <a:pos x="T8" y="T9"/>
                </a:cxn>
              </a:cxnLst>
              <a:rect l="0" t="0" r="r" b="b"/>
              <a:pathLst>
                <a:path w="118" h="78">
                  <a:moveTo>
                    <a:pt x="0" y="29"/>
                  </a:moveTo>
                  <a:cubicBezTo>
                    <a:pt x="32" y="57"/>
                    <a:pt x="73" y="76"/>
                    <a:pt x="118" y="78"/>
                  </a:cubicBezTo>
                  <a:cubicBezTo>
                    <a:pt x="118" y="37"/>
                    <a:pt x="118" y="37"/>
                    <a:pt x="118" y="37"/>
                  </a:cubicBezTo>
                  <a:cubicBezTo>
                    <a:pt x="84" y="35"/>
                    <a:pt x="53" y="21"/>
                    <a:pt x="29" y="0"/>
                  </a:cubicBezTo>
                  <a:lnTo>
                    <a:pt x="0" y="29"/>
                  </a:lnTo>
                  <a:close/>
                </a:path>
              </a:pathLst>
            </a:custGeom>
            <a:solidFill>
              <a:schemeClr val="bg2">
                <a:alpha val="70000"/>
              </a:schemeClr>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FFFFFF"/>
                </a:solidFill>
                <a:latin typeface="Segoe UI"/>
                <a:cs typeface="Segoe UI" pitchFamily="34" charset="0"/>
              </a:endParaRPr>
            </a:p>
          </p:txBody>
        </p:sp>
        <p:sp>
          <p:nvSpPr>
            <p:cNvPr id="49" name="Freeform 92">
              <a:extLst>
                <a:ext uri="{FF2B5EF4-FFF2-40B4-BE49-F238E27FC236}">
                  <a16:creationId xmlns:a16="http://schemas.microsoft.com/office/drawing/2014/main" id="{979AF4E7-869C-43CB-B1F9-11FDD4657D29}"/>
                </a:ext>
              </a:extLst>
            </p:cNvPr>
            <p:cNvSpPr>
              <a:spLocks/>
            </p:cNvSpPr>
            <p:nvPr/>
          </p:nvSpPr>
          <p:spPr bwMode="auto">
            <a:xfrm>
              <a:off x="662221" y="4446119"/>
              <a:ext cx="1398538" cy="2110974"/>
            </a:xfrm>
            <a:custGeom>
              <a:avLst/>
              <a:gdLst>
                <a:gd name="T0" fmla="*/ 0 w 78"/>
                <a:gd name="T1" fmla="*/ 0 h 118"/>
                <a:gd name="T2" fmla="*/ 49 w 78"/>
                <a:gd name="T3" fmla="*/ 118 h 118"/>
                <a:gd name="T4" fmla="*/ 78 w 78"/>
                <a:gd name="T5" fmla="*/ 90 h 118"/>
                <a:gd name="T6" fmla="*/ 41 w 78"/>
                <a:gd name="T7" fmla="*/ 0 h 118"/>
                <a:gd name="T8" fmla="*/ 0 w 78"/>
                <a:gd name="T9" fmla="*/ 0 h 118"/>
              </a:gdLst>
              <a:ahLst/>
              <a:cxnLst>
                <a:cxn ang="0">
                  <a:pos x="T0" y="T1"/>
                </a:cxn>
                <a:cxn ang="0">
                  <a:pos x="T2" y="T3"/>
                </a:cxn>
                <a:cxn ang="0">
                  <a:pos x="T4" y="T5"/>
                </a:cxn>
                <a:cxn ang="0">
                  <a:pos x="T6" y="T7"/>
                </a:cxn>
                <a:cxn ang="0">
                  <a:pos x="T8" y="T9"/>
                </a:cxn>
              </a:cxnLst>
              <a:rect l="0" t="0" r="r" b="b"/>
              <a:pathLst>
                <a:path w="78" h="118">
                  <a:moveTo>
                    <a:pt x="0" y="0"/>
                  </a:moveTo>
                  <a:cubicBezTo>
                    <a:pt x="2" y="45"/>
                    <a:pt x="21" y="87"/>
                    <a:pt x="49" y="118"/>
                  </a:cubicBezTo>
                  <a:cubicBezTo>
                    <a:pt x="78" y="90"/>
                    <a:pt x="78" y="90"/>
                    <a:pt x="78" y="90"/>
                  </a:cubicBezTo>
                  <a:cubicBezTo>
                    <a:pt x="57" y="65"/>
                    <a:pt x="43" y="34"/>
                    <a:pt x="41" y="0"/>
                  </a:cubicBezTo>
                  <a:lnTo>
                    <a:pt x="0" y="0"/>
                  </a:lnTo>
                  <a:close/>
                </a:path>
              </a:pathLst>
            </a:custGeom>
            <a:solidFill>
              <a:schemeClr val="bg2">
                <a:alpha val="70000"/>
              </a:schemeClr>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FFFFFF"/>
                </a:solidFill>
                <a:latin typeface="Segoe UI"/>
                <a:cs typeface="Segoe UI" pitchFamily="34" charset="0"/>
              </a:endParaRPr>
            </a:p>
          </p:txBody>
        </p:sp>
        <p:sp>
          <p:nvSpPr>
            <p:cNvPr id="50" name="Freeform 93">
              <a:extLst>
                <a:ext uri="{FF2B5EF4-FFF2-40B4-BE49-F238E27FC236}">
                  <a16:creationId xmlns:a16="http://schemas.microsoft.com/office/drawing/2014/main" id="{3C3BA65D-9765-4C03-B37C-6050A3BF36F4}"/>
                </a:ext>
              </a:extLst>
            </p:cNvPr>
            <p:cNvSpPr>
              <a:spLocks/>
            </p:cNvSpPr>
            <p:nvPr/>
          </p:nvSpPr>
          <p:spPr bwMode="auto">
            <a:xfrm>
              <a:off x="6177180" y="1965734"/>
              <a:ext cx="1345765" cy="2110974"/>
            </a:xfrm>
            <a:custGeom>
              <a:avLst/>
              <a:gdLst>
                <a:gd name="T0" fmla="*/ 28 w 76"/>
                <a:gd name="T1" fmla="*/ 0 h 118"/>
                <a:gd name="T2" fmla="*/ 0 w 76"/>
                <a:gd name="T3" fmla="*/ 28 h 118"/>
                <a:gd name="T4" fmla="*/ 37 w 76"/>
                <a:gd name="T5" fmla="*/ 118 h 118"/>
                <a:gd name="T6" fmla="*/ 76 w 76"/>
                <a:gd name="T7" fmla="*/ 118 h 118"/>
                <a:gd name="T8" fmla="*/ 28 w 76"/>
                <a:gd name="T9" fmla="*/ 0 h 118"/>
              </a:gdLst>
              <a:ahLst/>
              <a:cxnLst>
                <a:cxn ang="0">
                  <a:pos x="T0" y="T1"/>
                </a:cxn>
                <a:cxn ang="0">
                  <a:pos x="T2" y="T3"/>
                </a:cxn>
                <a:cxn ang="0">
                  <a:pos x="T4" y="T5"/>
                </a:cxn>
                <a:cxn ang="0">
                  <a:pos x="T6" y="T7"/>
                </a:cxn>
                <a:cxn ang="0">
                  <a:pos x="T8" y="T9"/>
                </a:cxn>
              </a:cxnLst>
              <a:rect l="0" t="0" r="r" b="b"/>
              <a:pathLst>
                <a:path w="76" h="118">
                  <a:moveTo>
                    <a:pt x="28" y="0"/>
                  </a:moveTo>
                  <a:cubicBezTo>
                    <a:pt x="0" y="28"/>
                    <a:pt x="0" y="28"/>
                    <a:pt x="0" y="28"/>
                  </a:cubicBezTo>
                  <a:cubicBezTo>
                    <a:pt x="21" y="52"/>
                    <a:pt x="35" y="83"/>
                    <a:pt x="37" y="118"/>
                  </a:cubicBezTo>
                  <a:cubicBezTo>
                    <a:pt x="76" y="118"/>
                    <a:pt x="76" y="118"/>
                    <a:pt x="76" y="118"/>
                  </a:cubicBezTo>
                  <a:cubicBezTo>
                    <a:pt x="74" y="72"/>
                    <a:pt x="56" y="31"/>
                    <a:pt x="28" y="0"/>
                  </a:cubicBezTo>
                  <a:close/>
                </a:path>
              </a:pathLst>
            </a:custGeom>
            <a:solidFill>
              <a:schemeClr val="bg2">
                <a:alpha val="70000"/>
              </a:schemeClr>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FFFFFF"/>
                </a:solidFill>
                <a:latin typeface="Segoe UI"/>
                <a:cs typeface="Segoe UI" pitchFamily="34" charset="0"/>
              </a:endParaRPr>
            </a:p>
          </p:txBody>
        </p:sp>
        <p:sp>
          <p:nvSpPr>
            <p:cNvPr id="51" name="Freeform 94">
              <a:extLst>
                <a:ext uri="{FF2B5EF4-FFF2-40B4-BE49-F238E27FC236}">
                  <a16:creationId xmlns:a16="http://schemas.microsoft.com/office/drawing/2014/main" id="{F40323A0-2186-4D0C-A489-974234098D2D}"/>
                </a:ext>
              </a:extLst>
            </p:cNvPr>
            <p:cNvSpPr>
              <a:spLocks/>
            </p:cNvSpPr>
            <p:nvPr/>
          </p:nvSpPr>
          <p:spPr bwMode="auto">
            <a:xfrm>
              <a:off x="4277297" y="6293228"/>
              <a:ext cx="2137379" cy="1398520"/>
            </a:xfrm>
            <a:custGeom>
              <a:avLst/>
              <a:gdLst>
                <a:gd name="T0" fmla="*/ 1 w 118"/>
                <a:gd name="T1" fmla="*/ 78 h 78"/>
                <a:gd name="T2" fmla="*/ 118 w 118"/>
                <a:gd name="T3" fmla="*/ 28 h 78"/>
                <a:gd name="T4" fmla="*/ 90 w 118"/>
                <a:gd name="T5" fmla="*/ 0 h 78"/>
                <a:gd name="T6" fmla="*/ 0 w 118"/>
                <a:gd name="T7" fmla="*/ 37 h 78"/>
                <a:gd name="T8" fmla="*/ 0 w 118"/>
                <a:gd name="T9" fmla="*/ 78 h 78"/>
                <a:gd name="T10" fmla="*/ 1 w 118"/>
                <a:gd name="T11" fmla="*/ 78 h 78"/>
              </a:gdLst>
              <a:ahLst/>
              <a:cxnLst>
                <a:cxn ang="0">
                  <a:pos x="T0" y="T1"/>
                </a:cxn>
                <a:cxn ang="0">
                  <a:pos x="T2" y="T3"/>
                </a:cxn>
                <a:cxn ang="0">
                  <a:pos x="T4" y="T5"/>
                </a:cxn>
                <a:cxn ang="0">
                  <a:pos x="T6" y="T7"/>
                </a:cxn>
                <a:cxn ang="0">
                  <a:pos x="T8" y="T9"/>
                </a:cxn>
                <a:cxn ang="0">
                  <a:pos x="T10" y="T11"/>
                </a:cxn>
              </a:cxnLst>
              <a:rect l="0" t="0" r="r" b="b"/>
              <a:pathLst>
                <a:path w="118" h="78">
                  <a:moveTo>
                    <a:pt x="1" y="78"/>
                  </a:moveTo>
                  <a:cubicBezTo>
                    <a:pt x="46" y="75"/>
                    <a:pt x="87" y="57"/>
                    <a:pt x="118" y="28"/>
                  </a:cubicBezTo>
                  <a:cubicBezTo>
                    <a:pt x="90" y="0"/>
                    <a:pt x="90" y="0"/>
                    <a:pt x="90" y="0"/>
                  </a:cubicBezTo>
                  <a:cubicBezTo>
                    <a:pt x="66" y="22"/>
                    <a:pt x="35" y="35"/>
                    <a:pt x="0" y="37"/>
                  </a:cubicBezTo>
                  <a:cubicBezTo>
                    <a:pt x="0" y="78"/>
                    <a:pt x="0" y="78"/>
                    <a:pt x="0" y="78"/>
                  </a:cubicBezTo>
                  <a:lnTo>
                    <a:pt x="1" y="78"/>
                  </a:lnTo>
                  <a:close/>
                </a:path>
              </a:pathLst>
            </a:custGeom>
            <a:solidFill>
              <a:schemeClr val="bg2">
                <a:alpha val="70000"/>
              </a:schemeClr>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FFFFFF"/>
                </a:solidFill>
                <a:latin typeface="Segoe UI"/>
                <a:cs typeface="Segoe UI" pitchFamily="34" charset="0"/>
              </a:endParaRPr>
            </a:p>
          </p:txBody>
        </p:sp>
        <p:sp>
          <p:nvSpPr>
            <p:cNvPr id="52" name="Freeform 95">
              <a:extLst>
                <a:ext uri="{FF2B5EF4-FFF2-40B4-BE49-F238E27FC236}">
                  <a16:creationId xmlns:a16="http://schemas.microsoft.com/office/drawing/2014/main" id="{36206946-C5F5-46C3-ACA2-C009AE4541AF}"/>
                </a:ext>
              </a:extLst>
            </p:cNvPr>
            <p:cNvSpPr>
              <a:spLocks/>
            </p:cNvSpPr>
            <p:nvPr/>
          </p:nvSpPr>
          <p:spPr bwMode="auto">
            <a:xfrm>
              <a:off x="4303684" y="831079"/>
              <a:ext cx="2110992" cy="1372134"/>
            </a:xfrm>
            <a:custGeom>
              <a:avLst/>
              <a:gdLst>
                <a:gd name="T0" fmla="*/ 0 w 117"/>
                <a:gd name="T1" fmla="*/ 0 h 77"/>
                <a:gd name="T2" fmla="*/ 0 w 117"/>
                <a:gd name="T3" fmla="*/ 40 h 77"/>
                <a:gd name="T4" fmla="*/ 89 w 117"/>
                <a:gd name="T5" fmla="*/ 77 h 77"/>
                <a:gd name="T6" fmla="*/ 117 w 117"/>
                <a:gd name="T7" fmla="*/ 49 h 77"/>
                <a:gd name="T8" fmla="*/ 0 w 117"/>
                <a:gd name="T9" fmla="*/ 0 h 77"/>
              </a:gdLst>
              <a:ahLst/>
              <a:cxnLst>
                <a:cxn ang="0">
                  <a:pos x="T0" y="T1"/>
                </a:cxn>
                <a:cxn ang="0">
                  <a:pos x="T2" y="T3"/>
                </a:cxn>
                <a:cxn ang="0">
                  <a:pos x="T4" y="T5"/>
                </a:cxn>
                <a:cxn ang="0">
                  <a:pos x="T6" y="T7"/>
                </a:cxn>
                <a:cxn ang="0">
                  <a:pos x="T8" y="T9"/>
                </a:cxn>
              </a:cxnLst>
              <a:rect l="0" t="0" r="r" b="b"/>
              <a:pathLst>
                <a:path w="117" h="77">
                  <a:moveTo>
                    <a:pt x="0" y="0"/>
                  </a:moveTo>
                  <a:cubicBezTo>
                    <a:pt x="0" y="40"/>
                    <a:pt x="0" y="40"/>
                    <a:pt x="0" y="40"/>
                  </a:cubicBezTo>
                  <a:cubicBezTo>
                    <a:pt x="34" y="42"/>
                    <a:pt x="65" y="56"/>
                    <a:pt x="89" y="77"/>
                  </a:cubicBezTo>
                  <a:cubicBezTo>
                    <a:pt x="117" y="49"/>
                    <a:pt x="117" y="49"/>
                    <a:pt x="117" y="49"/>
                  </a:cubicBezTo>
                  <a:cubicBezTo>
                    <a:pt x="86" y="21"/>
                    <a:pt x="45" y="3"/>
                    <a:pt x="0" y="0"/>
                  </a:cubicBezTo>
                  <a:close/>
                </a:path>
              </a:pathLst>
            </a:custGeom>
            <a:solidFill>
              <a:schemeClr val="bg2">
                <a:alpha val="70000"/>
              </a:schemeClr>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FFFFFF"/>
                </a:solidFill>
                <a:latin typeface="Segoe UI"/>
                <a:cs typeface="Segoe UI" pitchFamily="34" charset="0"/>
              </a:endParaRPr>
            </a:p>
          </p:txBody>
        </p:sp>
        <p:sp>
          <p:nvSpPr>
            <p:cNvPr id="53" name="Freeform 96">
              <a:extLst>
                <a:ext uri="{FF2B5EF4-FFF2-40B4-BE49-F238E27FC236}">
                  <a16:creationId xmlns:a16="http://schemas.microsoft.com/office/drawing/2014/main" id="{68B97B13-A03F-4256-B13F-1E734EA73810}"/>
                </a:ext>
              </a:extLst>
            </p:cNvPr>
            <p:cNvSpPr>
              <a:spLocks/>
            </p:cNvSpPr>
            <p:nvPr/>
          </p:nvSpPr>
          <p:spPr bwMode="auto">
            <a:xfrm>
              <a:off x="1823263" y="831079"/>
              <a:ext cx="2110992" cy="1372134"/>
            </a:xfrm>
            <a:custGeom>
              <a:avLst/>
              <a:gdLst>
                <a:gd name="T0" fmla="*/ 118 w 118"/>
                <a:gd name="T1" fmla="*/ 0 h 77"/>
                <a:gd name="T2" fmla="*/ 0 w 118"/>
                <a:gd name="T3" fmla="*/ 49 h 77"/>
                <a:gd name="T4" fmla="*/ 29 w 118"/>
                <a:gd name="T5" fmla="*/ 77 h 77"/>
                <a:gd name="T6" fmla="*/ 118 w 118"/>
                <a:gd name="T7" fmla="*/ 40 h 77"/>
                <a:gd name="T8" fmla="*/ 118 w 118"/>
                <a:gd name="T9" fmla="*/ 0 h 77"/>
              </a:gdLst>
              <a:ahLst/>
              <a:cxnLst>
                <a:cxn ang="0">
                  <a:pos x="T0" y="T1"/>
                </a:cxn>
                <a:cxn ang="0">
                  <a:pos x="T2" y="T3"/>
                </a:cxn>
                <a:cxn ang="0">
                  <a:pos x="T4" y="T5"/>
                </a:cxn>
                <a:cxn ang="0">
                  <a:pos x="T6" y="T7"/>
                </a:cxn>
                <a:cxn ang="0">
                  <a:pos x="T8" y="T9"/>
                </a:cxn>
              </a:cxnLst>
              <a:rect l="0" t="0" r="r" b="b"/>
              <a:pathLst>
                <a:path w="118" h="77">
                  <a:moveTo>
                    <a:pt x="118" y="0"/>
                  </a:moveTo>
                  <a:cubicBezTo>
                    <a:pt x="73" y="2"/>
                    <a:pt x="32" y="20"/>
                    <a:pt x="0" y="49"/>
                  </a:cubicBezTo>
                  <a:cubicBezTo>
                    <a:pt x="29" y="77"/>
                    <a:pt x="29" y="77"/>
                    <a:pt x="29" y="77"/>
                  </a:cubicBezTo>
                  <a:cubicBezTo>
                    <a:pt x="53" y="56"/>
                    <a:pt x="84" y="43"/>
                    <a:pt x="118" y="40"/>
                  </a:cubicBezTo>
                  <a:cubicBezTo>
                    <a:pt x="118" y="0"/>
                    <a:pt x="118" y="0"/>
                    <a:pt x="118" y="0"/>
                  </a:cubicBezTo>
                  <a:close/>
                </a:path>
              </a:pathLst>
            </a:custGeom>
            <a:solidFill>
              <a:schemeClr val="bg2">
                <a:alpha val="70000"/>
              </a:schemeClr>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FFFFFF"/>
                </a:solidFill>
                <a:latin typeface="Segoe UI"/>
                <a:cs typeface="Segoe UI" pitchFamily="34" charset="0"/>
              </a:endParaRPr>
            </a:p>
          </p:txBody>
        </p:sp>
        <p:grpSp>
          <p:nvGrpSpPr>
            <p:cNvPr id="54" name="Group 53">
              <a:extLst>
                <a:ext uri="{FF2B5EF4-FFF2-40B4-BE49-F238E27FC236}">
                  <a16:creationId xmlns:a16="http://schemas.microsoft.com/office/drawing/2014/main" id="{6C6621CE-BFA2-492C-93A2-AFE780652963}"/>
                </a:ext>
              </a:extLst>
            </p:cNvPr>
            <p:cNvGrpSpPr/>
            <p:nvPr/>
          </p:nvGrpSpPr>
          <p:grpSpPr>
            <a:xfrm>
              <a:off x="2317129" y="3005054"/>
              <a:ext cx="3550907" cy="2512723"/>
              <a:chOff x="2317129" y="3005054"/>
              <a:chExt cx="3550907" cy="2512723"/>
            </a:xfrm>
          </p:grpSpPr>
          <p:sp>
            <p:nvSpPr>
              <p:cNvPr id="55" name="Freeform: Shape 54">
                <a:extLst>
                  <a:ext uri="{FF2B5EF4-FFF2-40B4-BE49-F238E27FC236}">
                    <a16:creationId xmlns:a16="http://schemas.microsoft.com/office/drawing/2014/main" id="{4ABD6D6F-0891-400A-88B0-0EE1C225DA07}"/>
                  </a:ext>
                </a:extLst>
              </p:cNvPr>
              <p:cNvSpPr/>
              <p:nvPr/>
            </p:nvSpPr>
            <p:spPr>
              <a:xfrm>
                <a:off x="2410678" y="3098560"/>
                <a:ext cx="1836872" cy="1708391"/>
              </a:xfrm>
              <a:custGeom>
                <a:avLst/>
                <a:gdLst>
                  <a:gd name="connsiteX0" fmla="*/ 111344 w 212238"/>
                  <a:gd name="connsiteY0" fmla="*/ 197393 h 197393"/>
                  <a:gd name="connsiteX1" fmla="*/ 0 w 212238"/>
                  <a:gd name="connsiteY1" fmla="*/ 86121 h 197393"/>
                  <a:gd name="connsiteX2" fmla="*/ 0 w 212238"/>
                  <a:gd name="connsiteY2" fmla="*/ 0 h 197393"/>
                  <a:gd name="connsiteX3" fmla="*/ 100895 w 212238"/>
                  <a:gd name="connsiteY3" fmla="*/ 0 h 197393"/>
                  <a:gd name="connsiteX4" fmla="*/ 212239 w 212238"/>
                  <a:gd name="connsiteY4" fmla="*/ 111345 h 197393"/>
                  <a:gd name="connsiteX5" fmla="*/ 212239 w 212238"/>
                  <a:gd name="connsiteY5" fmla="*/ 197393 h 197393"/>
                  <a:gd name="connsiteX6" fmla="*/ 111344 w 212238"/>
                  <a:gd name="connsiteY6" fmla="*/ 197393 h 19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38" h="197393">
                    <a:moveTo>
                      <a:pt x="111344" y="197393"/>
                    </a:moveTo>
                    <a:cubicBezTo>
                      <a:pt x="49943" y="197393"/>
                      <a:pt x="0" y="147450"/>
                      <a:pt x="0" y="86121"/>
                    </a:cubicBezTo>
                    <a:lnTo>
                      <a:pt x="0" y="0"/>
                    </a:lnTo>
                    <a:lnTo>
                      <a:pt x="100895" y="0"/>
                    </a:lnTo>
                    <a:cubicBezTo>
                      <a:pt x="162296" y="0"/>
                      <a:pt x="212239" y="49943"/>
                      <a:pt x="212239" y="111345"/>
                    </a:cubicBezTo>
                    <a:lnTo>
                      <a:pt x="212239" y="197393"/>
                    </a:lnTo>
                    <a:lnTo>
                      <a:pt x="111344" y="197393"/>
                    </a:lnTo>
                    <a:close/>
                  </a:path>
                </a:pathLst>
              </a:custGeom>
              <a:solidFill>
                <a:schemeClr val="bg2">
                  <a:alpha val="70000"/>
                </a:schemeClr>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kern="0">
                  <a:solidFill>
                    <a:srgbClr val="FFFFFF"/>
                  </a:solidFill>
                  <a:latin typeface="Segoe UI"/>
                  <a:cs typeface="Segoe UI" pitchFamily="34" charset="0"/>
                </a:endParaRPr>
              </a:p>
            </p:txBody>
          </p:sp>
          <p:sp>
            <p:nvSpPr>
              <p:cNvPr id="56" name="Freeform: Shape 55">
                <a:extLst>
                  <a:ext uri="{FF2B5EF4-FFF2-40B4-BE49-F238E27FC236}">
                    <a16:creationId xmlns:a16="http://schemas.microsoft.com/office/drawing/2014/main" id="{9E617921-3394-473D-BEA0-8862A76E7BBD}"/>
                  </a:ext>
                </a:extLst>
              </p:cNvPr>
              <p:cNvSpPr/>
              <p:nvPr/>
            </p:nvSpPr>
            <p:spPr>
              <a:xfrm>
                <a:off x="4613094" y="3752593"/>
                <a:ext cx="1161384" cy="1055345"/>
              </a:xfrm>
              <a:custGeom>
                <a:avLst/>
                <a:gdLst>
                  <a:gd name="connsiteX0" fmla="*/ 0 w 134190"/>
                  <a:gd name="connsiteY0" fmla="*/ 121939 h 121938"/>
                  <a:gd name="connsiteX1" fmla="*/ 0 w 134190"/>
                  <a:gd name="connsiteY1" fmla="*/ 58951 h 121938"/>
                  <a:gd name="connsiteX2" fmla="*/ 58951 w 134190"/>
                  <a:gd name="connsiteY2" fmla="*/ 0 h 121938"/>
                  <a:gd name="connsiteX3" fmla="*/ 134190 w 134190"/>
                  <a:gd name="connsiteY3" fmla="*/ 0 h 121938"/>
                  <a:gd name="connsiteX4" fmla="*/ 134190 w 134190"/>
                  <a:gd name="connsiteY4" fmla="*/ 62987 h 121938"/>
                  <a:gd name="connsiteX5" fmla="*/ 75238 w 134190"/>
                  <a:gd name="connsiteY5" fmla="*/ 121939 h 121938"/>
                  <a:gd name="connsiteX6" fmla="*/ 0 w 134190"/>
                  <a:gd name="connsiteY6" fmla="*/ 121939 h 12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0" h="121938">
                    <a:moveTo>
                      <a:pt x="0" y="121939"/>
                    </a:moveTo>
                    <a:lnTo>
                      <a:pt x="0" y="58951"/>
                    </a:lnTo>
                    <a:cubicBezTo>
                      <a:pt x="0" y="26449"/>
                      <a:pt x="26449" y="0"/>
                      <a:pt x="58951" y="0"/>
                    </a:cubicBezTo>
                    <a:lnTo>
                      <a:pt x="134190" y="0"/>
                    </a:lnTo>
                    <a:lnTo>
                      <a:pt x="134190" y="62987"/>
                    </a:lnTo>
                    <a:cubicBezTo>
                      <a:pt x="134190" y="95489"/>
                      <a:pt x="107741" y="121939"/>
                      <a:pt x="75238" y="121939"/>
                    </a:cubicBezTo>
                    <a:lnTo>
                      <a:pt x="0" y="121939"/>
                    </a:lnTo>
                    <a:close/>
                  </a:path>
                </a:pathLst>
              </a:custGeom>
              <a:solidFill>
                <a:schemeClr val="bg2">
                  <a:alpha val="70000"/>
                </a:schemeClr>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kern="0">
                  <a:solidFill>
                    <a:srgbClr val="FFFFFF"/>
                  </a:solidFill>
                  <a:latin typeface="Segoe UI"/>
                  <a:cs typeface="Segoe UI" pitchFamily="34" charset="0"/>
                </a:endParaRPr>
              </a:p>
            </p:txBody>
          </p:sp>
          <p:sp>
            <p:nvSpPr>
              <p:cNvPr id="57" name="Freeform: Shape 56">
                <a:extLst>
                  <a:ext uri="{FF2B5EF4-FFF2-40B4-BE49-F238E27FC236}">
                    <a16:creationId xmlns:a16="http://schemas.microsoft.com/office/drawing/2014/main" id="{939D0E9D-2D48-4E10-B19F-DDF31AB650F0}"/>
                  </a:ext>
                </a:extLst>
              </p:cNvPr>
              <p:cNvSpPr/>
              <p:nvPr/>
            </p:nvSpPr>
            <p:spPr>
              <a:xfrm>
                <a:off x="2317129" y="3005054"/>
                <a:ext cx="2025235" cy="2512369"/>
              </a:xfrm>
              <a:custGeom>
                <a:avLst/>
                <a:gdLst>
                  <a:gd name="connsiteX0" fmla="*/ 233859 w 234002"/>
                  <a:gd name="connsiteY0" fmla="*/ 203735 h 290287"/>
                  <a:gd name="connsiteX1" fmla="*/ 233859 w 234002"/>
                  <a:gd name="connsiteY1" fmla="*/ 122154 h 290287"/>
                  <a:gd name="connsiteX2" fmla="*/ 111705 w 234002"/>
                  <a:gd name="connsiteY2" fmla="*/ 0 h 290287"/>
                  <a:gd name="connsiteX3" fmla="*/ 0 w 234002"/>
                  <a:gd name="connsiteY3" fmla="*/ 0 h 290287"/>
                  <a:gd name="connsiteX4" fmla="*/ 0 w 234002"/>
                  <a:gd name="connsiteY4" fmla="*/ 96859 h 290287"/>
                  <a:gd name="connsiteX5" fmla="*/ 122154 w 234002"/>
                  <a:gd name="connsiteY5" fmla="*/ 219013 h 290287"/>
                  <a:gd name="connsiteX6" fmla="*/ 212383 w 234002"/>
                  <a:gd name="connsiteY6" fmla="*/ 219013 h 290287"/>
                  <a:gd name="connsiteX7" fmla="*/ 212383 w 234002"/>
                  <a:gd name="connsiteY7" fmla="*/ 290288 h 290287"/>
                  <a:gd name="connsiteX8" fmla="*/ 234003 w 234002"/>
                  <a:gd name="connsiteY8" fmla="*/ 290288 h 290287"/>
                  <a:gd name="connsiteX9" fmla="*/ 234003 w 234002"/>
                  <a:gd name="connsiteY9" fmla="*/ 203735 h 290287"/>
                  <a:gd name="connsiteX10" fmla="*/ 233859 w 234002"/>
                  <a:gd name="connsiteY10" fmla="*/ 203735 h 290287"/>
                  <a:gd name="connsiteX11" fmla="*/ 51096 w 234002"/>
                  <a:gd name="connsiteY11" fmla="*/ 167989 h 290287"/>
                  <a:gd name="connsiteX12" fmla="*/ 21620 w 234002"/>
                  <a:gd name="connsiteY12" fmla="*/ 96931 h 290287"/>
                  <a:gd name="connsiteX13" fmla="*/ 21620 w 234002"/>
                  <a:gd name="connsiteY13" fmla="*/ 21620 h 290287"/>
                  <a:gd name="connsiteX14" fmla="*/ 111705 w 234002"/>
                  <a:gd name="connsiteY14" fmla="*/ 21620 h 290287"/>
                  <a:gd name="connsiteX15" fmla="*/ 182763 w 234002"/>
                  <a:gd name="connsiteY15" fmla="*/ 51096 h 290287"/>
                  <a:gd name="connsiteX16" fmla="*/ 212239 w 234002"/>
                  <a:gd name="connsiteY16" fmla="*/ 122154 h 290287"/>
                  <a:gd name="connsiteX17" fmla="*/ 212239 w 234002"/>
                  <a:gd name="connsiteY17" fmla="*/ 173827 h 290287"/>
                  <a:gd name="connsiteX18" fmla="*/ 163521 w 234002"/>
                  <a:gd name="connsiteY18" fmla="*/ 118407 h 290287"/>
                  <a:gd name="connsiteX19" fmla="*/ 96570 w 234002"/>
                  <a:gd name="connsiteY19" fmla="*/ 72068 h 290287"/>
                  <a:gd name="connsiteX20" fmla="*/ 92246 w 234002"/>
                  <a:gd name="connsiteY20" fmla="*/ 78194 h 290287"/>
                  <a:gd name="connsiteX21" fmla="*/ 145937 w 234002"/>
                  <a:gd name="connsiteY21" fmla="*/ 135992 h 290287"/>
                  <a:gd name="connsiteX22" fmla="*/ 199843 w 234002"/>
                  <a:gd name="connsiteY22" fmla="*/ 197465 h 290287"/>
                  <a:gd name="connsiteX23" fmla="*/ 122154 w 234002"/>
                  <a:gd name="connsiteY23" fmla="*/ 197465 h 290287"/>
                  <a:gd name="connsiteX24" fmla="*/ 51096 w 234002"/>
                  <a:gd name="connsiteY24" fmla="*/ 167989 h 29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4002" h="290287">
                    <a:moveTo>
                      <a:pt x="233859" y="203735"/>
                    </a:moveTo>
                    <a:lnTo>
                      <a:pt x="233859" y="122154"/>
                    </a:lnTo>
                    <a:cubicBezTo>
                      <a:pt x="233859" y="54700"/>
                      <a:pt x="179160" y="0"/>
                      <a:pt x="111705" y="0"/>
                    </a:cubicBezTo>
                    <a:lnTo>
                      <a:pt x="0" y="0"/>
                    </a:lnTo>
                    <a:lnTo>
                      <a:pt x="0" y="96859"/>
                    </a:lnTo>
                    <a:cubicBezTo>
                      <a:pt x="0" y="164314"/>
                      <a:pt x="54699" y="219013"/>
                      <a:pt x="122154" y="219013"/>
                    </a:cubicBezTo>
                    <a:lnTo>
                      <a:pt x="212383" y="219013"/>
                    </a:lnTo>
                    <a:lnTo>
                      <a:pt x="212383" y="290288"/>
                    </a:lnTo>
                    <a:lnTo>
                      <a:pt x="234003" y="290288"/>
                    </a:lnTo>
                    <a:lnTo>
                      <a:pt x="234003" y="203735"/>
                    </a:lnTo>
                    <a:lnTo>
                      <a:pt x="233859" y="203735"/>
                    </a:lnTo>
                    <a:close/>
                    <a:moveTo>
                      <a:pt x="51096" y="167989"/>
                    </a:moveTo>
                    <a:cubicBezTo>
                      <a:pt x="32070" y="148964"/>
                      <a:pt x="21620" y="123740"/>
                      <a:pt x="21620" y="96931"/>
                    </a:cubicBezTo>
                    <a:lnTo>
                      <a:pt x="21620" y="21620"/>
                    </a:lnTo>
                    <a:lnTo>
                      <a:pt x="111705" y="21620"/>
                    </a:lnTo>
                    <a:cubicBezTo>
                      <a:pt x="138585" y="21620"/>
                      <a:pt x="163809" y="32071"/>
                      <a:pt x="182763" y="51096"/>
                    </a:cubicBezTo>
                    <a:cubicBezTo>
                      <a:pt x="201717" y="70122"/>
                      <a:pt x="212239" y="95345"/>
                      <a:pt x="212239" y="122154"/>
                    </a:cubicBezTo>
                    <a:lnTo>
                      <a:pt x="212239" y="173827"/>
                    </a:lnTo>
                    <a:cubicBezTo>
                      <a:pt x="204671" y="162728"/>
                      <a:pt x="189898" y="143847"/>
                      <a:pt x="163521" y="118407"/>
                    </a:cubicBezTo>
                    <a:cubicBezTo>
                      <a:pt x="136207" y="92102"/>
                      <a:pt x="111633" y="78553"/>
                      <a:pt x="96570" y="72068"/>
                    </a:cubicBezTo>
                    <a:cubicBezTo>
                      <a:pt x="92751" y="70410"/>
                      <a:pt x="89436" y="75166"/>
                      <a:pt x="92246" y="78194"/>
                    </a:cubicBezTo>
                    <a:cubicBezTo>
                      <a:pt x="108173" y="95130"/>
                      <a:pt x="136856" y="125758"/>
                      <a:pt x="145937" y="135992"/>
                    </a:cubicBezTo>
                    <a:cubicBezTo>
                      <a:pt x="155666" y="146946"/>
                      <a:pt x="186078" y="181682"/>
                      <a:pt x="199843" y="197465"/>
                    </a:cubicBezTo>
                    <a:lnTo>
                      <a:pt x="122154" y="197465"/>
                    </a:lnTo>
                    <a:cubicBezTo>
                      <a:pt x="95273" y="197465"/>
                      <a:pt x="70050" y="186943"/>
                      <a:pt x="51096" y="167989"/>
                    </a:cubicBezTo>
                    <a:close/>
                  </a:path>
                </a:pathLst>
              </a:custGeom>
              <a:solidFill>
                <a:schemeClr val="bg2">
                  <a:alpha val="70000"/>
                </a:schemeClr>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kern="0">
                  <a:solidFill>
                    <a:srgbClr val="FFFFFF"/>
                  </a:solidFill>
                  <a:latin typeface="Segoe UI"/>
                  <a:cs typeface="Segoe UI" pitchFamily="34" charset="0"/>
                </a:endParaRPr>
              </a:p>
            </p:txBody>
          </p:sp>
          <p:sp>
            <p:nvSpPr>
              <p:cNvPr id="58" name="Freeform: Shape 57">
                <a:extLst>
                  <a:ext uri="{FF2B5EF4-FFF2-40B4-BE49-F238E27FC236}">
                    <a16:creationId xmlns:a16="http://schemas.microsoft.com/office/drawing/2014/main" id="{687D125D-3437-4872-92E3-32F8EA16FDEB}"/>
                  </a:ext>
                </a:extLst>
              </p:cNvPr>
              <p:cNvSpPr/>
              <p:nvPr/>
            </p:nvSpPr>
            <p:spPr>
              <a:xfrm>
                <a:off x="4519544" y="3659078"/>
                <a:ext cx="1348492" cy="1858699"/>
              </a:xfrm>
              <a:custGeom>
                <a:avLst/>
                <a:gdLst>
                  <a:gd name="connsiteX0" fmla="*/ 69761 w 155809"/>
                  <a:gd name="connsiteY0" fmla="*/ 0 h 214760"/>
                  <a:gd name="connsiteX1" fmla="*/ 0 w 155809"/>
                  <a:gd name="connsiteY1" fmla="*/ 69761 h 214760"/>
                  <a:gd name="connsiteX2" fmla="*/ 0 w 155809"/>
                  <a:gd name="connsiteY2" fmla="*/ 128136 h 214760"/>
                  <a:gd name="connsiteX3" fmla="*/ 0 w 155809"/>
                  <a:gd name="connsiteY3" fmla="*/ 214761 h 214760"/>
                  <a:gd name="connsiteX4" fmla="*/ 21620 w 155809"/>
                  <a:gd name="connsiteY4" fmla="*/ 214761 h 214760"/>
                  <a:gd name="connsiteX5" fmla="*/ 21620 w 155809"/>
                  <a:gd name="connsiteY5" fmla="*/ 143630 h 214760"/>
                  <a:gd name="connsiteX6" fmla="*/ 86049 w 155809"/>
                  <a:gd name="connsiteY6" fmla="*/ 143630 h 214760"/>
                  <a:gd name="connsiteX7" fmla="*/ 155810 w 155809"/>
                  <a:gd name="connsiteY7" fmla="*/ 73869 h 214760"/>
                  <a:gd name="connsiteX8" fmla="*/ 155810 w 155809"/>
                  <a:gd name="connsiteY8" fmla="*/ 0 h 214760"/>
                  <a:gd name="connsiteX9" fmla="*/ 69761 w 155809"/>
                  <a:gd name="connsiteY9" fmla="*/ 0 h 214760"/>
                  <a:gd name="connsiteX10" fmla="*/ 134189 w 155809"/>
                  <a:gd name="connsiteY10" fmla="*/ 73797 h 214760"/>
                  <a:gd name="connsiteX11" fmla="*/ 86049 w 155809"/>
                  <a:gd name="connsiteY11" fmla="*/ 121938 h 214760"/>
                  <a:gd name="connsiteX12" fmla="*/ 28755 w 155809"/>
                  <a:gd name="connsiteY12" fmla="*/ 121938 h 214760"/>
                  <a:gd name="connsiteX13" fmla="*/ 58519 w 155809"/>
                  <a:gd name="connsiteY13" fmla="*/ 84103 h 214760"/>
                  <a:gd name="connsiteX14" fmla="*/ 86193 w 155809"/>
                  <a:gd name="connsiteY14" fmla="*/ 54267 h 214760"/>
                  <a:gd name="connsiteX15" fmla="*/ 80644 w 155809"/>
                  <a:gd name="connsiteY15" fmla="*/ 47204 h 214760"/>
                  <a:gd name="connsiteX16" fmla="*/ 46988 w 155809"/>
                  <a:gd name="connsiteY16" fmla="*/ 72572 h 214760"/>
                  <a:gd name="connsiteX17" fmla="*/ 21620 w 155809"/>
                  <a:gd name="connsiteY17" fmla="*/ 100030 h 214760"/>
                  <a:gd name="connsiteX18" fmla="*/ 21620 w 155809"/>
                  <a:gd name="connsiteY18" fmla="*/ 69761 h 214760"/>
                  <a:gd name="connsiteX19" fmla="*/ 69761 w 155809"/>
                  <a:gd name="connsiteY19" fmla="*/ 21620 h 214760"/>
                  <a:gd name="connsiteX20" fmla="*/ 134189 w 155809"/>
                  <a:gd name="connsiteY20" fmla="*/ 21620 h 214760"/>
                  <a:gd name="connsiteX21" fmla="*/ 134189 w 155809"/>
                  <a:gd name="connsiteY21" fmla="*/ 73797 h 21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809" h="214760">
                    <a:moveTo>
                      <a:pt x="69761" y="0"/>
                    </a:moveTo>
                    <a:cubicBezTo>
                      <a:pt x="31206" y="0"/>
                      <a:pt x="0" y="31206"/>
                      <a:pt x="0" y="69761"/>
                    </a:cubicBezTo>
                    <a:lnTo>
                      <a:pt x="0" y="128136"/>
                    </a:lnTo>
                    <a:lnTo>
                      <a:pt x="0" y="214761"/>
                    </a:lnTo>
                    <a:lnTo>
                      <a:pt x="21620" y="214761"/>
                    </a:lnTo>
                    <a:lnTo>
                      <a:pt x="21620" y="143630"/>
                    </a:lnTo>
                    <a:lnTo>
                      <a:pt x="86049" y="143630"/>
                    </a:lnTo>
                    <a:cubicBezTo>
                      <a:pt x="124605" y="143630"/>
                      <a:pt x="155810" y="112426"/>
                      <a:pt x="155810" y="73869"/>
                    </a:cubicBezTo>
                    <a:lnTo>
                      <a:pt x="155810" y="0"/>
                    </a:lnTo>
                    <a:lnTo>
                      <a:pt x="69761" y="0"/>
                    </a:lnTo>
                    <a:close/>
                    <a:moveTo>
                      <a:pt x="134189" y="73797"/>
                    </a:moveTo>
                    <a:cubicBezTo>
                      <a:pt x="134189" y="100318"/>
                      <a:pt x="112570" y="121938"/>
                      <a:pt x="86049" y="121938"/>
                    </a:cubicBezTo>
                    <a:lnTo>
                      <a:pt x="28755" y="121938"/>
                    </a:lnTo>
                    <a:cubicBezTo>
                      <a:pt x="37259" y="110768"/>
                      <a:pt x="52610" y="90733"/>
                      <a:pt x="58519" y="84103"/>
                    </a:cubicBezTo>
                    <a:cubicBezTo>
                      <a:pt x="63203" y="78842"/>
                      <a:pt x="75887" y="65293"/>
                      <a:pt x="86193" y="54267"/>
                    </a:cubicBezTo>
                    <a:cubicBezTo>
                      <a:pt x="89724" y="50519"/>
                      <a:pt x="85184" y="44681"/>
                      <a:pt x="80644" y="47204"/>
                    </a:cubicBezTo>
                    <a:cubicBezTo>
                      <a:pt x="71347" y="52393"/>
                      <a:pt x="59600" y="60392"/>
                      <a:pt x="46988" y="72572"/>
                    </a:cubicBezTo>
                    <a:cubicBezTo>
                      <a:pt x="35386" y="83742"/>
                      <a:pt x="27242" y="92967"/>
                      <a:pt x="21620" y="100030"/>
                    </a:cubicBezTo>
                    <a:lnTo>
                      <a:pt x="21620" y="69761"/>
                    </a:lnTo>
                    <a:cubicBezTo>
                      <a:pt x="21620" y="43241"/>
                      <a:pt x="43241" y="21620"/>
                      <a:pt x="69761" y="21620"/>
                    </a:cubicBezTo>
                    <a:lnTo>
                      <a:pt x="134189" y="21620"/>
                    </a:lnTo>
                    <a:lnTo>
                      <a:pt x="134189" y="73797"/>
                    </a:lnTo>
                    <a:close/>
                  </a:path>
                </a:pathLst>
              </a:custGeom>
              <a:solidFill>
                <a:schemeClr val="bg2">
                  <a:alpha val="70000"/>
                </a:schemeClr>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kern="0">
                  <a:solidFill>
                    <a:srgbClr val="FFFFFF"/>
                  </a:solidFill>
                  <a:latin typeface="Segoe UI"/>
                  <a:cs typeface="Segoe UI" pitchFamily="34" charset="0"/>
                </a:endParaRPr>
              </a:p>
            </p:txBody>
          </p:sp>
        </p:grpSp>
      </p:gr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17" name="TextBox 16">
            <a:extLst>
              <a:ext uri="{FF2B5EF4-FFF2-40B4-BE49-F238E27FC236}">
                <a16:creationId xmlns:a16="http://schemas.microsoft.com/office/drawing/2014/main" id="{EB03DA73-B482-4BCF-B739-DCACC3CD21FD}"/>
              </a:ext>
            </a:extLst>
          </p:cNvPr>
          <p:cNvSpPr txBox="1"/>
          <p:nvPr userDrawn="1"/>
        </p:nvSpPr>
        <p:spPr>
          <a:xfrm>
            <a:off x="0" y="5344886"/>
            <a:ext cx="12192000" cy="1513114"/>
          </a:xfrm>
          <a:prstGeom prst="rect">
            <a:avLst/>
          </a:prstGeom>
          <a:solidFill>
            <a:srgbClr val="00445E"/>
          </a:solidFill>
        </p:spPr>
        <p:txBody>
          <a:bodyPr wrap="square" lIns="146304" tIns="91440" rIns="146304" bIns="91440" anchor="t">
            <a:noAutofit/>
          </a:bodyPr>
          <a:lstStyle>
            <a:defPPr>
              <a:defRPr lang="en-US"/>
            </a:defPPr>
            <a:lvl1pPr defTabSz="914367">
              <a:spcAft>
                <a:spcPts val="900"/>
              </a:spcAft>
              <a:defRPr sz="1600">
                <a:solidFill>
                  <a:schemeClr val="accent1"/>
                </a:solidFill>
                <a:latin typeface="Segoe UI Semibold" panose="020B0702040204020203" pitchFamily="34" charset="0"/>
                <a:cs typeface="Segoe UI Semibold" panose="020B0702040204020203" pitchFamily="34" charset="0"/>
              </a:defRPr>
            </a:lvl1pPr>
            <a:lvl2pPr marL="457183" defTabSz="914367">
              <a:defRPr sz="1765"/>
            </a:lvl2pPr>
            <a:lvl3pPr marL="914367" defTabSz="914367">
              <a:defRPr sz="1765"/>
            </a:lvl3pPr>
            <a:lvl4pPr marL="1371550" defTabSz="914367">
              <a:defRPr sz="1765"/>
            </a:lvl4pPr>
            <a:lvl5pPr marL="1828734" defTabSz="914367">
              <a:defRPr sz="1765"/>
            </a:lvl5pPr>
            <a:lvl6pPr marL="2285918" defTabSz="914367">
              <a:defRPr sz="1765"/>
            </a:lvl6pPr>
            <a:lvl7pPr marL="2743101" defTabSz="914367">
              <a:defRPr sz="1765"/>
            </a:lvl7pPr>
            <a:lvl8pPr marL="3200284" defTabSz="914367">
              <a:defRPr sz="1765"/>
            </a:lvl8pPr>
            <a:lvl9pPr marL="3657469" defTabSz="914367">
              <a:defRPr sz="1765"/>
            </a:lvl9pPr>
          </a:lstStyle>
          <a:p>
            <a:pPr marL="0" marR="0" lvl="0" indent="0" algn="l" defTabSz="914367" rtl="0" eaLnBrk="1" fontAlgn="auto" latinLnBrk="0" hangingPunct="1">
              <a:lnSpc>
                <a:spcPct val="100000"/>
              </a:lnSpc>
              <a:spcBef>
                <a:spcPts val="0"/>
              </a:spcBef>
              <a:spcAft>
                <a:spcPts val="900"/>
              </a:spcAft>
              <a:buClrTx/>
              <a:buSzTx/>
              <a:buFontTx/>
              <a:buNone/>
              <a:tabLst/>
              <a:defRPr/>
            </a:pPr>
            <a:endParaRPr kumimoji="0" lang="en-US" sz="16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endParaRPr>
          </a:p>
        </p:txBody>
      </p:sp>
      <p:sp>
        <p:nvSpPr>
          <p:cNvPr id="4" name="Text Placeholder 3">
            <a:extLst>
              <a:ext uri="{FF2B5EF4-FFF2-40B4-BE49-F238E27FC236}">
                <a16:creationId xmlns:a16="http://schemas.microsoft.com/office/drawing/2014/main" id="{9F5E7EF3-C2E1-42B7-90F0-880FAB058A79}"/>
              </a:ext>
            </a:extLst>
          </p:cNvPr>
          <p:cNvSpPr>
            <a:spLocks noGrp="1"/>
          </p:cNvSpPr>
          <p:nvPr>
            <p:ph type="body" sz="quarter" idx="10"/>
          </p:nvPr>
        </p:nvSpPr>
        <p:spPr>
          <a:xfrm>
            <a:off x="582389" y="4217923"/>
            <a:ext cx="2615184" cy="553998"/>
          </a:xfrm>
        </p:spPr>
        <p:txBody>
          <a:bodyPr wrap="square" anchor="t">
            <a:spAutoFit/>
          </a:bodyPr>
          <a:lstStyle>
            <a:lvl1pPr marL="290513" indent="-228600" algn="ctr">
              <a:buNone/>
              <a:tabLst/>
              <a:defRPr kumimoji="0" lang="en-US" sz="1800" b="0" i="0" u="none" strike="noStrike" cap="none" normalizeH="0" smtClean="0">
                <a:ln>
                  <a:noFill/>
                </a:ln>
                <a:solidFill>
                  <a:schemeClr val="tx1"/>
                </a:solidFill>
                <a:effectLst/>
                <a:uLnTx/>
                <a:uFillTx/>
                <a:latin typeface="+mn-lt"/>
              </a:defRPr>
            </a:lvl1pPr>
            <a:lvl2pPr>
              <a:defRPr lang="en-US" sz="1765" smtClean="0">
                <a:solidFill>
                  <a:schemeClr val="tx1"/>
                </a:solidFill>
              </a:defRPr>
            </a:lvl2pPr>
            <a:lvl3pPr>
              <a:defRPr lang="en-US" sz="1765" smtClean="0">
                <a:solidFill>
                  <a:schemeClr val="tx1"/>
                </a:solidFill>
              </a:defRPr>
            </a:lvl3pPr>
            <a:lvl4pPr>
              <a:defRPr lang="en-US" sz="1765" smtClean="0">
                <a:solidFill>
                  <a:schemeClr val="tx1"/>
                </a:solidFill>
              </a:defRPr>
            </a:lvl4pPr>
            <a:lvl5pPr>
              <a:defRPr lang="en-US" sz="1765">
                <a:solidFill>
                  <a:schemeClr val="tx1"/>
                </a:solidFill>
              </a:defRPr>
            </a:lvl5pPr>
          </a:lstStyle>
          <a:p>
            <a:pPr marL="228600" lvl="0" indent="-228600" algn="ctr" defTabSz="914367">
              <a:spcBef>
                <a:spcPts val="0"/>
              </a:spcBef>
              <a:buSzTx/>
            </a:pPr>
            <a:r>
              <a:rPr lang="en-US"/>
              <a:t>Click to edit Master text styles</a:t>
            </a:r>
          </a:p>
        </p:txBody>
      </p:sp>
      <p:sp>
        <p:nvSpPr>
          <p:cNvPr id="84" name="Text Placeholder 3">
            <a:extLst>
              <a:ext uri="{FF2B5EF4-FFF2-40B4-BE49-F238E27FC236}">
                <a16:creationId xmlns:a16="http://schemas.microsoft.com/office/drawing/2014/main" id="{33866896-69FE-40F1-902A-B4448D77B30F}"/>
              </a:ext>
            </a:extLst>
          </p:cNvPr>
          <p:cNvSpPr>
            <a:spLocks noGrp="1"/>
          </p:cNvSpPr>
          <p:nvPr>
            <p:ph type="body" sz="quarter" idx="11"/>
          </p:nvPr>
        </p:nvSpPr>
        <p:spPr>
          <a:xfrm>
            <a:off x="6189137" y="4217923"/>
            <a:ext cx="2611341" cy="553998"/>
          </a:xfrm>
        </p:spPr>
        <p:txBody>
          <a:bodyPr wrap="square" anchor="t">
            <a:spAutoFit/>
          </a:bodyPr>
          <a:lstStyle>
            <a:lvl1pPr marL="228600" indent="-228600" algn="ctr">
              <a:buNone/>
              <a:defRPr kumimoji="0" lang="en-US" sz="1800" b="0" i="0" u="none" strike="noStrike" cap="none" normalizeH="0" smtClean="0">
                <a:ln>
                  <a:noFill/>
                </a:ln>
                <a:solidFill>
                  <a:schemeClr val="tx1"/>
                </a:solidFill>
                <a:effectLst/>
                <a:uLnTx/>
                <a:uFillTx/>
                <a:latin typeface="+mn-lt"/>
              </a:defRPr>
            </a:lvl1pPr>
            <a:lvl2pPr>
              <a:defRPr lang="en-US" sz="1765" smtClean="0">
                <a:solidFill>
                  <a:schemeClr val="tx1"/>
                </a:solidFill>
              </a:defRPr>
            </a:lvl2pPr>
            <a:lvl3pPr>
              <a:defRPr lang="en-US" sz="1765" smtClean="0">
                <a:solidFill>
                  <a:schemeClr val="tx1"/>
                </a:solidFill>
              </a:defRPr>
            </a:lvl3pPr>
            <a:lvl4pPr>
              <a:defRPr lang="en-US" sz="1765" smtClean="0">
                <a:solidFill>
                  <a:schemeClr val="tx1"/>
                </a:solidFill>
              </a:defRPr>
            </a:lvl4pPr>
            <a:lvl5pPr>
              <a:defRPr lang="en-US" sz="1765">
                <a:solidFill>
                  <a:schemeClr val="tx1"/>
                </a:solidFill>
              </a:defRPr>
            </a:lvl5pPr>
          </a:lstStyle>
          <a:p>
            <a:pPr marL="228600" lvl="0" indent="-228600" algn="ctr" defTabSz="914367">
              <a:spcBef>
                <a:spcPts val="0"/>
              </a:spcBef>
              <a:buSzTx/>
            </a:pPr>
            <a:r>
              <a:rPr lang="en-US"/>
              <a:t>Click to edit Master text styles</a:t>
            </a:r>
          </a:p>
        </p:txBody>
      </p:sp>
      <p:sp>
        <p:nvSpPr>
          <p:cNvPr id="85" name="Text Placeholder 3">
            <a:extLst>
              <a:ext uri="{FF2B5EF4-FFF2-40B4-BE49-F238E27FC236}">
                <a16:creationId xmlns:a16="http://schemas.microsoft.com/office/drawing/2014/main" id="{FDC390B8-19B8-4BF4-B898-213D74F428DB}"/>
              </a:ext>
            </a:extLst>
          </p:cNvPr>
          <p:cNvSpPr>
            <a:spLocks noGrp="1"/>
          </p:cNvSpPr>
          <p:nvPr>
            <p:ph type="body" sz="quarter" idx="12"/>
          </p:nvPr>
        </p:nvSpPr>
        <p:spPr>
          <a:xfrm>
            <a:off x="8994204" y="4217923"/>
            <a:ext cx="2615184" cy="553998"/>
          </a:xfrm>
        </p:spPr>
        <p:txBody>
          <a:bodyPr wrap="square" anchor="t">
            <a:spAutoFit/>
          </a:bodyPr>
          <a:lstStyle>
            <a:lvl1pPr algn="ctr">
              <a:buNone/>
              <a:defRPr kumimoji="0" lang="en-US" sz="1800" b="0" i="0" u="none" strike="noStrike" cap="none" normalizeH="0" smtClean="0">
                <a:ln>
                  <a:noFill/>
                </a:ln>
                <a:solidFill>
                  <a:schemeClr val="tx1"/>
                </a:solidFill>
                <a:effectLst/>
                <a:uLnTx/>
                <a:uFillTx/>
                <a:latin typeface="+mn-lt"/>
              </a:defRPr>
            </a:lvl1pPr>
            <a:lvl2pPr>
              <a:defRPr lang="en-US" sz="1765" smtClean="0">
                <a:solidFill>
                  <a:schemeClr val="tx1"/>
                </a:solidFill>
              </a:defRPr>
            </a:lvl2pPr>
            <a:lvl3pPr>
              <a:defRPr lang="en-US" sz="1765" smtClean="0">
                <a:solidFill>
                  <a:schemeClr val="tx1"/>
                </a:solidFill>
              </a:defRPr>
            </a:lvl3pPr>
            <a:lvl4pPr>
              <a:defRPr lang="en-US" sz="1765" smtClean="0">
                <a:solidFill>
                  <a:schemeClr val="tx1"/>
                </a:solidFill>
              </a:defRPr>
            </a:lvl4pPr>
            <a:lvl5pPr>
              <a:defRPr lang="en-US" sz="1765">
                <a:solidFill>
                  <a:schemeClr val="tx1"/>
                </a:solidFill>
              </a:defRPr>
            </a:lvl5pPr>
          </a:lstStyle>
          <a:p>
            <a:pPr marL="228600" lvl="0" indent="-228600" algn="ctr" defTabSz="914367">
              <a:spcBef>
                <a:spcPts val="0"/>
              </a:spcBef>
              <a:buSzTx/>
            </a:pPr>
            <a:r>
              <a:rPr lang="en-US"/>
              <a:t>Click to edit Master text styles</a:t>
            </a:r>
          </a:p>
        </p:txBody>
      </p:sp>
      <p:sp>
        <p:nvSpPr>
          <p:cNvPr id="86" name="Text Placeholder 3">
            <a:extLst>
              <a:ext uri="{FF2B5EF4-FFF2-40B4-BE49-F238E27FC236}">
                <a16:creationId xmlns:a16="http://schemas.microsoft.com/office/drawing/2014/main" id="{AD36D598-349E-461D-B595-D8C8B728B6FE}"/>
              </a:ext>
            </a:extLst>
          </p:cNvPr>
          <p:cNvSpPr>
            <a:spLocks noGrp="1"/>
          </p:cNvSpPr>
          <p:nvPr>
            <p:ph type="body" sz="quarter" idx="13"/>
          </p:nvPr>
        </p:nvSpPr>
        <p:spPr>
          <a:xfrm>
            <a:off x="3387681" y="4217923"/>
            <a:ext cx="2615184" cy="553998"/>
          </a:xfrm>
        </p:spPr>
        <p:txBody>
          <a:bodyPr wrap="square" anchor="t">
            <a:spAutoFit/>
          </a:bodyPr>
          <a:lstStyle>
            <a:lvl1pPr algn="ctr">
              <a:buNone/>
              <a:defRPr kumimoji="0" lang="en-US" sz="1800" b="0" i="0" u="none" strike="noStrike" cap="none" normalizeH="0" smtClean="0">
                <a:ln>
                  <a:noFill/>
                </a:ln>
                <a:solidFill>
                  <a:schemeClr val="tx1"/>
                </a:solidFill>
                <a:effectLst/>
                <a:uLnTx/>
                <a:uFillTx/>
                <a:latin typeface="+mn-lt"/>
              </a:defRPr>
            </a:lvl1pPr>
            <a:lvl2pPr>
              <a:defRPr lang="en-US" sz="1765" smtClean="0">
                <a:solidFill>
                  <a:schemeClr val="tx1"/>
                </a:solidFill>
              </a:defRPr>
            </a:lvl2pPr>
            <a:lvl3pPr>
              <a:defRPr lang="en-US" sz="1765" smtClean="0">
                <a:solidFill>
                  <a:schemeClr val="tx1"/>
                </a:solidFill>
              </a:defRPr>
            </a:lvl3pPr>
            <a:lvl4pPr>
              <a:defRPr lang="en-US" sz="1765" smtClean="0">
                <a:solidFill>
                  <a:schemeClr val="tx1"/>
                </a:solidFill>
              </a:defRPr>
            </a:lvl4pPr>
            <a:lvl5pPr>
              <a:defRPr lang="en-US" sz="1765">
                <a:solidFill>
                  <a:schemeClr val="tx1"/>
                </a:solidFill>
              </a:defRPr>
            </a:lvl5pPr>
          </a:lstStyle>
          <a:p>
            <a:pPr marL="228600" lvl="0" indent="-228600" algn="ctr" defTabSz="914367">
              <a:spcBef>
                <a:spcPts val="0"/>
              </a:spcBef>
              <a:buSzTx/>
            </a:pPr>
            <a:r>
              <a:rPr lang="en-US"/>
              <a:t>Click to edit Master text styles</a:t>
            </a:r>
          </a:p>
        </p:txBody>
      </p:sp>
      <p:pic>
        <p:nvPicPr>
          <p:cNvPr id="88" name="Graphic 87">
            <a:extLst>
              <a:ext uri="{FF2B5EF4-FFF2-40B4-BE49-F238E27FC236}">
                <a16:creationId xmlns:a16="http://schemas.microsoft.com/office/drawing/2014/main" id="{4B737D7C-8D60-41E5-A59B-64932997ADD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1619460" y="5501607"/>
            <a:ext cx="251658" cy="251658"/>
          </a:xfrm>
          <a:prstGeom prst="rect">
            <a:avLst/>
          </a:prstGeom>
        </p:spPr>
      </p:pic>
      <p:sp>
        <p:nvSpPr>
          <p:cNvPr id="89" name="Text Placeholder 3">
            <a:extLst>
              <a:ext uri="{FF2B5EF4-FFF2-40B4-BE49-F238E27FC236}">
                <a16:creationId xmlns:a16="http://schemas.microsoft.com/office/drawing/2014/main" id="{269447F2-0F8D-43EB-B1B6-E41A3D513C49}"/>
              </a:ext>
            </a:extLst>
          </p:cNvPr>
          <p:cNvSpPr>
            <a:spLocks noGrp="1"/>
          </p:cNvSpPr>
          <p:nvPr>
            <p:ph type="body" sz="quarter" idx="14"/>
          </p:nvPr>
        </p:nvSpPr>
        <p:spPr>
          <a:xfrm>
            <a:off x="1450285" y="5484270"/>
            <a:ext cx="9561134" cy="606320"/>
          </a:xfrm>
          <a:noFill/>
          <a:ln w="6350">
            <a:noFill/>
          </a:ln>
        </p:spPr>
        <p:txBody>
          <a:bodyPr vert="horz" wrap="square" lIns="420624" tIns="219456" rIns="182880" bIns="137160" rtlCol="0" anchor="t">
            <a:spAutoFit/>
          </a:bodyPr>
          <a:lstStyle>
            <a:lvl1pPr algn="l">
              <a:buNone/>
              <a:defRPr kumimoji="0" lang="en-US" sz="1600" b="0" i="0" u="none" strike="noStrike" cap="none" normalizeH="0" dirty="0" smtClean="0">
                <a:ln w="3175">
                  <a:noFill/>
                </a:ln>
                <a:solidFill>
                  <a:srgbClr val="FFFFFF"/>
                </a:solidFill>
                <a:effectLst/>
                <a:uLnTx/>
                <a:uFillTx/>
                <a:latin typeface="Segoe UI"/>
              </a:defRPr>
            </a:lvl1pPr>
            <a:lvl2pPr>
              <a:defRPr lang="en-US" sz="1765" smtClean="0">
                <a:solidFill>
                  <a:schemeClr val="tx1"/>
                </a:solidFill>
              </a:defRPr>
            </a:lvl2pPr>
            <a:lvl3pPr>
              <a:defRPr lang="en-US" sz="1765" smtClean="0">
                <a:solidFill>
                  <a:schemeClr val="tx1"/>
                </a:solidFill>
              </a:defRPr>
            </a:lvl3pPr>
            <a:lvl4pPr>
              <a:defRPr lang="en-US" sz="1765" smtClean="0">
                <a:solidFill>
                  <a:schemeClr val="tx1"/>
                </a:solidFill>
              </a:defRPr>
            </a:lvl4pPr>
            <a:lvl5pPr>
              <a:defRPr lang="en-US" sz="1765">
                <a:solidFill>
                  <a:schemeClr val="tx1"/>
                </a:solidFill>
              </a:defRPr>
            </a:lvl5pPr>
          </a:lstStyle>
          <a:p>
            <a:pPr marL="0" lvl="0" indent="0">
              <a:spcBef>
                <a:spcPct val="0"/>
              </a:spcBef>
              <a:spcAft>
                <a:spcPts val="600"/>
              </a:spcAft>
              <a:buSzTx/>
              <a:buFontTx/>
              <a:buNone/>
            </a:pPr>
            <a:r>
              <a:rPr lang="en-US"/>
              <a:t>Click to edit Master text styles</a:t>
            </a:r>
          </a:p>
        </p:txBody>
      </p:sp>
      <p:sp>
        <p:nvSpPr>
          <p:cNvPr id="90" name="Text Placeholder 3">
            <a:extLst>
              <a:ext uri="{FF2B5EF4-FFF2-40B4-BE49-F238E27FC236}">
                <a16:creationId xmlns:a16="http://schemas.microsoft.com/office/drawing/2014/main" id="{680BDEB6-8C21-4659-A5F8-B77A19EC8FD7}"/>
              </a:ext>
            </a:extLst>
          </p:cNvPr>
          <p:cNvSpPr>
            <a:spLocks noGrp="1"/>
          </p:cNvSpPr>
          <p:nvPr>
            <p:ph type="body" sz="quarter" idx="15"/>
          </p:nvPr>
        </p:nvSpPr>
        <p:spPr>
          <a:xfrm>
            <a:off x="3698966" y="6242890"/>
            <a:ext cx="6400800" cy="169277"/>
          </a:xfrm>
          <a:noFill/>
        </p:spPr>
        <p:txBody>
          <a:bodyPr wrap="square">
            <a:spAutoFit/>
          </a:bodyPr>
          <a:lstStyle>
            <a:lvl1pPr algn="r">
              <a:buNone/>
              <a:defRPr kumimoji="0" lang="en-US" sz="1100" b="0" i="0" u="none" strike="noStrike" cap="none" normalizeH="0" dirty="0" smtClean="0">
                <a:ln>
                  <a:noFill/>
                </a:ln>
                <a:solidFill>
                  <a:srgbClr val="50E6FF"/>
                </a:solidFill>
                <a:effectLst/>
                <a:uLnTx/>
                <a:uFillTx/>
                <a:latin typeface="Segoe UI"/>
              </a:defRPr>
            </a:lvl1pPr>
            <a:lvl2pPr>
              <a:defRPr lang="en-US" sz="1765" smtClean="0">
                <a:solidFill>
                  <a:schemeClr val="tx1"/>
                </a:solidFill>
              </a:defRPr>
            </a:lvl2pPr>
            <a:lvl3pPr>
              <a:defRPr lang="en-US" sz="1765" smtClean="0">
                <a:solidFill>
                  <a:schemeClr val="tx1"/>
                </a:solidFill>
              </a:defRPr>
            </a:lvl3pPr>
            <a:lvl4pPr>
              <a:defRPr lang="en-US" sz="1765" smtClean="0">
                <a:solidFill>
                  <a:schemeClr val="tx1"/>
                </a:solidFill>
              </a:defRPr>
            </a:lvl4pPr>
            <a:lvl5pPr>
              <a:defRPr lang="en-US" sz="1765">
                <a:solidFill>
                  <a:schemeClr val="tx1"/>
                </a:solidFill>
              </a:defRPr>
            </a:lvl5pPr>
          </a:lstStyle>
          <a:p>
            <a:pPr marL="0" lvl="0" indent="0" algn="r">
              <a:spcBef>
                <a:spcPts val="1200"/>
              </a:spcBef>
              <a:buSzTx/>
              <a:buFontTx/>
              <a:buNone/>
            </a:pPr>
            <a:r>
              <a:rPr lang="en-US"/>
              <a:t>Click to edit Master text styles</a:t>
            </a:r>
          </a:p>
        </p:txBody>
      </p:sp>
      <p:sp>
        <p:nvSpPr>
          <p:cNvPr id="26" name="Slide Number Placeholder 3">
            <a:extLst>
              <a:ext uri="{FF2B5EF4-FFF2-40B4-BE49-F238E27FC236}">
                <a16:creationId xmlns:a16="http://schemas.microsoft.com/office/drawing/2014/main" id="{CF46C1B2-9610-4062-A4A9-33601EC34F9D}"/>
              </a:ext>
            </a:extLst>
          </p:cNvPr>
          <p:cNvSpPr>
            <a:spLocks noGrp="1"/>
          </p:cNvSpPr>
          <p:nvPr>
            <p:ph type="sldNum" sz="quarter" idx="16"/>
          </p:nvPr>
        </p:nvSpPr>
        <p:spPr>
          <a:xfrm>
            <a:off x="11681492" y="6565391"/>
            <a:ext cx="459708" cy="246221"/>
          </a:xfrm>
          <a:prstGeom prst="rect">
            <a:avLst/>
          </a:prstGeom>
        </p:spPr>
        <p:txBody>
          <a:bodyPr/>
          <a:lstStyle>
            <a:lvl1pPr>
              <a:defRPr sz="1100">
                <a:solidFill>
                  <a:schemeClr val="bg1"/>
                </a:solidFill>
              </a:defRPr>
            </a:lvl1pPr>
          </a:lstStyle>
          <a:p>
            <a:fld id="{EAA0DCFB-5E65-472C-A423-BA3AA87976EA}" type="slidenum">
              <a:rPr lang="en-IN" smtClean="0"/>
              <a:pPr/>
              <a:t>‹#›</a:t>
            </a:fld>
            <a:endParaRPr lang="en-IN">
              <a:solidFill>
                <a:schemeClr val="bg1"/>
              </a:solidFill>
            </a:endParaRPr>
          </a:p>
        </p:txBody>
      </p:sp>
      <p:pic>
        <p:nvPicPr>
          <p:cNvPr id="44" name="Picture 43" descr="A person standing in front of a sunset&#10;&#10;Description automatically generated">
            <a:extLst>
              <a:ext uri="{FF2B5EF4-FFF2-40B4-BE49-F238E27FC236}">
                <a16:creationId xmlns:a16="http://schemas.microsoft.com/office/drawing/2014/main" id="{CE4D221C-A8FA-4687-8FE7-28B5666DC89B}"/>
              </a:ext>
            </a:extLst>
          </p:cNvPr>
          <p:cNvPicPr>
            <a:picLocks/>
          </p:cNvPicPr>
          <p:nvPr userDrawn="1"/>
        </p:nvPicPr>
        <p:blipFill rotWithShape="1">
          <a:blip r:embed="rId4" cstate="email">
            <a:extLst>
              <a:ext uri="{28A0092B-C50C-407E-A947-70E740481C1C}">
                <a14:useLocalDpi xmlns:a14="http://schemas.microsoft.com/office/drawing/2010/main"/>
              </a:ext>
            </a:extLst>
          </a:blip>
          <a:srcRect/>
          <a:stretch/>
        </p:blipFill>
        <p:spPr>
          <a:xfrm>
            <a:off x="3391531" y="2160905"/>
            <a:ext cx="2611341" cy="1920240"/>
          </a:xfrm>
          <a:custGeom>
            <a:avLst/>
            <a:gdLst>
              <a:gd name="connsiteX0" fmla="*/ 0 w 2706624"/>
              <a:gd name="connsiteY0" fmla="*/ 0 h 2407419"/>
              <a:gd name="connsiteX1" fmla="*/ 2706624 w 2706624"/>
              <a:gd name="connsiteY1" fmla="*/ 0 h 2407419"/>
              <a:gd name="connsiteX2" fmla="*/ 2706624 w 2706624"/>
              <a:gd name="connsiteY2" fmla="*/ 2407419 h 2407419"/>
              <a:gd name="connsiteX3" fmla="*/ 0 w 2706624"/>
              <a:gd name="connsiteY3" fmla="*/ 2407419 h 2407419"/>
            </a:gdLst>
            <a:ahLst/>
            <a:cxnLst>
              <a:cxn ang="0">
                <a:pos x="connsiteX0" y="connsiteY0"/>
              </a:cxn>
              <a:cxn ang="0">
                <a:pos x="connsiteX1" y="connsiteY1"/>
              </a:cxn>
              <a:cxn ang="0">
                <a:pos x="connsiteX2" y="connsiteY2"/>
              </a:cxn>
              <a:cxn ang="0">
                <a:pos x="connsiteX3" y="connsiteY3"/>
              </a:cxn>
            </a:cxnLst>
            <a:rect l="l" t="t" r="r" b="b"/>
            <a:pathLst>
              <a:path w="2706624" h="2407419">
                <a:moveTo>
                  <a:pt x="0" y="0"/>
                </a:moveTo>
                <a:lnTo>
                  <a:pt x="2706624" y="0"/>
                </a:lnTo>
                <a:lnTo>
                  <a:pt x="2706624" y="2407419"/>
                </a:lnTo>
                <a:lnTo>
                  <a:pt x="0" y="2407419"/>
                </a:lnTo>
                <a:close/>
              </a:path>
            </a:pathLst>
          </a:custGeom>
        </p:spPr>
      </p:pic>
      <p:pic>
        <p:nvPicPr>
          <p:cNvPr id="2" name="Picture 2">
            <a:extLst>
              <a:ext uri="{FF2B5EF4-FFF2-40B4-BE49-F238E27FC236}">
                <a16:creationId xmlns:a16="http://schemas.microsoft.com/office/drawing/2014/main" id="{8644959F-A22C-44EA-AF6B-840B3E18E80D}"/>
              </a:ext>
            </a:extLst>
          </p:cNvPr>
          <p:cNvPicPr>
            <a:picLocks noChangeArrowheads="1"/>
          </p:cNvPicPr>
          <p:nvPr userDrawn="1"/>
        </p:nvPicPr>
        <p:blipFill rotWithShape="1">
          <a:blip r:embed="rId5" cstate="email">
            <a:extLst>
              <a:ext uri="{28A0092B-C50C-407E-A947-70E740481C1C}">
                <a14:useLocalDpi xmlns:a14="http://schemas.microsoft.com/office/drawing/2010/main"/>
              </a:ext>
            </a:extLst>
          </a:blip>
          <a:srcRect/>
          <a:stretch/>
        </p:blipFill>
        <p:spPr bwMode="auto">
          <a:xfrm>
            <a:off x="582389" y="2160908"/>
            <a:ext cx="2611340" cy="19158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A picture containing tree, nature, ravine&#10;&#10;Description automatically generated">
            <a:extLst>
              <a:ext uri="{FF2B5EF4-FFF2-40B4-BE49-F238E27FC236}">
                <a16:creationId xmlns:a16="http://schemas.microsoft.com/office/drawing/2014/main" id="{213999A0-7582-4268-B4C7-AEF86AD6B914}"/>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6189137" y="2160905"/>
            <a:ext cx="2611341" cy="1920240"/>
          </a:xfrm>
          <a:custGeom>
            <a:avLst/>
            <a:gdLst>
              <a:gd name="connsiteX0" fmla="*/ 0 w 2611341"/>
              <a:gd name="connsiteY0" fmla="*/ 0 h 1920240"/>
              <a:gd name="connsiteX1" fmla="*/ 2611341 w 2611341"/>
              <a:gd name="connsiteY1" fmla="*/ 0 h 1920240"/>
              <a:gd name="connsiteX2" fmla="*/ 2611341 w 2611341"/>
              <a:gd name="connsiteY2" fmla="*/ 1920240 h 1920240"/>
              <a:gd name="connsiteX3" fmla="*/ 0 w 2611341"/>
              <a:gd name="connsiteY3" fmla="*/ 1920240 h 1920240"/>
            </a:gdLst>
            <a:ahLst/>
            <a:cxnLst>
              <a:cxn ang="0">
                <a:pos x="connsiteX0" y="connsiteY0"/>
              </a:cxn>
              <a:cxn ang="0">
                <a:pos x="connsiteX1" y="connsiteY1"/>
              </a:cxn>
              <a:cxn ang="0">
                <a:pos x="connsiteX2" y="connsiteY2"/>
              </a:cxn>
              <a:cxn ang="0">
                <a:pos x="connsiteX3" y="connsiteY3"/>
              </a:cxn>
            </a:cxnLst>
            <a:rect l="l" t="t" r="r" b="b"/>
            <a:pathLst>
              <a:path w="2611341" h="1920240">
                <a:moveTo>
                  <a:pt x="0" y="0"/>
                </a:moveTo>
                <a:lnTo>
                  <a:pt x="2611341" y="0"/>
                </a:lnTo>
                <a:lnTo>
                  <a:pt x="2611341" y="1920240"/>
                </a:lnTo>
                <a:lnTo>
                  <a:pt x="0" y="1920240"/>
                </a:lnTo>
                <a:close/>
              </a:path>
            </a:pathLst>
          </a:custGeom>
        </p:spPr>
      </p:pic>
      <p:pic>
        <p:nvPicPr>
          <p:cNvPr id="59" name="Picture 58">
            <a:extLst>
              <a:ext uri="{FF2B5EF4-FFF2-40B4-BE49-F238E27FC236}">
                <a16:creationId xmlns:a16="http://schemas.microsoft.com/office/drawing/2014/main" id="{A8D2C04F-FC51-463F-BB4D-89B236A055ED}"/>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8998048" y="2160905"/>
            <a:ext cx="2611341" cy="1920240"/>
          </a:xfrm>
          <a:custGeom>
            <a:avLst/>
            <a:gdLst>
              <a:gd name="connsiteX0" fmla="*/ 0 w 2611341"/>
              <a:gd name="connsiteY0" fmla="*/ 0 h 1920240"/>
              <a:gd name="connsiteX1" fmla="*/ 2611341 w 2611341"/>
              <a:gd name="connsiteY1" fmla="*/ 0 h 1920240"/>
              <a:gd name="connsiteX2" fmla="*/ 2611341 w 2611341"/>
              <a:gd name="connsiteY2" fmla="*/ 1920240 h 1920240"/>
              <a:gd name="connsiteX3" fmla="*/ 0 w 2611341"/>
              <a:gd name="connsiteY3" fmla="*/ 1920240 h 1920240"/>
            </a:gdLst>
            <a:ahLst/>
            <a:cxnLst>
              <a:cxn ang="0">
                <a:pos x="connsiteX0" y="connsiteY0"/>
              </a:cxn>
              <a:cxn ang="0">
                <a:pos x="connsiteX1" y="connsiteY1"/>
              </a:cxn>
              <a:cxn ang="0">
                <a:pos x="connsiteX2" y="connsiteY2"/>
              </a:cxn>
              <a:cxn ang="0">
                <a:pos x="connsiteX3" y="connsiteY3"/>
              </a:cxn>
            </a:cxnLst>
            <a:rect l="l" t="t" r="r" b="b"/>
            <a:pathLst>
              <a:path w="2611341" h="1920240">
                <a:moveTo>
                  <a:pt x="0" y="0"/>
                </a:moveTo>
                <a:lnTo>
                  <a:pt x="2611341" y="0"/>
                </a:lnTo>
                <a:lnTo>
                  <a:pt x="2611341" y="1920240"/>
                </a:lnTo>
                <a:lnTo>
                  <a:pt x="0" y="1920240"/>
                </a:lnTo>
                <a:close/>
              </a:path>
            </a:pathLst>
          </a:custGeom>
        </p:spPr>
      </p:pic>
    </p:spTree>
    <p:extLst>
      <p:ext uri="{BB962C8B-B14F-4D97-AF65-F5344CB8AC3E}">
        <p14:creationId xmlns:p14="http://schemas.microsoft.com/office/powerpoint/2010/main" val="31825856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4_Title Only">
    <p:bg>
      <p:bgPr>
        <a:solidFill>
          <a:schemeClr val="bg1"/>
        </a:solidFill>
        <a:effectLst/>
      </p:bgPr>
    </p:bg>
    <p:spTree>
      <p:nvGrpSpPr>
        <p:cNvPr id="1" name=""/>
        <p:cNvGrpSpPr/>
        <p:nvPr/>
      </p:nvGrpSpPr>
      <p:grpSpPr>
        <a:xfrm>
          <a:off x="0" y="0"/>
          <a:ext cx="0" cy="0"/>
          <a:chOff x="0" y="0"/>
          <a:chExt cx="0" cy="0"/>
        </a:xfrm>
      </p:grpSpPr>
      <p:grpSp>
        <p:nvGrpSpPr>
          <p:cNvPr id="104" name="Group 103">
            <a:extLst>
              <a:ext uri="{FF2B5EF4-FFF2-40B4-BE49-F238E27FC236}">
                <a16:creationId xmlns:a16="http://schemas.microsoft.com/office/drawing/2014/main" id="{72BBCF9D-C19B-4096-BCB8-8617495B9AE7}"/>
              </a:ext>
            </a:extLst>
          </p:cNvPr>
          <p:cNvGrpSpPr/>
          <p:nvPr userDrawn="1"/>
        </p:nvGrpSpPr>
        <p:grpSpPr>
          <a:xfrm>
            <a:off x="3359041" y="1119743"/>
            <a:ext cx="6860723" cy="6860669"/>
            <a:chOff x="154596" y="2281412"/>
            <a:chExt cx="394433" cy="394430"/>
          </a:xfrm>
        </p:grpSpPr>
        <p:sp>
          <p:nvSpPr>
            <p:cNvPr id="105" name="Freeform 89">
              <a:extLst>
                <a:ext uri="{FF2B5EF4-FFF2-40B4-BE49-F238E27FC236}">
                  <a16:creationId xmlns:a16="http://schemas.microsoft.com/office/drawing/2014/main" id="{A7A22E95-D4A4-4AC3-A77B-1D5F7CD75D3C}"/>
                </a:ext>
              </a:extLst>
            </p:cNvPr>
            <p:cNvSpPr>
              <a:spLocks/>
            </p:cNvSpPr>
            <p:nvPr/>
          </p:nvSpPr>
          <p:spPr bwMode="auto">
            <a:xfrm>
              <a:off x="471659" y="2489246"/>
              <a:ext cx="77370" cy="121363"/>
            </a:xfrm>
            <a:custGeom>
              <a:avLst/>
              <a:gdLst>
                <a:gd name="T0" fmla="*/ 28 w 76"/>
                <a:gd name="T1" fmla="*/ 118 h 118"/>
                <a:gd name="T2" fmla="*/ 76 w 76"/>
                <a:gd name="T3" fmla="*/ 0 h 118"/>
                <a:gd name="T4" fmla="*/ 37 w 76"/>
                <a:gd name="T5" fmla="*/ 0 h 118"/>
                <a:gd name="T6" fmla="*/ 0 w 76"/>
                <a:gd name="T7" fmla="*/ 90 h 118"/>
                <a:gd name="T8" fmla="*/ 28 w 76"/>
                <a:gd name="T9" fmla="*/ 118 h 118"/>
              </a:gdLst>
              <a:ahLst/>
              <a:cxnLst>
                <a:cxn ang="0">
                  <a:pos x="T0" y="T1"/>
                </a:cxn>
                <a:cxn ang="0">
                  <a:pos x="T2" y="T3"/>
                </a:cxn>
                <a:cxn ang="0">
                  <a:pos x="T4" y="T5"/>
                </a:cxn>
                <a:cxn ang="0">
                  <a:pos x="T6" y="T7"/>
                </a:cxn>
                <a:cxn ang="0">
                  <a:pos x="T8" y="T9"/>
                </a:cxn>
              </a:cxnLst>
              <a:rect l="0" t="0" r="r" b="b"/>
              <a:pathLst>
                <a:path w="76" h="118">
                  <a:moveTo>
                    <a:pt x="28" y="118"/>
                  </a:moveTo>
                  <a:cubicBezTo>
                    <a:pt x="56" y="86"/>
                    <a:pt x="74" y="45"/>
                    <a:pt x="76" y="0"/>
                  </a:cubicBezTo>
                  <a:cubicBezTo>
                    <a:pt x="37" y="0"/>
                    <a:pt x="37" y="0"/>
                    <a:pt x="37" y="0"/>
                  </a:cubicBezTo>
                  <a:cubicBezTo>
                    <a:pt x="35" y="34"/>
                    <a:pt x="21" y="65"/>
                    <a:pt x="0" y="90"/>
                  </a:cubicBezTo>
                  <a:lnTo>
                    <a:pt x="28" y="118"/>
                  </a:lnTo>
                  <a:close/>
                </a:path>
              </a:pathLst>
            </a:custGeom>
            <a:solidFill>
              <a:schemeClr val="bg1">
                <a:alpha val="10000"/>
              </a:schemeClr>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0" tIns="457200" rIns="0" bIns="0" numCol="1" spcCol="0" rtlCol="0" fromWordArt="0" anchor="t" anchorCtr="0" forceAA="0" compatLnSpc="1">
              <a:prstTxWarp prst="textNoShape">
                <a:avLst/>
              </a:prstTxWarp>
              <a:noAutofit/>
            </a:bodyPr>
            <a:lstStyle/>
            <a:p>
              <a:pPr algn="ctr" defTabSz="932742">
                <a:spcBef>
                  <a:spcPct val="0"/>
                </a:spcBef>
              </a:pPr>
              <a:endParaRPr lang="en-US" sz="2000" kern="0">
                <a:ln w="3175">
                  <a:noFill/>
                </a:ln>
                <a:solidFill>
                  <a:srgbClr val="000000"/>
                </a:solidFill>
                <a:latin typeface="Segoe UI Semibold"/>
                <a:cs typeface="Segoe UI Semilight" panose="020B0402040204020203" pitchFamily="34" charset="0"/>
              </a:endParaRPr>
            </a:p>
          </p:txBody>
        </p:sp>
        <p:sp>
          <p:nvSpPr>
            <p:cNvPr id="106" name="Freeform 90">
              <a:extLst>
                <a:ext uri="{FF2B5EF4-FFF2-40B4-BE49-F238E27FC236}">
                  <a16:creationId xmlns:a16="http://schemas.microsoft.com/office/drawing/2014/main" id="{64322198-1431-4AC5-86A1-FD83416A979E}"/>
                </a:ext>
              </a:extLst>
            </p:cNvPr>
            <p:cNvSpPr>
              <a:spLocks/>
            </p:cNvSpPr>
            <p:nvPr/>
          </p:nvSpPr>
          <p:spPr bwMode="auto">
            <a:xfrm>
              <a:off x="154596" y="2346645"/>
              <a:ext cx="80404" cy="121363"/>
            </a:xfrm>
            <a:custGeom>
              <a:avLst/>
              <a:gdLst>
                <a:gd name="T0" fmla="*/ 49 w 78"/>
                <a:gd name="T1" fmla="*/ 0 h 119"/>
                <a:gd name="T2" fmla="*/ 0 w 78"/>
                <a:gd name="T3" fmla="*/ 119 h 119"/>
                <a:gd name="T4" fmla="*/ 41 w 78"/>
                <a:gd name="T5" fmla="*/ 119 h 119"/>
                <a:gd name="T6" fmla="*/ 78 w 78"/>
                <a:gd name="T7" fmla="*/ 29 h 119"/>
                <a:gd name="T8" fmla="*/ 49 w 78"/>
                <a:gd name="T9" fmla="*/ 0 h 119"/>
              </a:gdLst>
              <a:ahLst/>
              <a:cxnLst>
                <a:cxn ang="0">
                  <a:pos x="T0" y="T1"/>
                </a:cxn>
                <a:cxn ang="0">
                  <a:pos x="T2" y="T3"/>
                </a:cxn>
                <a:cxn ang="0">
                  <a:pos x="T4" y="T5"/>
                </a:cxn>
                <a:cxn ang="0">
                  <a:pos x="T6" y="T7"/>
                </a:cxn>
                <a:cxn ang="0">
                  <a:pos x="T8" y="T9"/>
                </a:cxn>
              </a:cxnLst>
              <a:rect l="0" t="0" r="r" b="b"/>
              <a:pathLst>
                <a:path w="78" h="119">
                  <a:moveTo>
                    <a:pt x="49" y="0"/>
                  </a:moveTo>
                  <a:cubicBezTo>
                    <a:pt x="21" y="32"/>
                    <a:pt x="2" y="73"/>
                    <a:pt x="0" y="119"/>
                  </a:cubicBezTo>
                  <a:cubicBezTo>
                    <a:pt x="41" y="119"/>
                    <a:pt x="41" y="119"/>
                    <a:pt x="41" y="119"/>
                  </a:cubicBezTo>
                  <a:cubicBezTo>
                    <a:pt x="43" y="84"/>
                    <a:pt x="57" y="53"/>
                    <a:pt x="78" y="29"/>
                  </a:cubicBezTo>
                  <a:lnTo>
                    <a:pt x="49" y="0"/>
                  </a:lnTo>
                  <a:close/>
                </a:path>
              </a:pathLst>
            </a:custGeom>
            <a:solidFill>
              <a:schemeClr val="bg1">
                <a:alpha val="10000"/>
              </a:schemeClr>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0" tIns="457200" rIns="0" bIns="0" numCol="1" spcCol="0" rtlCol="0" fromWordArt="0" anchor="t" anchorCtr="0" forceAA="0" compatLnSpc="1">
              <a:prstTxWarp prst="textNoShape">
                <a:avLst/>
              </a:prstTxWarp>
              <a:noAutofit/>
            </a:bodyPr>
            <a:lstStyle/>
            <a:p>
              <a:pPr algn="ctr" defTabSz="932742">
                <a:spcBef>
                  <a:spcPct val="0"/>
                </a:spcBef>
              </a:pPr>
              <a:endParaRPr lang="en-US" sz="2000" kern="0">
                <a:ln w="3175">
                  <a:noFill/>
                </a:ln>
                <a:solidFill>
                  <a:srgbClr val="000000"/>
                </a:solidFill>
                <a:latin typeface="Segoe UI Semibold"/>
                <a:cs typeface="Segoe UI Semilight" panose="020B0402040204020203" pitchFamily="34" charset="0"/>
              </a:endParaRPr>
            </a:p>
          </p:txBody>
        </p:sp>
        <p:sp>
          <p:nvSpPr>
            <p:cNvPr id="107" name="Freeform 91">
              <a:extLst>
                <a:ext uri="{FF2B5EF4-FFF2-40B4-BE49-F238E27FC236}">
                  <a16:creationId xmlns:a16="http://schemas.microsoft.com/office/drawing/2014/main" id="{9AEB2C34-0A33-4D0A-BE26-5BB985A6E2F4}"/>
                </a:ext>
              </a:extLst>
            </p:cNvPr>
            <p:cNvSpPr>
              <a:spLocks/>
            </p:cNvSpPr>
            <p:nvPr/>
          </p:nvSpPr>
          <p:spPr bwMode="auto">
            <a:xfrm>
              <a:off x="221346" y="2595439"/>
              <a:ext cx="121364" cy="80403"/>
            </a:xfrm>
            <a:custGeom>
              <a:avLst/>
              <a:gdLst>
                <a:gd name="T0" fmla="*/ 0 w 118"/>
                <a:gd name="T1" fmla="*/ 29 h 78"/>
                <a:gd name="T2" fmla="*/ 118 w 118"/>
                <a:gd name="T3" fmla="*/ 78 h 78"/>
                <a:gd name="T4" fmla="*/ 118 w 118"/>
                <a:gd name="T5" fmla="*/ 37 h 78"/>
                <a:gd name="T6" fmla="*/ 29 w 118"/>
                <a:gd name="T7" fmla="*/ 0 h 78"/>
                <a:gd name="T8" fmla="*/ 0 w 118"/>
                <a:gd name="T9" fmla="*/ 29 h 78"/>
              </a:gdLst>
              <a:ahLst/>
              <a:cxnLst>
                <a:cxn ang="0">
                  <a:pos x="T0" y="T1"/>
                </a:cxn>
                <a:cxn ang="0">
                  <a:pos x="T2" y="T3"/>
                </a:cxn>
                <a:cxn ang="0">
                  <a:pos x="T4" y="T5"/>
                </a:cxn>
                <a:cxn ang="0">
                  <a:pos x="T6" y="T7"/>
                </a:cxn>
                <a:cxn ang="0">
                  <a:pos x="T8" y="T9"/>
                </a:cxn>
              </a:cxnLst>
              <a:rect l="0" t="0" r="r" b="b"/>
              <a:pathLst>
                <a:path w="118" h="78">
                  <a:moveTo>
                    <a:pt x="0" y="29"/>
                  </a:moveTo>
                  <a:cubicBezTo>
                    <a:pt x="32" y="57"/>
                    <a:pt x="73" y="76"/>
                    <a:pt x="118" y="78"/>
                  </a:cubicBezTo>
                  <a:cubicBezTo>
                    <a:pt x="118" y="37"/>
                    <a:pt x="118" y="37"/>
                    <a:pt x="118" y="37"/>
                  </a:cubicBezTo>
                  <a:cubicBezTo>
                    <a:pt x="84" y="35"/>
                    <a:pt x="53" y="21"/>
                    <a:pt x="29" y="0"/>
                  </a:cubicBezTo>
                  <a:lnTo>
                    <a:pt x="0" y="29"/>
                  </a:lnTo>
                  <a:close/>
                </a:path>
              </a:pathLst>
            </a:custGeom>
            <a:solidFill>
              <a:schemeClr val="bg1">
                <a:alpha val="10000"/>
              </a:schemeClr>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0" tIns="457200" rIns="0" bIns="0" numCol="1" spcCol="0" rtlCol="0" fromWordArt="0" anchor="t" anchorCtr="0" forceAA="0" compatLnSpc="1">
              <a:prstTxWarp prst="textNoShape">
                <a:avLst/>
              </a:prstTxWarp>
              <a:noAutofit/>
            </a:bodyPr>
            <a:lstStyle/>
            <a:p>
              <a:pPr algn="ctr" defTabSz="932742">
                <a:spcBef>
                  <a:spcPct val="0"/>
                </a:spcBef>
              </a:pPr>
              <a:endParaRPr lang="en-US" sz="2000" kern="0">
                <a:ln w="3175">
                  <a:noFill/>
                </a:ln>
                <a:solidFill>
                  <a:srgbClr val="000000"/>
                </a:solidFill>
                <a:latin typeface="Segoe UI Semibold"/>
                <a:cs typeface="Segoe UI Semilight" panose="020B0402040204020203" pitchFamily="34" charset="0"/>
              </a:endParaRPr>
            </a:p>
          </p:txBody>
        </p:sp>
        <p:sp>
          <p:nvSpPr>
            <p:cNvPr id="108" name="Freeform 92">
              <a:extLst>
                <a:ext uri="{FF2B5EF4-FFF2-40B4-BE49-F238E27FC236}">
                  <a16:creationId xmlns:a16="http://schemas.microsoft.com/office/drawing/2014/main" id="{0F995B45-AEC1-43C1-97AF-0BB62E0F631B}"/>
                </a:ext>
              </a:extLst>
            </p:cNvPr>
            <p:cNvSpPr>
              <a:spLocks/>
            </p:cNvSpPr>
            <p:nvPr/>
          </p:nvSpPr>
          <p:spPr bwMode="auto">
            <a:xfrm>
              <a:off x="154596" y="2489246"/>
              <a:ext cx="80404" cy="121363"/>
            </a:xfrm>
            <a:custGeom>
              <a:avLst/>
              <a:gdLst>
                <a:gd name="T0" fmla="*/ 0 w 78"/>
                <a:gd name="T1" fmla="*/ 0 h 118"/>
                <a:gd name="T2" fmla="*/ 49 w 78"/>
                <a:gd name="T3" fmla="*/ 118 h 118"/>
                <a:gd name="T4" fmla="*/ 78 w 78"/>
                <a:gd name="T5" fmla="*/ 90 h 118"/>
                <a:gd name="T6" fmla="*/ 41 w 78"/>
                <a:gd name="T7" fmla="*/ 0 h 118"/>
                <a:gd name="T8" fmla="*/ 0 w 78"/>
                <a:gd name="T9" fmla="*/ 0 h 118"/>
              </a:gdLst>
              <a:ahLst/>
              <a:cxnLst>
                <a:cxn ang="0">
                  <a:pos x="T0" y="T1"/>
                </a:cxn>
                <a:cxn ang="0">
                  <a:pos x="T2" y="T3"/>
                </a:cxn>
                <a:cxn ang="0">
                  <a:pos x="T4" y="T5"/>
                </a:cxn>
                <a:cxn ang="0">
                  <a:pos x="T6" y="T7"/>
                </a:cxn>
                <a:cxn ang="0">
                  <a:pos x="T8" y="T9"/>
                </a:cxn>
              </a:cxnLst>
              <a:rect l="0" t="0" r="r" b="b"/>
              <a:pathLst>
                <a:path w="78" h="118">
                  <a:moveTo>
                    <a:pt x="0" y="0"/>
                  </a:moveTo>
                  <a:cubicBezTo>
                    <a:pt x="2" y="45"/>
                    <a:pt x="21" y="87"/>
                    <a:pt x="49" y="118"/>
                  </a:cubicBezTo>
                  <a:cubicBezTo>
                    <a:pt x="78" y="90"/>
                    <a:pt x="78" y="90"/>
                    <a:pt x="78" y="90"/>
                  </a:cubicBezTo>
                  <a:cubicBezTo>
                    <a:pt x="57" y="65"/>
                    <a:pt x="43" y="34"/>
                    <a:pt x="41" y="0"/>
                  </a:cubicBezTo>
                  <a:lnTo>
                    <a:pt x="0" y="0"/>
                  </a:lnTo>
                  <a:close/>
                </a:path>
              </a:pathLst>
            </a:custGeom>
            <a:solidFill>
              <a:schemeClr val="bg1">
                <a:alpha val="10000"/>
              </a:schemeClr>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0" tIns="457200" rIns="0" bIns="0" numCol="1" spcCol="0" rtlCol="0" fromWordArt="0" anchor="t" anchorCtr="0" forceAA="0" compatLnSpc="1">
              <a:prstTxWarp prst="textNoShape">
                <a:avLst/>
              </a:prstTxWarp>
              <a:noAutofit/>
            </a:bodyPr>
            <a:lstStyle/>
            <a:p>
              <a:pPr algn="ctr" defTabSz="932742">
                <a:spcBef>
                  <a:spcPct val="0"/>
                </a:spcBef>
              </a:pPr>
              <a:endParaRPr lang="en-US" sz="2000" kern="0">
                <a:ln w="3175">
                  <a:noFill/>
                </a:ln>
                <a:solidFill>
                  <a:srgbClr val="000000"/>
                </a:solidFill>
                <a:latin typeface="Segoe UI Semibold"/>
                <a:cs typeface="Segoe UI Semilight" panose="020B0402040204020203" pitchFamily="34" charset="0"/>
              </a:endParaRPr>
            </a:p>
          </p:txBody>
        </p:sp>
        <p:sp>
          <p:nvSpPr>
            <p:cNvPr id="109" name="Freeform 93">
              <a:extLst>
                <a:ext uri="{FF2B5EF4-FFF2-40B4-BE49-F238E27FC236}">
                  <a16:creationId xmlns:a16="http://schemas.microsoft.com/office/drawing/2014/main" id="{00C45C34-CA4A-493A-84D3-A13CA0E97DFC}"/>
                </a:ext>
              </a:extLst>
            </p:cNvPr>
            <p:cNvSpPr>
              <a:spLocks/>
            </p:cNvSpPr>
            <p:nvPr/>
          </p:nvSpPr>
          <p:spPr bwMode="auto">
            <a:xfrm>
              <a:off x="471659" y="2346645"/>
              <a:ext cx="77370" cy="121363"/>
            </a:xfrm>
            <a:custGeom>
              <a:avLst/>
              <a:gdLst>
                <a:gd name="T0" fmla="*/ 28 w 76"/>
                <a:gd name="T1" fmla="*/ 0 h 118"/>
                <a:gd name="T2" fmla="*/ 0 w 76"/>
                <a:gd name="T3" fmla="*/ 28 h 118"/>
                <a:gd name="T4" fmla="*/ 37 w 76"/>
                <a:gd name="T5" fmla="*/ 118 h 118"/>
                <a:gd name="T6" fmla="*/ 76 w 76"/>
                <a:gd name="T7" fmla="*/ 118 h 118"/>
                <a:gd name="T8" fmla="*/ 28 w 76"/>
                <a:gd name="T9" fmla="*/ 0 h 118"/>
              </a:gdLst>
              <a:ahLst/>
              <a:cxnLst>
                <a:cxn ang="0">
                  <a:pos x="T0" y="T1"/>
                </a:cxn>
                <a:cxn ang="0">
                  <a:pos x="T2" y="T3"/>
                </a:cxn>
                <a:cxn ang="0">
                  <a:pos x="T4" y="T5"/>
                </a:cxn>
                <a:cxn ang="0">
                  <a:pos x="T6" y="T7"/>
                </a:cxn>
                <a:cxn ang="0">
                  <a:pos x="T8" y="T9"/>
                </a:cxn>
              </a:cxnLst>
              <a:rect l="0" t="0" r="r" b="b"/>
              <a:pathLst>
                <a:path w="76" h="118">
                  <a:moveTo>
                    <a:pt x="28" y="0"/>
                  </a:moveTo>
                  <a:cubicBezTo>
                    <a:pt x="0" y="28"/>
                    <a:pt x="0" y="28"/>
                    <a:pt x="0" y="28"/>
                  </a:cubicBezTo>
                  <a:cubicBezTo>
                    <a:pt x="21" y="52"/>
                    <a:pt x="35" y="83"/>
                    <a:pt x="37" y="118"/>
                  </a:cubicBezTo>
                  <a:cubicBezTo>
                    <a:pt x="76" y="118"/>
                    <a:pt x="76" y="118"/>
                    <a:pt x="76" y="118"/>
                  </a:cubicBezTo>
                  <a:cubicBezTo>
                    <a:pt x="74" y="72"/>
                    <a:pt x="56" y="31"/>
                    <a:pt x="28" y="0"/>
                  </a:cubicBezTo>
                  <a:close/>
                </a:path>
              </a:pathLst>
            </a:custGeom>
            <a:solidFill>
              <a:schemeClr val="bg1">
                <a:alpha val="10000"/>
              </a:schemeClr>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0" tIns="457200" rIns="0" bIns="0" numCol="1" spcCol="0" rtlCol="0" fromWordArt="0" anchor="t" anchorCtr="0" forceAA="0" compatLnSpc="1">
              <a:prstTxWarp prst="textNoShape">
                <a:avLst/>
              </a:prstTxWarp>
              <a:noAutofit/>
            </a:bodyPr>
            <a:lstStyle/>
            <a:p>
              <a:pPr algn="ctr" defTabSz="932742">
                <a:spcBef>
                  <a:spcPct val="0"/>
                </a:spcBef>
              </a:pPr>
              <a:endParaRPr lang="en-US" sz="2000" kern="0">
                <a:ln w="3175">
                  <a:noFill/>
                </a:ln>
                <a:solidFill>
                  <a:srgbClr val="000000"/>
                </a:solidFill>
                <a:latin typeface="Segoe UI Semibold"/>
                <a:cs typeface="Segoe UI Semilight" panose="020B0402040204020203" pitchFamily="34" charset="0"/>
              </a:endParaRPr>
            </a:p>
          </p:txBody>
        </p:sp>
        <p:sp>
          <p:nvSpPr>
            <p:cNvPr id="110" name="Freeform 94">
              <a:extLst>
                <a:ext uri="{FF2B5EF4-FFF2-40B4-BE49-F238E27FC236}">
                  <a16:creationId xmlns:a16="http://schemas.microsoft.com/office/drawing/2014/main" id="{D840A5DF-5313-41C6-908E-85B11504BD92}"/>
                </a:ext>
              </a:extLst>
            </p:cNvPr>
            <p:cNvSpPr>
              <a:spLocks/>
            </p:cNvSpPr>
            <p:nvPr/>
          </p:nvSpPr>
          <p:spPr bwMode="auto">
            <a:xfrm>
              <a:off x="362432" y="2595439"/>
              <a:ext cx="122881" cy="80403"/>
            </a:xfrm>
            <a:custGeom>
              <a:avLst/>
              <a:gdLst>
                <a:gd name="T0" fmla="*/ 1 w 118"/>
                <a:gd name="T1" fmla="*/ 78 h 78"/>
                <a:gd name="T2" fmla="*/ 118 w 118"/>
                <a:gd name="T3" fmla="*/ 28 h 78"/>
                <a:gd name="T4" fmla="*/ 90 w 118"/>
                <a:gd name="T5" fmla="*/ 0 h 78"/>
                <a:gd name="T6" fmla="*/ 0 w 118"/>
                <a:gd name="T7" fmla="*/ 37 h 78"/>
                <a:gd name="T8" fmla="*/ 0 w 118"/>
                <a:gd name="T9" fmla="*/ 78 h 78"/>
                <a:gd name="T10" fmla="*/ 1 w 118"/>
                <a:gd name="T11" fmla="*/ 78 h 78"/>
              </a:gdLst>
              <a:ahLst/>
              <a:cxnLst>
                <a:cxn ang="0">
                  <a:pos x="T0" y="T1"/>
                </a:cxn>
                <a:cxn ang="0">
                  <a:pos x="T2" y="T3"/>
                </a:cxn>
                <a:cxn ang="0">
                  <a:pos x="T4" y="T5"/>
                </a:cxn>
                <a:cxn ang="0">
                  <a:pos x="T6" y="T7"/>
                </a:cxn>
                <a:cxn ang="0">
                  <a:pos x="T8" y="T9"/>
                </a:cxn>
                <a:cxn ang="0">
                  <a:pos x="T10" y="T11"/>
                </a:cxn>
              </a:cxnLst>
              <a:rect l="0" t="0" r="r" b="b"/>
              <a:pathLst>
                <a:path w="118" h="78">
                  <a:moveTo>
                    <a:pt x="1" y="78"/>
                  </a:moveTo>
                  <a:cubicBezTo>
                    <a:pt x="46" y="75"/>
                    <a:pt x="87" y="57"/>
                    <a:pt x="118" y="28"/>
                  </a:cubicBezTo>
                  <a:cubicBezTo>
                    <a:pt x="90" y="0"/>
                    <a:pt x="90" y="0"/>
                    <a:pt x="90" y="0"/>
                  </a:cubicBezTo>
                  <a:cubicBezTo>
                    <a:pt x="66" y="22"/>
                    <a:pt x="35" y="35"/>
                    <a:pt x="0" y="37"/>
                  </a:cubicBezTo>
                  <a:cubicBezTo>
                    <a:pt x="0" y="78"/>
                    <a:pt x="0" y="78"/>
                    <a:pt x="0" y="78"/>
                  </a:cubicBezTo>
                  <a:lnTo>
                    <a:pt x="1" y="78"/>
                  </a:lnTo>
                  <a:close/>
                </a:path>
              </a:pathLst>
            </a:custGeom>
            <a:solidFill>
              <a:schemeClr val="bg1">
                <a:alpha val="10000"/>
              </a:schemeClr>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0" tIns="457200" rIns="0" bIns="0" numCol="1" spcCol="0" rtlCol="0" fromWordArt="0" anchor="t" anchorCtr="0" forceAA="0" compatLnSpc="1">
              <a:prstTxWarp prst="textNoShape">
                <a:avLst/>
              </a:prstTxWarp>
              <a:noAutofit/>
            </a:bodyPr>
            <a:lstStyle/>
            <a:p>
              <a:pPr algn="ctr" defTabSz="932742">
                <a:spcBef>
                  <a:spcPct val="0"/>
                </a:spcBef>
              </a:pPr>
              <a:endParaRPr lang="en-US" sz="2000" kern="0">
                <a:ln w="3175">
                  <a:noFill/>
                </a:ln>
                <a:solidFill>
                  <a:srgbClr val="000000"/>
                </a:solidFill>
                <a:latin typeface="Segoe UI Semibold"/>
                <a:cs typeface="Segoe UI Semilight" panose="020B0402040204020203" pitchFamily="34" charset="0"/>
              </a:endParaRPr>
            </a:p>
          </p:txBody>
        </p:sp>
        <p:sp>
          <p:nvSpPr>
            <p:cNvPr id="111" name="Freeform 95">
              <a:extLst>
                <a:ext uri="{FF2B5EF4-FFF2-40B4-BE49-F238E27FC236}">
                  <a16:creationId xmlns:a16="http://schemas.microsoft.com/office/drawing/2014/main" id="{543CC5DD-7A8A-41F2-96F3-2C028918A492}"/>
                </a:ext>
              </a:extLst>
            </p:cNvPr>
            <p:cNvSpPr>
              <a:spLocks/>
            </p:cNvSpPr>
            <p:nvPr/>
          </p:nvSpPr>
          <p:spPr bwMode="auto">
            <a:xfrm>
              <a:off x="363949" y="2281412"/>
              <a:ext cx="121364" cy="78886"/>
            </a:xfrm>
            <a:custGeom>
              <a:avLst/>
              <a:gdLst>
                <a:gd name="T0" fmla="*/ 0 w 117"/>
                <a:gd name="T1" fmla="*/ 0 h 77"/>
                <a:gd name="T2" fmla="*/ 0 w 117"/>
                <a:gd name="T3" fmla="*/ 40 h 77"/>
                <a:gd name="T4" fmla="*/ 89 w 117"/>
                <a:gd name="T5" fmla="*/ 77 h 77"/>
                <a:gd name="T6" fmla="*/ 117 w 117"/>
                <a:gd name="T7" fmla="*/ 49 h 77"/>
                <a:gd name="T8" fmla="*/ 0 w 117"/>
                <a:gd name="T9" fmla="*/ 0 h 77"/>
              </a:gdLst>
              <a:ahLst/>
              <a:cxnLst>
                <a:cxn ang="0">
                  <a:pos x="T0" y="T1"/>
                </a:cxn>
                <a:cxn ang="0">
                  <a:pos x="T2" y="T3"/>
                </a:cxn>
                <a:cxn ang="0">
                  <a:pos x="T4" y="T5"/>
                </a:cxn>
                <a:cxn ang="0">
                  <a:pos x="T6" y="T7"/>
                </a:cxn>
                <a:cxn ang="0">
                  <a:pos x="T8" y="T9"/>
                </a:cxn>
              </a:cxnLst>
              <a:rect l="0" t="0" r="r" b="b"/>
              <a:pathLst>
                <a:path w="117" h="77">
                  <a:moveTo>
                    <a:pt x="0" y="0"/>
                  </a:moveTo>
                  <a:cubicBezTo>
                    <a:pt x="0" y="40"/>
                    <a:pt x="0" y="40"/>
                    <a:pt x="0" y="40"/>
                  </a:cubicBezTo>
                  <a:cubicBezTo>
                    <a:pt x="34" y="42"/>
                    <a:pt x="65" y="56"/>
                    <a:pt x="89" y="77"/>
                  </a:cubicBezTo>
                  <a:cubicBezTo>
                    <a:pt x="117" y="49"/>
                    <a:pt x="117" y="49"/>
                    <a:pt x="117" y="49"/>
                  </a:cubicBezTo>
                  <a:cubicBezTo>
                    <a:pt x="86" y="21"/>
                    <a:pt x="45" y="3"/>
                    <a:pt x="0" y="0"/>
                  </a:cubicBezTo>
                  <a:close/>
                </a:path>
              </a:pathLst>
            </a:custGeom>
            <a:solidFill>
              <a:schemeClr val="bg1">
                <a:alpha val="10000"/>
              </a:schemeClr>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0" tIns="457200" rIns="0" bIns="0" numCol="1" spcCol="0" rtlCol="0" fromWordArt="0" anchor="t" anchorCtr="0" forceAA="0" compatLnSpc="1">
              <a:prstTxWarp prst="textNoShape">
                <a:avLst/>
              </a:prstTxWarp>
              <a:noAutofit/>
            </a:bodyPr>
            <a:lstStyle/>
            <a:p>
              <a:pPr algn="ctr" defTabSz="932742">
                <a:spcBef>
                  <a:spcPct val="0"/>
                </a:spcBef>
              </a:pPr>
              <a:endParaRPr lang="en-US" sz="2000" kern="0">
                <a:ln w="3175">
                  <a:noFill/>
                </a:ln>
                <a:solidFill>
                  <a:srgbClr val="000000"/>
                </a:solidFill>
                <a:latin typeface="Segoe UI Semibold"/>
                <a:cs typeface="Segoe UI Semilight" panose="020B0402040204020203" pitchFamily="34" charset="0"/>
              </a:endParaRPr>
            </a:p>
          </p:txBody>
        </p:sp>
        <p:sp>
          <p:nvSpPr>
            <p:cNvPr id="112" name="Freeform 96">
              <a:extLst>
                <a:ext uri="{FF2B5EF4-FFF2-40B4-BE49-F238E27FC236}">
                  <a16:creationId xmlns:a16="http://schemas.microsoft.com/office/drawing/2014/main" id="{97367593-51E6-4CFD-8CE3-3112B19ED53A}"/>
                </a:ext>
              </a:extLst>
            </p:cNvPr>
            <p:cNvSpPr>
              <a:spLocks/>
            </p:cNvSpPr>
            <p:nvPr/>
          </p:nvSpPr>
          <p:spPr bwMode="auto">
            <a:xfrm>
              <a:off x="221346" y="2281412"/>
              <a:ext cx="121364" cy="78886"/>
            </a:xfrm>
            <a:custGeom>
              <a:avLst/>
              <a:gdLst>
                <a:gd name="T0" fmla="*/ 118 w 118"/>
                <a:gd name="T1" fmla="*/ 0 h 77"/>
                <a:gd name="T2" fmla="*/ 0 w 118"/>
                <a:gd name="T3" fmla="*/ 49 h 77"/>
                <a:gd name="T4" fmla="*/ 29 w 118"/>
                <a:gd name="T5" fmla="*/ 77 h 77"/>
                <a:gd name="T6" fmla="*/ 118 w 118"/>
                <a:gd name="T7" fmla="*/ 40 h 77"/>
                <a:gd name="T8" fmla="*/ 118 w 118"/>
                <a:gd name="T9" fmla="*/ 0 h 77"/>
              </a:gdLst>
              <a:ahLst/>
              <a:cxnLst>
                <a:cxn ang="0">
                  <a:pos x="T0" y="T1"/>
                </a:cxn>
                <a:cxn ang="0">
                  <a:pos x="T2" y="T3"/>
                </a:cxn>
                <a:cxn ang="0">
                  <a:pos x="T4" y="T5"/>
                </a:cxn>
                <a:cxn ang="0">
                  <a:pos x="T6" y="T7"/>
                </a:cxn>
                <a:cxn ang="0">
                  <a:pos x="T8" y="T9"/>
                </a:cxn>
              </a:cxnLst>
              <a:rect l="0" t="0" r="r" b="b"/>
              <a:pathLst>
                <a:path w="118" h="77">
                  <a:moveTo>
                    <a:pt x="118" y="0"/>
                  </a:moveTo>
                  <a:cubicBezTo>
                    <a:pt x="73" y="2"/>
                    <a:pt x="32" y="20"/>
                    <a:pt x="0" y="49"/>
                  </a:cubicBezTo>
                  <a:cubicBezTo>
                    <a:pt x="29" y="77"/>
                    <a:pt x="29" y="77"/>
                    <a:pt x="29" y="77"/>
                  </a:cubicBezTo>
                  <a:cubicBezTo>
                    <a:pt x="53" y="56"/>
                    <a:pt x="84" y="43"/>
                    <a:pt x="118" y="40"/>
                  </a:cubicBezTo>
                  <a:cubicBezTo>
                    <a:pt x="118" y="0"/>
                    <a:pt x="118" y="0"/>
                    <a:pt x="118" y="0"/>
                  </a:cubicBezTo>
                  <a:close/>
                </a:path>
              </a:pathLst>
            </a:custGeom>
            <a:solidFill>
              <a:schemeClr val="bg1">
                <a:alpha val="10000"/>
              </a:schemeClr>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0" tIns="457200" rIns="0" bIns="0" numCol="1" spcCol="0" rtlCol="0" fromWordArt="0" anchor="t" anchorCtr="0" forceAA="0" compatLnSpc="1">
              <a:prstTxWarp prst="textNoShape">
                <a:avLst/>
              </a:prstTxWarp>
              <a:noAutofit/>
            </a:bodyPr>
            <a:lstStyle/>
            <a:p>
              <a:pPr algn="ctr" defTabSz="932742">
                <a:spcBef>
                  <a:spcPct val="0"/>
                </a:spcBef>
              </a:pPr>
              <a:endParaRPr lang="en-US" sz="2000" kern="0">
                <a:ln w="3175">
                  <a:noFill/>
                </a:ln>
                <a:solidFill>
                  <a:srgbClr val="000000"/>
                </a:solidFill>
                <a:latin typeface="Segoe UI Semibold"/>
                <a:cs typeface="Segoe UI Semilight" panose="020B0402040204020203" pitchFamily="34" charset="0"/>
              </a:endParaRPr>
            </a:p>
          </p:txBody>
        </p:sp>
        <p:sp>
          <p:nvSpPr>
            <p:cNvPr id="113" name="Freeform 97">
              <a:extLst>
                <a:ext uri="{FF2B5EF4-FFF2-40B4-BE49-F238E27FC236}">
                  <a16:creationId xmlns:a16="http://schemas.microsoft.com/office/drawing/2014/main" id="{A7365A60-5D3E-41D2-95ED-0F5F94D78E13}"/>
                </a:ext>
              </a:extLst>
            </p:cNvPr>
            <p:cNvSpPr>
              <a:spLocks/>
            </p:cNvSpPr>
            <p:nvPr/>
          </p:nvSpPr>
          <p:spPr bwMode="auto">
            <a:xfrm>
              <a:off x="248653" y="2407326"/>
              <a:ext cx="210870" cy="122880"/>
            </a:xfrm>
            <a:custGeom>
              <a:avLst/>
              <a:gdLst>
                <a:gd name="T0" fmla="*/ 203 w 204"/>
                <a:gd name="T1" fmla="*/ 83 h 119"/>
                <a:gd name="T2" fmla="*/ 204 w 204"/>
                <a:gd name="T3" fmla="*/ 81 h 119"/>
                <a:gd name="T4" fmla="*/ 204 w 204"/>
                <a:gd name="T5" fmla="*/ 73 h 119"/>
                <a:gd name="T6" fmla="*/ 158 w 204"/>
                <a:gd name="T7" fmla="*/ 26 h 119"/>
                <a:gd name="T8" fmla="*/ 148 w 204"/>
                <a:gd name="T9" fmla="*/ 28 h 119"/>
                <a:gd name="T10" fmla="*/ 98 w 204"/>
                <a:gd name="T11" fmla="*/ 0 h 119"/>
                <a:gd name="T12" fmla="*/ 38 w 204"/>
                <a:gd name="T13" fmla="*/ 59 h 119"/>
                <a:gd name="T14" fmla="*/ 38 w 204"/>
                <a:gd name="T15" fmla="*/ 62 h 119"/>
                <a:gd name="T16" fmla="*/ 29 w 204"/>
                <a:gd name="T17" fmla="*/ 60 h 119"/>
                <a:gd name="T18" fmla="*/ 0 w 204"/>
                <a:gd name="T19" fmla="*/ 90 h 119"/>
                <a:gd name="T20" fmla="*/ 26 w 204"/>
                <a:gd name="T21" fmla="*/ 119 h 119"/>
                <a:gd name="T22" fmla="*/ 158 w 204"/>
                <a:gd name="T23" fmla="*/ 119 h 119"/>
                <a:gd name="T24" fmla="*/ 199 w 204"/>
                <a:gd name="T25" fmla="*/ 95 h 119"/>
                <a:gd name="T26" fmla="*/ 199 w 204"/>
                <a:gd name="T27" fmla="*/ 94 h 119"/>
                <a:gd name="T28" fmla="*/ 203 w 204"/>
                <a:gd name="T29" fmla="*/ 8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119">
                  <a:moveTo>
                    <a:pt x="203" y="83"/>
                  </a:moveTo>
                  <a:cubicBezTo>
                    <a:pt x="203" y="82"/>
                    <a:pt x="204" y="82"/>
                    <a:pt x="204" y="81"/>
                  </a:cubicBezTo>
                  <a:cubicBezTo>
                    <a:pt x="204" y="79"/>
                    <a:pt x="204" y="76"/>
                    <a:pt x="204" y="73"/>
                  </a:cubicBezTo>
                  <a:cubicBezTo>
                    <a:pt x="204" y="47"/>
                    <a:pt x="184" y="26"/>
                    <a:pt x="158" y="26"/>
                  </a:cubicBezTo>
                  <a:cubicBezTo>
                    <a:pt x="155" y="26"/>
                    <a:pt x="151" y="27"/>
                    <a:pt x="148" y="28"/>
                  </a:cubicBezTo>
                  <a:cubicBezTo>
                    <a:pt x="137" y="11"/>
                    <a:pt x="119" y="0"/>
                    <a:pt x="98" y="0"/>
                  </a:cubicBezTo>
                  <a:cubicBezTo>
                    <a:pt x="65" y="0"/>
                    <a:pt x="38" y="27"/>
                    <a:pt x="38" y="59"/>
                  </a:cubicBezTo>
                  <a:cubicBezTo>
                    <a:pt x="38" y="60"/>
                    <a:pt x="38" y="61"/>
                    <a:pt x="38" y="62"/>
                  </a:cubicBezTo>
                  <a:cubicBezTo>
                    <a:pt x="35" y="61"/>
                    <a:pt x="32" y="60"/>
                    <a:pt x="29" y="60"/>
                  </a:cubicBezTo>
                  <a:cubicBezTo>
                    <a:pt x="13" y="60"/>
                    <a:pt x="0" y="73"/>
                    <a:pt x="0" y="90"/>
                  </a:cubicBezTo>
                  <a:cubicBezTo>
                    <a:pt x="0" y="105"/>
                    <a:pt x="11" y="117"/>
                    <a:pt x="26" y="119"/>
                  </a:cubicBezTo>
                  <a:cubicBezTo>
                    <a:pt x="158" y="119"/>
                    <a:pt x="158" y="119"/>
                    <a:pt x="158" y="119"/>
                  </a:cubicBezTo>
                  <a:cubicBezTo>
                    <a:pt x="176" y="119"/>
                    <a:pt x="191" y="109"/>
                    <a:pt x="199" y="95"/>
                  </a:cubicBezTo>
                  <a:cubicBezTo>
                    <a:pt x="199" y="95"/>
                    <a:pt x="199" y="94"/>
                    <a:pt x="199" y="94"/>
                  </a:cubicBezTo>
                  <a:cubicBezTo>
                    <a:pt x="200" y="91"/>
                    <a:pt x="202" y="88"/>
                    <a:pt x="203" y="83"/>
                  </a:cubicBezTo>
                  <a:close/>
                </a:path>
              </a:pathLst>
            </a:custGeom>
            <a:solidFill>
              <a:schemeClr val="bg1">
                <a:alpha val="10000"/>
              </a:schemeClr>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0" tIns="457200" rIns="0" bIns="0" numCol="1" spcCol="0" rtlCol="0" fromWordArt="0" anchor="t" anchorCtr="0" forceAA="0" compatLnSpc="1">
              <a:prstTxWarp prst="textNoShape">
                <a:avLst/>
              </a:prstTxWarp>
              <a:noAutofit/>
            </a:bodyPr>
            <a:lstStyle/>
            <a:p>
              <a:pPr algn="ctr" defTabSz="932742">
                <a:spcBef>
                  <a:spcPct val="0"/>
                </a:spcBef>
              </a:pPr>
              <a:endParaRPr lang="en-US" sz="2000" kern="0">
                <a:ln w="3175">
                  <a:noFill/>
                </a:ln>
                <a:solidFill>
                  <a:srgbClr val="000000"/>
                </a:solidFill>
                <a:latin typeface="Segoe UI Semibold"/>
                <a:cs typeface="Segoe UI Semilight" panose="020B0402040204020203" pitchFamily="34" charset="0"/>
              </a:endParaRPr>
            </a:p>
          </p:txBody>
        </p:sp>
      </p:gr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cxnSp>
        <p:nvCxnSpPr>
          <p:cNvPr id="102" name="Straight Connector 101">
            <a:extLst>
              <a:ext uri="{FF2B5EF4-FFF2-40B4-BE49-F238E27FC236}">
                <a16:creationId xmlns:a16="http://schemas.microsoft.com/office/drawing/2014/main" id="{60768BB0-0B15-4E4F-9D95-EF5C9393DCD0}"/>
              </a:ext>
            </a:extLst>
          </p:cNvPr>
          <p:cNvCxnSpPr>
            <a:cxnSpLocks/>
          </p:cNvCxnSpPr>
          <p:nvPr userDrawn="1"/>
        </p:nvCxnSpPr>
        <p:spPr>
          <a:xfrm>
            <a:off x="588263" y="1206881"/>
            <a:ext cx="4663440" cy="0"/>
          </a:xfrm>
          <a:prstGeom prst="line">
            <a:avLst/>
          </a:prstGeom>
          <a:ln w="12700">
            <a:solidFill>
              <a:schemeClr val="accent1"/>
            </a:solidFill>
            <a:headEnd type="oval"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465753A-F717-4C4D-AC0C-07CC54DDD188}"/>
              </a:ext>
            </a:extLst>
          </p:cNvPr>
          <p:cNvCxnSpPr>
            <a:cxnSpLocks/>
          </p:cNvCxnSpPr>
          <p:nvPr userDrawn="1"/>
        </p:nvCxnSpPr>
        <p:spPr>
          <a:xfrm flipH="1">
            <a:off x="6848275" y="1206881"/>
            <a:ext cx="4758508" cy="0"/>
          </a:xfrm>
          <a:prstGeom prst="line">
            <a:avLst/>
          </a:prstGeom>
          <a:ln w="12700">
            <a:solidFill>
              <a:schemeClr val="accent1"/>
            </a:solidFill>
            <a:headEnd type="oval" w="med" len="med"/>
            <a:tailEnd type="none" w="lg" len="med"/>
          </a:ln>
        </p:spPr>
        <p:style>
          <a:lnRef idx="1">
            <a:schemeClr val="accent1"/>
          </a:lnRef>
          <a:fillRef idx="0">
            <a:schemeClr val="accent1"/>
          </a:fillRef>
          <a:effectRef idx="0">
            <a:schemeClr val="accent1"/>
          </a:effectRef>
          <a:fontRef idx="minor">
            <a:schemeClr val="tx1"/>
          </a:fontRef>
        </p:style>
      </p:cxnSp>
      <p:sp>
        <p:nvSpPr>
          <p:cNvPr id="144" name="Text Placeholder 3">
            <a:extLst>
              <a:ext uri="{FF2B5EF4-FFF2-40B4-BE49-F238E27FC236}">
                <a16:creationId xmlns:a16="http://schemas.microsoft.com/office/drawing/2014/main" id="{CBAE02CF-3818-4615-A1FD-A6F9C4EDEBF8}"/>
              </a:ext>
            </a:extLst>
          </p:cNvPr>
          <p:cNvSpPr>
            <a:spLocks noGrp="1"/>
          </p:cNvSpPr>
          <p:nvPr>
            <p:ph type="body" sz="quarter" idx="10" hasCustomPrompt="1"/>
          </p:nvPr>
        </p:nvSpPr>
        <p:spPr>
          <a:xfrm>
            <a:off x="3314700" y="1068382"/>
            <a:ext cx="5562600" cy="276999"/>
          </a:xfrm>
        </p:spPr>
        <p:txBody>
          <a:bodyPr wrap="square">
            <a:spAutoFit/>
          </a:bodyPr>
          <a:lstStyle>
            <a:lvl1pPr marL="290513" indent="-228600" algn="ctr">
              <a:buNone/>
              <a:tabLst/>
              <a:defRPr lang="en-US" sz="1800" spc="-50" dirty="0" smtClean="0">
                <a:ln w="3175">
                  <a:noFill/>
                </a:ln>
                <a:solidFill>
                  <a:schemeClr val="accent1"/>
                </a:solidFill>
                <a:latin typeface="+mj-lt"/>
              </a:defRPr>
            </a:lvl1pPr>
            <a:lvl2pPr>
              <a:defRPr lang="en-US" sz="1765" smtClean="0">
                <a:solidFill>
                  <a:schemeClr val="tx1"/>
                </a:solidFill>
              </a:defRPr>
            </a:lvl2pPr>
            <a:lvl3pPr>
              <a:defRPr lang="en-US" sz="1765" smtClean="0">
                <a:solidFill>
                  <a:schemeClr val="tx1"/>
                </a:solidFill>
              </a:defRPr>
            </a:lvl3pPr>
            <a:lvl4pPr>
              <a:defRPr lang="en-US" sz="1765" smtClean="0">
                <a:solidFill>
                  <a:schemeClr val="tx1"/>
                </a:solidFill>
              </a:defRPr>
            </a:lvl4pPr>
            <a:lvl5pPr>
              <a:defRPr lang="en-US" sz="1765">
                <a:solidFill>
                  <a:schemeClr val="tx1"/>
                </a:solidFill>
              </a:defRPr>
            </a:lvl5pPr>
          </a:lstStyle>
          <a:p>
            <a:pPr algn="ctr"/>
            <a:r>
              <a:rPr lang="en-US" sz="1800" spc="-50">
                <a:ln w="3175">
                  <a:noFill/>
                </a:ln>
                <a:solidFill>
                  <a:schemeClr val="accent1"/>
                </a:solidFill>
                <a:latin typeface="+mj-lt"/>
                <a:cs typeface="Segoe UI" pitchFamily="34" charset="0"/>
              </a:rPr>
              <a:t>Subtitle</a:t>
            </a:r>
          </a:p>
        </p:txBody>
      </p:sp>
      <p:sp>
        <p:nvSpPr>
          <p:cNvPr id="145" name="Slide Number Placeholder 3">
            <a:extLst>
              <a:ext uri="{FF2B5EF4-FFF2-40B4-BE49-F238E27FC236}">
                <a16:creationId xmlns:a16="http://schemas.microsoft.com/office/drawing/2014/main" id="{5163D895-8976-4919-8ADE-FC7A446C6235}"/>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427685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right)">
                                      <p:cBhvr>
                                        <p:cTn id="7" dur="500"/>
                                        <p:tgtEl>
                                          <p:spTgt spid="102"/>
                                        </p:tgtEl>
                                      </p:cBhvr>
                                    </p:animEffect>
                                  </p:childTnLst>
                                </p:cTn>
                              </p:par>
                              <p:par>
                                <p:cTn id="8" presetID="22" presetClass="entr" presetSubtype="8"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wipe(left)">
                                      <p:cBhvr>
                                        <p:cTn id="1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5_Title Only">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112" name="Text Placeholder 107">
            <a:extLst>
              <a:ext uri="{FF2B5EF4-FFF2-40B4-BE49-F238E27FC236}">
                <a16:creationId xmlns:a16="http://schemas.microsoft.com/office/drawing/2014/main" id="{A0CBF387-2F0A-436D-AD6E-378ABE79F970}"/>
              </a:ext>
            </a:extLst>
          </p:cNvPr>
          <p:cNvSpPr>
            <a:spLocks noGrp="1"/>
          </p:cNvSpPr>
          <p:nvPr>
            <p:ph type="body" sz="quarter" idx="15" hasCustomPrompt="1"/>
          </p:nvPr>
        </p:nvSpPr>
        <p:spPr>
          <a:xfrm>
            <a:off x="670962" y="3305862"/>
            <a:ext cx="3200400" cy="276999"/>
          </a:xfrm>
        </p:spPr>
        <p:txBody>
          <a:bodyPr wrap="square" lIns="0" tIns="0" rIns="0" bIns="0">
            <a:spAutoFit/>
          </a:bodyPr>
          <a:lstStyle>
            <a:lvl1pPr algn="ctr">
              <a:buNone/>
              <a:defRPr lang="en-US" sz="1800" kern="1200" spc="0" baseline="0" dirty="0">
                <a:solidFill>
                  <a:schemeClr val="tx1"/>
                </a:solidFill>
                <a:latin typeface="+mn-lt"/>
                <a:ea typeface="+mn-ea"/>
                <a:cs typeface="+mn-cs"/>
              </a:defRPr>
            </a:lvl1pPr>
            <a:lvl2pPr>
              <a:defRPr lang="en-US" smtClean="0">
                <a:solidFill>
                  <a:srgbClr val="000000"/>
                </a:solidFill>
              </a:defRPr>
            </a:lvl2pPr>
            <a:lvl3pPr>
              <a:defRPr lang="en-US" smtClean="0">
                <a:solidFill>
                  <a:srgbClr val="000000"/>
                </a:solidFill>
              </a:defRPr>
            </a:lvl3pPr>
            <a:lvl4pPr>
              <a:defRPr lang="en-US" sz="1600" smtClean="0">
                <a:solidFill>
                  <a:srgbClr val="000000"/>
                </a:solidFill>
              </a:defRPr>
            </a:lvl4pPr>
            <a:lvl5pPr>
              <a:defRPr lang="en-US" sz="1600">
                <a:solidFill>
                  <a:srgbClr val="000000"/>
                </a:solidFill>
              </a:defRPr>
            </a:lvl5pPr>
          </a:lstStyle>
          <a:p>
            <a:pPr marL="228600" lvl="0" indent="-228600" algn="ctr" defTabSz="914367">
              <a:spcBef>
                <a:spcPts val="588"/>
              </a:spcBef>
            </a:pPr>
            <a:r>
              <a:rPr lang="en-US"/>
              <a:t>Insert Text</a:t>
            </a:r>
          </a:p>
        </p:txBody>
      </p:sp>
      <p:sp>
        <p:nvSpPr>
          <p:cNvPr id="114" name="Text Placeholder 107">
            <a:extLst>
              <a:ext uri="{FF2B5EF4-FFF2-40B4-BE49-F238E27FC236}">
                <a16:creationId xmlns:a16="http://schemas.microsoft.com/office/drawing/2014/main" id="{D4BAA7AB-552C-4DB7-86CF-AB333A89DD32}"/>
              </a:ext>
            </a:extLst>
          </p:cNvPr>
          <p:cNvSpPr>
            <a:spLocks noGrp="1"/>
          </p:cNvSpPr>
          <p:nvPr>
            <p:ph type="body" sz="quarter" idx="16" hasCustomPrompt="1"/>
          </p:nvPr>
        </p:nvSpPr>
        <p:spPr>
          <a:xfrm>
            <a:off x="4495801" y="3305862"/>
            <a:ext cx="3200400" cy="276999"/>
          </a:xfrm>
        </p:spPr>
        <p:txBody>
          <a:bodyPr wrap="square" lIns="0" tIns="0" rIns="0" bIns="0">
            <a:spAutoFit/>
          </a:bodyPr>
          <a:lstStyle>
            <a:lvl1pPr algn="ctr">
              <a:buNone/>
              <a:defRPr lang="en-US" sz="1800" kern="1200" spc="0" baseline="0" dirty="0">
                <a:solidFill>
                  <a:schemeClr val="tx1"/>
                </a:solidFill>
                <a:latin typeface="+mn-lt"/>
                <a:ea typeface="+mn-ea"/>
                <a:cs typeface="+mn-cs"/>
              </a:defRPr>
            </a:lvl1pPr>
            <a:lvl2pPr>
              <a:defRPr lang="en-US" smtClean="0">
                <a:solidFill>
                  <a:srgbClr val="000000"/>
                </a:solidFill>
              </a:defRPr>
            </a:lvl2pPr>
            <a:lvl3pPr>
              <a:defRPr lang="en-US" smtClean="0">
                <a:solidFill>
                  <a:srgbClr val="000000"/>
                </a:solidFill>
              </a:defRPr>
            </a:lvl3pPr>
            <a:lvl4pPr>
              <a:defRPr lang="en-US" sz="1600" smtClean="0">
                <a:solidFill>
                  <a:srgbClr val="000000"/>
                </a:solidFill>
              </a:defRPr>
            </a:lvl4pPr>
            <a:lvl5pPr>
              <a:defRPr lang="en-US" sz="1600">
                <a:solidFill>
                  <a:srgbClr val="000000"/>
                </a:solidFill>
              </a:defRPr>
            </a:lvl5pPr>
          </a:lstStyle>
          <a:p>
            <a:pPr marL="228600" lvl="0" indent="-228600" algn="ctr" defTabSz="914367">
              <a:spcBef>
                <a:spcPts val="588"/>
              </a:spcBef>
            </a:pPr>
            <a:r>
              <a:rPr lang="en-US"/>
              <a:t>Insert Text</a:t>
            </a:r>
          </a:p>
        </p:txBody>
      </p:sp>
      <p:sp>
        <p:nvSpPr>
          <p:cNvPr id="115" name="Text Placeholder 107">
            <a:extLst>
              <a:ext uri="{FF2B5EF4-FFF2-40B4-BE49-F238E27FC236}">
                <a16:creationId xmlns:a16="http://schemas.microsoft.com/office/drawing/2014/main" id="{5BC8D97C-E09D-46A6-AAC4-A16B2023649F}"/>
              </a:ext>
            </a:extLst>
          </p:cNvPr>
          <p:cNvSpPr>
            <a:spLocks noGrp="1"/>
          </p:cNvSpPr>
          <p:nvPr>
            <p:ph type="body" sz="quarter" idx="17" hasCustomPrompt="1"/>
          </p:nvPr>
        </p:nvSpPr>
        <p:spPr>
          <a:xfrm>
            <a:off x="8320639" y="3305862"/>
            <a:ext cx="3200400" cy="276999"/>
          </a:xfrm>
        </p:spPr>
        <p:txBody>
          <a:bodyPr wrap="square" lIns="0" tIns="0" rIns="0" bIns="0">
            <a:spAutoFit/>
          </a:bodyPr>
          <a:lstStyle>
            <a:lvl1pPr algn="ctr">
              <a:buNone/>
              <a:defRPr lang="en-US" sz="1800" kern="1200" spc="0" baseline="0" dirty="0">
                <a:solidFill>
                  <a:schemeClr val="tx1"/>
                </a:solidFill>
                <a:latin typeface="+mn-lt"/>
                <a:ea typeface="+mn-ea"/>
                <a:cs typeface="+mn-cs"/>
              </a:defRPr>
            </a:lvl1pPr>
            <a:lvl2pPr>
              <a:defRPr lang="en-US" smtClean="0">
                <a:solidFill>
                  <a:srgbClr val="000000"/>
                </a:solidFill>
              </a:defRPr>
            </a:lvl2pPr>
            <a:lvl3pPr>
              <a:defRPr lang="en-US" smtClean="0">
                <a:solidFill>
                  <a:srgbClr val="000000"/>
                </a:solidFill>
              </a:defRPr>
            </a:lvl3pPr>
            <a:lvl4pPr>
              <a:defRPr lang="en-US" sz="1600" smtClean="0">
                <a:solidFill>
                  <a:srgbClr val="000000"/>
                </a:solidFill>
              </a:defRPr>
            </a:lvl4pPr>
            <a:lvl5pPr>
              <a:defRPr lang="en-US" sz="1600">
                <a:solidFill>
                  <a:srgbClr val="000000"/>
                </a:solidFill>
              </a:defRPr>
            </a:lvl5pPr>
          </a:lstStyle>
          <a:p>
            <a:pPr marL="228600" lvl="0" indent="-228600" algn="ctr" defTabSz="914367">
              <a:spcBef>
                <a:spcPts val="588"/>
              </a:spcBef>
            </a:pPr>
            <a:r>
              <a:rPr lang="en-US"/>
              <a:t>Insert Text</a:t>
            </a:r>
          </a:p>
        </p:txBody>
      </p:sp>
      <p:grpSp>
        <p:nvGrpSpPr>
          <p:cNvPr id="15" name="Group 14">
            <a:extLst>
              <a:ext uri="{FF2B5EF4-FFF2-40B4-BE49-F238E27FC236}">
                <a16:creationId xmlns:a16="http://schemas.microsoft.com/office/drawing/2014/main" id="{2D052051-FAAD-4B34-833C-6B6F57DDE165}"/>
              </a:ext>
            </a:extLst>
          </p:cNvPr>
          <p:cNvGrpSpPr>
            <a:grpSpLocks/>
          </p:cNvGrpSpPr>
          <p:nvPr/>
        </p:nvGrpSpPr>
        <p:grpSpPr>
          <a:xfrm>
            <a:off x="5680458" y="1555981"/>
            <a:ext cx="831085" cy="831085"/>
            <a:chOff x="2677356" y="489672"/>
            <a:chExt cx="832104" cy="832104"/>
          </a:xfrm>
        </p:grpSpPr>
        <p:sp>
          <p:nvSpPr>
            <p:cNvPr id="19" name="Oval 18">
              <a:extLst>
                <a:ext uri="{FF2B5EF4-FFF2-40B4-BE49-F238E27FC236}">
                  <a16:creationId xmlns:a16="http://schemas.microsoft.com/office/drawing/2014/main" id="{C66D0FA3-7424-4670-A18A-E36D57BCF74B}"/>
                </a:ext>
              </a:extLst>
            </p:cNvPr>
            <p:cNvSpPr>
              <a:spLocks/>
            </p:cNvSpPr>
            <p:nvPr/>
          </p:nvSpPr>
          <p:spPr bwMode="auto">
            <a:xfrm>
              <a:off x="2677356" y="489672"/>
              <a:ext cx="832104" cy="832104"/>
            </a:xfrm>
            <a:prstGeom prst="ellipse">
              <a:avLst/>
            </a:prstGeom>
            <a:solidFill>
              <a:schemeClr val="accent2">
                <a:lumMod val="75000"/>
              </a:schemeClr>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20" name="Oval 19">
              <a:extLst>
                <a:ext uri="{FF2B5EF4-FFF2-40B4-BE49-F238E27FC236}">
                  <a16:creationId xmlns:a16="http://schemas.microsoft.com/office/drawing/2014/main" id="{C796FF9B-C455-4BA2-A4EC-A976B14331C0}"/>
                </a:ext>
              </a:extLst>
            </p:cNvPr>
            <p:cNvSpPr>
              <a:spLocks/>
            </p:cNvSpPr>
            <p:nvPr/>
          </p:nvSpPr>
          <p:spPr bwMode="auto">
            <a:xfrm>
              <a:off x="2719716" y="532032"/>
              <a:ext cx="747384" cy="747384"/>
            </a:xfrm>
            <a:prstGeom prst="ellipse">
              <a:avLst/>
            </a:prstGeom>
            <a:noFill/>
            <a:ln w="12700" cap="flat" cmpd="sng" algn="ctr">
              <a:solidFill>
                <a:schemeClr val="bg1"/>
              </a:solidFill>
              <a:prstDash val="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2" name="Group 21">
            <a:extLst>
              <a:ext uri="{FF2B5EF4-FFF2-40B4-BE49-F238E27FC236}">
                <a16:creationId xmlns:a16="http://schemas.microsoft.com/office/drawing/2014/main" id="{29DAF6BC-A726-4C73-BA99-D51788FA6A42}"/>
              </a:ext>
            </a:extLst>
          </p:cNvPr>
          <p:cNvGrpSpPr>
            <a:grpSpLocks/>
          </p:cNvGrpSpPr>
          <p:nvPr userDrawn="1"/>
        </p:nvGrpSpPr>
        <p:grpSpPr>
          <a:xfrm>
            <a:off x="1855620" y="1555981"/>
            <a:ext cx="831085" cy="831085"/>
            <a:chOff x="2677356" y="489672"/>
            <a:chExt cx="832104" cy="832104"/>
          </a:xfrm>
        </p:grpSpPr>
        <p:sp>
          <p:nvSpPr>
            <p:cNvPr id="23" name="Oval 22">
              <a:extLst>
                <a:ext uri="{FF2B5EF4-FFF2-40B4-BE49-F238E27FC236}">
                  <a16:creationId xmlns:a16="http://schemas.microsoft.com/office/drawing/2014/main" id="{DB1EBD4A-82FB-4708-A161-3396758080D8}"/>
                </a:ext>
              </a:extLst>
            </p:cNvPr>
            <p:cNvSpPr>
              <a:spLocks/>
            </p:cNvSpPr>
            <p:nvPr/>
          </p:nvSpPr>
          <p:spPr bwMode="auto">
            <a:xfrm>
              <a:off x="2677356" y="489672"/>
              <a:ext cx="832104" cy="832104"/>
            </a:xfrm>
            <a:prstGeom prst="ellipse">
              <a:avLst/>
            </a:prstGeom>
            <a:solidFill>
              <a:schemeClr val="accent2">
                <a:lumMod val="75000"/>
              </a:schemeClr>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24" name="Oval 23">
              <a:extLst>
                <a:ext uri="{FF2B5EF4-FFF2-40B4-BE49-F238E27FC236}">
                  <a16:creationId xmlns:a16="http://schemas.microsoft.com/office/drawing/2014/main" id="{1CFD04D9-5E62-43F4-BA39-73455902A8FA}"/>
                </a:ext>
              </a:extLst>
            </p:cNvPr>
            <p:cNvSpPr>
              <a:spLocks/>
            </p:cNvSpPr>
            <p:nvPr/>
          </p:nvSpPr>
          <p:spPr bwMode="auto">
            <a:xfrm>
              <a:off x="2719716" y="532032"/>
              <a:ext cx="747384" cy="747384"/>
            </a:xfrm>
            <a:prstGeom prst="ellipse">
              <a:avLst/>
            </a:prstGeom>
            <a:noFill/>
            <a:ln w="12700" cap="flat" cmpd="sng" algn="ctr">
              <a:solidFill>
                <a:schemeClr val="bg1"/>
              </a:solidFill>
              <a:prstDash val="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5" name="Group 24">
            <a:extLst>
              <a:ext uri="{FF2B5EF4-FFF2-40B4-BE49-F238E27FC236}">
                <a16:creationId xmlns:a16="http://schemas.microsoft.com/office/drawing/2014/main" id="{DC735E3F-D6AC-45BB-BD71-8C1181C96179}"/>
              </a:ext>
            </a:extLst>
          </p:cNvPr>
          <p:cNvGrpSpPr>
            <a:grpSpLocks/>
          </p:cNvGrpSpPr>
          <p:nvPr userDrawn="1"/>
        </p:nvGrpSpPr>
        <p:grpSpPr>
          <a:xfrm>
            <a:off x="9505297" y="1555981"/>
            <a:ext cx="831085" cy="831085"/>
            <a:chOff x="2677356" y="489672"/>
            <a:chExt cx="832104" cy="832104"/>
          </a:xfrm>
        </p:grpSpPr>
        <p:sp>
          <p:nvSpPr>
            <p:cNvPr id="26" name="Oval 25">
              <a:extLst>
                <a:ext uri="{FF2B5EF4-FFF2-40B4-BE49-F238E27FC236}">
                  <a16:creationId xmlns:a16="http://schemas.microsoft.com/office/drawing/2014/main" id="{9324040D-FBF3-4F36-9BD1-A74054D22449}"/>
                </a:ext>
              </a:extLst>
            </p:cNvPr>
            <p:cNvSpPr>
              <a:spLocks/>
            </p:cNvSpPr>
            <p:nvPr/>
          </p:nvSpPr>
          <p:spPr bwMode="auto">
            <a:xfrm>
              <a:off x="2677356" y="489672"/>
              <a:ext cx="832104" cy="832104"/>
            </a:xfrm>
            <a:prstGeom prst="ellipse">
              <a:avLst/>
            </a:prstGeom>
            <a:solidFill>
              <a:schemeClr val="accent2">
                <a:lumMod val="75000"/>
              </a:schemeClr>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27" name="Oval 26">
              <a:extLst>
                <a:ext uri="{FF2B5EF4-FFF2-40B4-BE49-F238E27FC236}">
                  <a16:creationId xmlns:a16="http://schemas.microsoft.com/office/drawing/2014/main" id="{A5FFF9C2-9750-4D07-A174-45311498189B}"/>
                </a:ext>
              </a:extLst>
            </p:cNvPr>
            <p:cNvSpPr>
              <a:spLocks/>
            </p:cNvSpPr>
            <p:nvPr/>
          </p:nvSpPr>
          <p:spPr bwMode="auto">
            <a:xfrm>
              <a:off x="2719716" y="532032"/>
              <a:ext cx="747384" cy="747384"/>
            </a:xfrm>
            <a:prstGeom prst="ellipse">
              <a:avLst/>
            </a:prstGeom>
            <a:noFill/>
            <a:ln w="12700" cap="flat" cmpd="sng" algn="ctr">
              <a:solidFill>
                <a:schemeClr val="bg1"/>
              </a:solidFill>
              <a:prstDash val="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38" name="Text Placeholder 3">
            <a:extLst>
              <a:ext uri="{FF2B5EF4-FFF2-40B4-BE49-F238E27FC236}">
                <a16:creationId xmlns:a16="http://schemas.microsoft.com/office/drawing/2014/main" id="{A71CC64B-046C-4EDA-87FD-FFFC55665B80}"/>
              </a:ext>
            </a:extLst>
          </p:cNvPr>
          <p:cNvSpPr>
            <a:spLocks noGrp="1"/>
          </p:cNvSpPr>
          <p:nvPr>
            <p:ph type="body" sz="quarter" idx="22" hasCustomPrompt="1"/>
          </p:nvPr>
        </p:nvSpPr>
        <p:spPr>
          <a:xfrm>
            <a:off x="670962" y="2625522"/>
            <a:ext cx="3200400" cy="307777"/>
          </a:xfrm>
        </p:spPr>
        <p:txBody>
          <a:bodyPr/>
          <a:lstStyle>
            <a:lvl1pPr marL="0" indent="0" algn="ctr">
              <a:buNone/>
              <a:defRPr sz="2000">
                <a:solidFill>
                  <a:schemeClr val="accent1"/>
                </a:solidFill>
                <a:latin typeface="+mj-lt"/>
              </a:defRPr>
            </a:lvl1pPr>
            <a:lvl2pPr marL="0" indent="855663">
              <a:defRPr/>
            </a:lvl2pPr>
            <a:lvl3pPr marL="0" indent="855663">
              <a:defRPr/>
            </a:lvl3pPr>
            <a:lvl4pPr marL="0" indent="855663">
              <a:defRPr/>
            </a:lvl4pPr>
            <a:lvl5pPr marL="0" indent="855663">
              <a:defRPr/>
            </a:lvl5pPr>
          </a:lstStyle>
          <a:p>
            <a:pPr lvl="0"/>
            <a:r>
              <a:rPr lang="en-US"/>
              <a:t>Insert Text</a:t>
            </a:r>
          </a:p>
        </p:txBody>
      </p:sp>
      <p:sp>
        <p:nvSpPr>
          <p:cNvPr id="39" name="Text Placeholder 3">
            <a:extLst>
              <a:ext uri="{FF2B5EF4-FFF2-40B4-BE49-F238E27FC236}">
                <a16:creationId xmlns:a16="http://schemas.microsoft.com/office/drawing/2014/main" id="{47984C98-D9A9-434D-8689-98745DD2FD04}"/>
              </a:ext>
            </a:extLst>
          </p:cNvPr>
          <p:cNvSpPr>
            <a:spLocks noGrp="1"/>
          </p:cNvSpPr>
          <p:nvPr>
            <p:ph type="body" sz="quarter" idx="23" hasCustomPrompt="1"/>
          </p:nvPr>
        </p:nvSpPr>
        <p:spPr>
          <a:xfrm>
            <a:off x="4495801" y="2625522"/>
            <a:ext cx="3200400" cy="307777"/>
          </a:xfrm>
        </p:spPr>
        <p:txBody>
          <a:bodyPr/>
          <a:lstStyle>
            <a:lvl1pPr marL="0" indent="0" algn="ctr">
              <a:buNone/>
              <a:defRPr sz="2000">
                <a:solidFill>
                  <a:schemeClr val="accent1"/>
                </a:solidFill>
                <a:latin typeface="+mj-lt"/>
              </a:defRPr>
            </a:lvl1pPr>
            <a:lvl2pPr marL="0" indent="855663">
              <a:defRPr/>
            </a:lvl2pPr>
            <a:lvl3pPr marL="0" indent="855663">
              <a:defRPr/>
            </a:lvl3pPr>
            <a:lvl4pPr marL="0" indent="855663">
              <a:defRPr/>
            </a:lvl4pPr>
            <a:lvl5pPr marL="0" indent="855663">
              <a:defRPr/>
            </a:lvl5pPr>
          </a:lstStyle>
          <a:p>
            <a:pPr lvl="0"/>
            <a:r>
              <a:rPr lang="en-US"/>
              <a:t>Insert Text</a:t>
            </a:r>
          </a:p>
        </p:txBody>
      </p:sp>
      <p:sp>
        <p:nvSpPr>
          <p:cNvPr id="40" name="Text Placeholder 3">
            <a:extLst>
              <a:ext uri="{FF2B5EF4-FFF2-40B4-BE49-F238E27FC236}">
                <a16:creationId xmlns:a16="http://schemas.microsoft.com/office/drawing/2014/main" id="{FA7648D5-244D-43C5-9421-A8005FD206D7}"/>
              </a:ext>
            </a:extLst>
          </p:cNvPr>
          <p:cNvSpPr>
            <a:spLocks noGrp="1"/>
          </p:cNvSpPr>
          <p:nvPr>
            <p:ph type="body" sz="quarter" idx="24" hasCustomPrompt="1"/>
          </p:nvPr>
        </p:nvSpPr>
        <p:spPr>
          <a:xfrm>
            <a:off x="8320639" y="2625522"/>
            <a:ext cx="3200400" cy="307777"/>
          </a:xfrm>
        </p:spPr>
        <p:txBody>
          <a:bodyPr/>
          <a:lstStyle>
            <a:lvl1pPr marL="0" indent="0" algn="ctr">
              <a:buNone/>
              <a:defRPr sz="2000">
                <a:solidFill>
                  <a:schemeClr val="accent1"/>
                </a:solidFill>
                <a:latin typeface="+mj-lt"/>
              </a:defRPr>
            </a:lvl1pPr>
            <a:lvl2pPr marL="0" indent="855663">
              <a:defRPr/>
            </a:lvl2pPr>
            <a:lvl3pPr marL="0" indent="855663">
              <a:defRPr/>
            </a:lvl3pPr>
            <a:lvl4pPr marL="0" indent="855663">
              <a:defRPr/>
            </a:lvl4pPr>
            <a:lvl5pPr marL="0" indent="855663">
              <a:defRPr/>
            </a:lvl5pPr>
          </a:lstStyle>
          <a:p>
            <a:pPr lvl="0"/>
            <a:r>
              <a:rPr lang="en-US"/>
              <a:t>Insert Text</a:t>
            </a:r>
          </a:p>
        </p:txBody>
      </p:sp>
      <p:sp>
        <p:nvSpPr>
          <p:cNvPr id="41" name="Slide Number Placeholder 3">
            <a:extLst>
              <a:ext uri="{FF2B5EF4-FFF2-40B4-BE49-F238E27FC236}">
                <a16:creationId xmlns:a16="http://schemas.microsoft.com/office/drawing/2014/main" id="{AA210657-CBD2-4837-B944-6727782C4AF0}"/>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1853363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6_Title Only">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C2046036-65AA-434B-BC6C-38244BA431D0}"/>
              </a:ext>
            </a:extLst>
          </p:cNvPr>
          <p:cNvSpPr>
            <a:spLocks noGrp="1"/>
          </p:cNvSpPr>
          <p:nvPr>
            <p:ph type="body" sz="quarter" idx="18" hasCustomPrompt="1"/>
          </p:nvPr>
        </p:nvSpPr>
        <p:spPr>
          <a:xfrm>
            <a:off x="670962" y="3420162"/>
            <a:ext cx="3200400" cy="1107996"/>
          </a:xfrm>
        </p:spPr>
        <p:txBody>
          <a:bodyPr/>
          <a:lstStyle>
            <a:lvl1pPr marL="0" indent="0" algn="ctr">
              <a:buNone/>
              <a:defRPr sz="1800">
                <a:solidFill>
                  <a:schemeClr val="tx1"/>
                </a:solidFill>
                <a:latin typeface="+mn-lt"/>
              </a:defRPr>
            </a:lvl1pPr>
            <a:lvl2pPr marL="0" indent="855663">
              <a:defRPr/>
            </a:lvl2pPr>
            <a:lvl3pPr marL="0" indent="855663">
              <a:defRPr/>
            </a:lvl3pPr>
            <a:lvl4pPr marL="0" indent="855663">
              <a:defRPr/>
            </a:lvl4pPr>
            <a:lvl5pPr marL="0" indent="855663">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a:t>
            </a:r>
          </a:p>
        </p:txBody>
      </p:sp>
      <p:sp>
        <p:nvSpPr>
          <p:cNvPr id="336" name="Text Placeholder 3">
            <a:extLst>
              <a:ext uri="{FF2B5EF4-FFF2-40B4-BE49-F238E27FC236}">
                <a16:creationId xmlns:a16="http://schemas.microsoft.com/office/drawing/2014/main" id="{994D6D21-8095-4CAF-86E1-E7CB0DA6282D}"/>
              </a:ext>
            </a:extLst>
          </p:cNvPr>
          <p:cNvSpPr>
            <a:spLocks noGrp="1"/>
          </p:cNvSpPr>
          <p:nvPr>
            <p:ph type="body" sz="quarter" idx="20" hasCustomPrompt="1"/>
          </p:nvPr>
        </p:nvSpPr>
        <p:spPr>
          <a:xfrm>
            <a:off x="670962" y="2625522"/>
            <a:ext cx="3200400" cy="615553"/>
          </a:xfrm>
        </p:spPr>
        <p:txBody>
          <a:bodyPr/>
          <a:lstStyle>
            <a:lvl1pPr marL="0" indent="0" algn="ctr">
              <a:buNone/>
              <a:defRPr sz="2000">
                <a:solidFill>
                  <a:schemeClr val="accent1"/>
                </a:solidFill>
                <a:latin typeface="+mj-lt"/>
              </a:defRPr>
            </a:lvl1pPr>
            <a:lvl2pPr marL="0" indent="855663">
              <a:defRPr/>
            </a:lvl2pPr>
            <a:lvl3pPr marL="0" indent="855663">
              <a:defRPr/>
            </a:lvl3pPr>
            <a:lvl4pPr marL="0" indent="855663">
              <a:defRPr/>
            </a:lvl4pPr>
            <a:lvl5pPr marL="0" indent="855663">
              <a:defRPr/>
            </a:lvl5pPr>
          </a:lstStyle>
          <a:p>
            <a:pPr lvl="0"/>
            <a:r>
              <a:rPr lang="en-US"/>
              <a:t>Lorem ipsum dolor sit </a:t>
            </a:r>
            <a:r>
              <a:rPr lang="en-US" err="1"/>
              <a:t>amet</a:t>
            </a:r>
            <a:r>
              <a:rPr lang="en-US"/>
              <a:t>, </a:t>
            </a:r>
            <a:r>
              <a:rPr lang="en-US" err="1"/>
              <a:t>consectetur</a:t>
            </a:r>
            <a:endParaRPr lang="en-US"/>
          </a:p>
        </p:txBody>
      </p:sp>
      <p:sp>
        <p:nvSpPr>
          <p:cNvPr id="337" name="Text Placeholder 3">
            <a:extLst>
              <a:ext uri="{FF2B5EF4-FFF2-40B4-BE49-F238E27FC236}">
                <a16:creationId xmlns:a16="http://schemas.microsoft.com/office/drawing/2014/main" id="{4012AC8E-70DD-41FF-857D-6E451A1C735C}"/>
              </a:ext>
            </a:extLst>
          </p:cNvPr>
          <p:cNvSpPr>
            <a:spLocks noGrp="1"/>
          </p:cNvSpPr>
          <p:nvPr>
            <p:ph type="body" sz="quarter" idx="21" hasCustomPrompt="1"/>
          </p:nvPr>
        </p:nvSpPr>
        <p:spPr>
          <a:xfrm>
            <a:off x="4495801" y="3420162"/>
            <a:ext cx="3200400" cy="1107996"/>
          </a:xfrm>
        </p:spPr>
        <p:txBody>
          <a:bodyPr/>
          <a:lstStyle>
            <a:lvl1pPr marL="0" indent="0" algn="ctr">
              <a:buNone/>
              <a:defRPr sz="1800">
                <a:solidFill>
                  <a:schemeClr val="tx1"/>
                </a:solidFill>
                <a:latin typeface="+mn-lt"/>
              </a:defRPr>
            </a:lvl1pPr>
            <a:lvl2pPr marL="0" indent="855663">
              <a:defRPr/>
            </a:lvl2pPr>
            <a:lvl3pPr marL="0" indent="855663">
              <a:defRPr/>
            </a:lvl3pPr>
            <a:lvl4pPr marL="0" indent="855663">
              <a:defRPr/>
            </a:lvl4pPr>
            <a:lvl5pPr marL="0" indent="855663">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a:t>
            </a:r>
          </a:p>
        </p:txBody>
      </p:sp>
      <p:sp>
        <p:nvSpPr>
          <p:cNvPr id="338" name="Text Placeholder 3">
            <a:extLst>
              <a:ext uri="{FF2B5EF4-FFF2-40B4-BE49-F238E27FC236}">
                <a16:creationId xmlns:a16="http://schemas.microsoft.com/office/drawing/2014/main" id="{338974E3-3305-4FDE-A1BC-A8A46F5D3B8D}"/>
              </a:ext>
            </a:extLst>
          </p:cNvPr>
          <p:cNvSpPr>
            <a:spLocks noGrp="1"/>
          </p:cNvSpPr>
          <p:nvPr>
            <p:ph type="body" sz="quarter" idx="22" hasCustomPrompt="1"/>
          </p:nvPr>
        </p:nvSpPr>
        <p:spPr>
          <a:xfrm>
            <a:off x="4495801" y="2625522"/>
            <a:ext cx="3200400" cy="615553"/>
          </a:xfrm>
        </p:spPr>
        <p:txBody>
          <a:bodyPr/>
          <a:lstStyle>
            <a:lvl1pPr marL="0" indent="0" algn="ctr">
              <a:buNone/>
              <a:defRPr sz="2000">
                <a:solidFill>
                  <a:schemeClr val="accent1"/>
                </a:solidFill>
                <a:latin typeface="+mj-lt"/>
              </a:defRPr>
            </a:lvl1pPr>
            <a:lvl2pPr marL="0" indent="855663">
              <a:defRPr/>
            </a:lvl2pPr>
            <a:lvl3pPr marL="0" indent="855663">
              <a:defRPr/>
            </a:lvl3pPr>
            <a:lvl4pPr marL="0" indent="855663">
              <a:defRPr/>
            </a:lvl4pPr>
            <a:lvl5pPr marL="0" indent="855663">
              <a:defRPr/>
            </a:lvl5pPr>
          </a:lstStyle>
          <a:p>
            <a:pPr lvl="0"/>
            <a:r>
              <a:rPr lang="en-US"/>
              <a:t>Lorem ipsum dolor sit </a:t>
            </a:r>
            <a:r>
              <a:rPr lang="en-US" err="1"/>
              <a:t>amet</a:t>
            </a:r>
            <a:r>
              <a:rPr lang="en-US"/>
              <a:t>, </a:t>
            </a:r>
            <a:r>
              <a:rPr lang="en-US" err="1"/>
              <a:t>consectetur</a:t>
            </a:r>
            <a:endParaRPr lang="en-US"/>
          </a:p>
        </p:txBody>
      </p:sp>
      <p:sp>
        <p:nvSpPr>
          <p:cNvPr id="339" name="Text Placeholder 3">
            <a:extLst>
              <a:ext uri="{FF2B5EF4-FFF2-40B4-BE49-F238E27FC236}">
                <a16:creationId xmlns:a16="http://schemas.microsoft.com/office/drawing/2014/main" id="{9F639962-5A11-40C9-8B9E-E6904663810A}"/>
              </a:ext>
            </a:extLst>
          </p:cNvPr>
          <p:cNvSpPr>
            <a:spLocks noGrp="1"/>
          </p:cNvSpPr>
          <p:nvPr>
            <p:ph type="body" sz="quarter" idx="23" hasCustomPrompt="1"/>
          </p:nvPr>
        </p:nvSpPr>
        <p:spPr>
          <a:xfrm>
            <a:off x="8320639" y="3420162"/>
            <a:ext cx="3200400" cy="1107996"/>
          </a:xfrm>
        </p:spPr>
        <p:txBody>
          <a:bodyPr/>
          <a:lstStyle>
            <a:lvl1pPr marL="0" indent="0" algn="ctr">
              <a:buNone/>
              <a:defRPr sz="1800">
                <a:solidFill>
                  <a:schemeClr val="tx1"/>
                </a:solidFill>
                <a:latin typeface="+mn-lt"/>
              </a:defRPr>
            </a:lvl1pPr>
            <a:lvl2pPr marL="0" indent="855663">
              <a:defRPr/>
            </a:lvl2pPr>
            <a:lvl3pPr marL="0" indent="855663">
              <a:defRPr/>
            </a:lvl3pPr>
            <a:lvl4pPr marL="0" indent="855663">
              <a:defRPr/>
            </a:lvl4pPr>
            <a:lvl5pPr marL="0" indent="855663">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a:t>
            </a:r>
          </a:p>
        </p:txBody>
      </p:sp>
      <p:sp>
        <p:nvSpPr>
          <p:cNvPr id="340" name="Text Placeholder 3">
            <a:extLst>
              <a:ext uri="{FF2B5EF4-FFF2-40B4-BE49-F238E27FC236}">
                <a16:creationId xmlns:a16="http://schemas.microsoft.com/office/drawing/2014/main" id="{7A0BC551-3724-4FCA-8B94-2815E13BEB08}"/>
              </a:ext>
            </a:extLst>
          </p:cNvPr>
          <p:cNvSpPr>
            <a:spLocks noGrp="1"/>
          </p:cNvSpPr>
          <p:nvPr>
            <p:ph type="body" sz="quarter" idx="24" hasCustomPrompt="1"/>
          </p:nvPr>
        </p:nvSpPr>
        <p:spPr>
          <a:xfrm>
            <a:off x="8320639" y="2625522"/>
            <a:ext cx="3200400" cy="615553"/>
          </a:xfrm>
        </p:spPr>
        <p:txBody>
          <a:bodyPr/>
          <a:lstStyle>
            <a:lvl1pPr marL="0" indent="0" algn="ctr">
              <a:buNone/>
              <a:defRPr sz="2000">
                <a:solidFill>
                  <a:schemeClr val="accent1"/>
                </a:solidFill>
                <a:latin typeface="+mj-lt"/>
              </a:defRPr>
            </a:lvl1pPr>
            <a:lvl2pPr marL="0" indent="855663">
              <a:defRPr/>
            </a:lvl2pPr>
            <a:lvl3pPr marL="0" indent="855663">
              <a:defRPr/>
            </a:lvl3pPr>
            <a:lvl4pPr marL="0" indent="855663">
              <a:defRPr/>
            </a:lvl4pPr>
            <a:lvl5pPr marL="0" indent="855663">
              <a:defRPr/>
            </a:lvl5pPr>
          </a:lstStyle>
          <a:p>
            <a:pPr lvl="0"/>
            <a:r>
              <a:rPr lang="en-US"/>
              <a:t>Lorem ipsum dolor sit </a:t>
            </a:r>
            <a:r>
              <a:rPr lang="en-US" err="1"/>
              <a:t>amet</a:t>
            </a:r>
            <a:r>
              <a:rPr lang="en-US"/>
              <a:t>, </a:t>
            </a:r>
            <a:r>
              <a:rPr lang="en-US" err="1"/>
              <a:t>consectetur</a:t>
            </a:r>
            <a:endParaRPr lang="en-US"/>
          </a:p>
        </p:txBody>
      </p:sp>
      <p:sp>
        <p:nvSpPr>
          <p:cNvPr id="341" name="Slide Number Placeholder 3">
            <a:extLst>
              <a:ext uri="{FF2B5EF4-FFF2-40B4-BE49-F238E27FC236}">
                <a16:creationId xmlns:a16="http://schemas.microsoft.com/office/drawing/2014/main" id="{0D5A4A41-A21E-4EB2-92B0-A8E434CC384B}"/>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grpSp>
        <p:nvGrpSpPr>
          <p:cNvPr id="57" name="Group 56">
            <a:extLst>
              <a:ext uri="{FF2B5EF4-FFF2-40B4-BE49-F238E27FC236}">
                <a16:creationId xmlns:a16="http://schemas.microsoft.com/office/drawing/2014/main" id="{ADB9379C-A075-4487-BCFB-E57EF24E70EA}"/>
              </a:ext>
            </a:extLst>
          </p:cNvPr>
          <p:cNvGrpSpPr>
            <a:grpSpLocks/>
          </p:cNvGrpSpPr>
          <p:nvPr userDrawn="1"/>
        </p:nvGrpSpPr>
        <p:grpSpPr>
          <a:xfrm>
            <a:off x="9505296" y="1555980"/>
            <a:ext cx="831086" cy="831086"/>
            <a:chOff x="7355213" y="1124181"/>
            <a:chExt cx="831086" cy="831086"/>
          </a:xfrm>
        </p:grpSpPr>
        <p:grpSp>
          <p:nvGrpSpPr>
            <p:cNvPr id="58" name="Group 57">
              <a:extLst>
                <a:ext uri="{FF2B5EF4-FFF2-40B4-BE49-F238E27FC236}">
                  <a16:creationId xmlns:a16="http://schemas.microsoft.com/office/drawing/2014/main" id="{7BDF11CD-0CDF-4F7F-871A-80E1B896ECFA}"/>
                </a:ext>
              </a:extLst>
            </p:cNvPr>
            <p:cNvGrpSpPr>
              <a:grpSpLocks/>
            </p:cNvGrpSpPr>
            <p:nvPr/>
          </p:nvGrpSpPr>
          <p:grpSpPr>
            <a:xfrm>
              <a:off x="7355213" y="1124181"/>
              <a:ext cx="831086" cy="831086"/>
              <a:chOff x="2677356" y="489672"/>
              <a:chExt cx="832104" cy="832104"/>
            </a:xfrm>
          </p:grpSpPr>
          <p:sp>
            <p:nvSpPr>
              <p:cNvPr id="66" name="Oval 65">
                <a:extLst>
                  <a:ext uri="{FF2B5EF4-FFF2-40B4-BE49-F238E27FC236}">
                    <a16:creationId xmlns:a16="http://schemas.microsoft.com/office/drawing/2014/main" id="{9C10BF66-6B29-4871-BD27-6AE539288031}"/>
                  </a:ext>
                </a:extLst>
              </p:cNvPr>
              <p:cNvSpPr>
                <a:spLocks/>
              </p:cNvSpPr>
              <p:nvPr/>
            </p:nvSpPr>
            <p:spPr bwMode="auto">
              <a:xfrm>
                <a:off x="2677356" y="489672"/>
                <a:ext cx="832104" cy="832104"/>
              </a:xfrm>
              <a:prstGeom prst="ellipse">
                <a:avLst/>
              </a:prstGeom>
              <a:solidFill>
                <a:srgbClr val="243A5E">
                  <a:lumMod val="75000"/>
                </a:srgbClr>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cs typeface="Segoe UI" pitchFamily="34" charset="0"/>
                </a:endParaRPr>
              </a:p>
            </p:txBody>
          </p:sp>
          <p:sp>
            <p:nvSpPr>
              <p:cNvPr id="67" name="Oval 66">
                <a:extLst>
                  <a:ext uri="{FF2B5EF4-FFF2-40B4-BE49-F238E27FC236}">
                    <a16:creationId xmlns:a16="http://schemas.microsoft.com/office/drawing/2014/main" id="{69C636B0-C286-407E-963A-413006E5747A}"/>
                  </a:ext>
                </a:extLst>
              </p:cNvPr>
              <p:cNvSpPr>
                <a:spLocks/>
              </p:cNvSpPr>
              <p:nvPr/>
            </p:nvSpPr>
            <p:spPr bwMode="auto">
              <a:xfrm>
                <a:off x="2719716" y="532032"/>
                <a:ext cx="747384" cy="747384"/>
              </a:xfrm>
              <a:prstGeom prst="ellipse">
                <a:avLst/>
              </a:prstGeom>
              <a:noFill/>
              <a:ln w="12700" cap="flat" cmpd="sng" algn="ctr">
                <a:solidFill>
                  <a:srgbClr val="FFFFFF"/>
                </a:solidFill>
                <a:prstDash val="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cs typeface="Segoe UI" pitchFamily="34" charset="0"/>
                </a:endParaRPr>
              </a:p>
            </p:txBody>
          </p:sp>
        </p:grpSp>
        <p:grpSp>
          <p:nvGrpSpPr>
            <p:cNvPr id="59" name="Group 58">
              <a:extLst>
                <a:ext uri="{FF2B5EF4-FFF2-40B4-BE49-F238E27FC236}">
                  <a16:creationId xmlns:a16="http://schemas.microsoft.com/office/drawing/2014/main" id="{0F170CD0-E543-4246-A270-A90635F170FD}"/>
                </a:ext>
              </a:extLst>
            </p:cNvPr>
            <p:cNvGrpSpPr/>
            <p:nvPr/>
          </p:nvGrpSpPr>
          <p:grpSpPr>
            <a:xfrm>
              <a:off x="7487814" y="1358885"/>
              <a:ext cx="583588" cy="361679"/>
              <a:chOff x="7487814" y="1358885"/>
              <a:chExt cx="583588" cy="361679"/>
            </a:xfrm>
          </p:grpSpPr>
          <p:pic>
            <p:nvPicPr>
              <p:cNvPr id="62" name="Graphic 61">
                <a:extLst>
                  <a:ext uri="{FF2B5EF4-FFF2-40B4-BE49-F238E27FC236}">
                    <a16:creationId xmlns:a16="http://schemas.microsoft.com/office/drawing/2014/main" id="{75594263-49AB-4BAC-900B-0224277F7F5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09723" y="1358885"/>
                <a:ext cx="361679" cy="361679"/>
              </a:xfrm>
              <a:prstGeom prst="rect">
                <a:avLst/>
              </a:prstGeom>
            </p:spPr>
          </p:pic>
          <p:sp>
            <p:nvSpPr>
              <p:cNvPr id="63" name="Freeform: Shape 62">
                <a:extLst>
                  <a:ext uri="{FF2B5EF4-FFF2-40B4-BE49-F238E27FC236}">
                    <a16:creationId xmlns:a16="http://schemas.microsoft.com/office/drawing/2014/main" id="{A79DBCF2-299C-415F-8010-393E048867F4}"/>
                  </a:ext>
                </a:extLst>
              </p:cNvPr>
              <p:cNvSpPr/>
              <p:nvPr/>
            </p:nvSpPr>
            <p:spPr>
              <a:xfrm>
                <a:off x="7487814" y="1465716"/>
                <a:ext cx="179601" cy="136006"/>
              </a:xfrm>
              <a:custGeom>
                <a:avLst/>
                <a:gdLst>
                  <a:gd name="connsiteX0" fmla="*/ 350693 w 350693"/>
                  <a:gd name="connsiteY0" fmla="*/ 14432 h 265570"/>
                  <a:gd name="connsiteX1" fmla="*/ 350693 w 350693"/>
                  <a:gd name="connsiteY1" fmla="*/ 82261 h 265570"/>
                  <a:gd name="connsiteX2" fmla="*/ 346364 w 350693"/>
                  <a:gd name="connsiteY2" fmla="*/ 92364 h 265570"/>
                  <a:gd name="connsiteX3" fmla="*/ 336261 w 350693"/>
                  <a:gd name="connsiteY3" fmla="*/ 96693 h 265570"/>
                  <a:gd name="connsiteX4" fmla="*/ 137102 w 350693"/>
                  <a:gd name="connsiteY4" fmla="*/ 96693 h 265570"/>
                  <a:gd name="connsiteX5" fmla="*/ 98136 w 350693"/>
                  <a:gd name="connsiteY5" fmla="*/ 132773 h 265570"/>
                  <a:gd name="connsiteX6" fmla="*/ 134216 w 350693"/>
                  <a:gd name="connsiteY6" fmla="*/ 168852 h 265570"/>
                  <a:gd name="connsiteX7" fmla="*/ 336261 w 350693"/>
                  <a:gd name="connsiteY7" fmla="*/ 168852 h 265570"/>
                  <a:gd name="connsiteX8" fmla="*/ 350693 w 350693"/>
                  <a:gd name="connsiteY8" fmla="*/ 183284 h 265570"/>
                  <a:gd name="connsiteX9" fmla="*/ 350693 w 350693"/>
                  <a:gd name="connsiteY9" fmla="*/ 251114 h 265570"/>
                  <a:gd name="connsiteX10" fmla="*/ 336261 w 350693"/>
                  <a:gd name="connsiteY10" fmla="*/ 265545 h 265570"/>
                  <a:gd name="connsiteX11" fmla="*/ 134216 w 350693"/>
                  <a:gd name="connsiteY11" fmla="*/ 265545 h 265570"/>
                  <a:gd name="connsiteX12" fmla="*/ 0 w 350693"/>
                  <a:gd name="connsiteY12" fmla="*/ 132773 h 265570"/>
                  <a:gd name="connsiteX13" fmla="*/ 132773 w 350693"/>
                  <a:gd name="connsiteY13" fmla="*/ 0 h 265570"/>
                  <a:gd name="connsiteX14" fmla="*/ 334818 w 350693"/>
                  <a:gd name="connsiteY14" fmla="*/ 0 h 265570"/>
                  <a:gd name="connsiteX15" fmla="*/ 350693 w 350693"/>
                  <a:gd name="connsiteY15" fmla="*/ 14432 h 26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0693" h="265570">
                    <a:moveTo>
                      <a:pt x="350693" y="14432"/>
                    </a:moveTo>
                    <a:lnTo>
                      <a:pt x="350693" y="82261"/>
                    </a:lnTo>
                    <a:cubicBezTo>
                      <a:pt x="350693" y="86591"/>
                      <a:pt x="349250" y="89477"/>
                      <a:pt x="346364" y="92364"/>
                    </a:cubicBezTo>
                    <a:cubicBezTo>
                      <a:pt x="343477" y="95250"/>
                      <a:pt x="339148" y="96693"/>
                      <a:pt x="336261" y="96693"/>
                    </a:cubicBezTo>
                    <a:lnTo>
                      <a:pt x="137102" y="96693"/>
                    </a:lnTo>
                    <a:cubicBezTo>
                      <a:pt x="116898" y="96693"/>
                      <a:pt x="98136" y="111125"/>
                      <a:pt x="98136" y="132773"/>
                    </a:cubicBezTo>
                    <a:cubicBezTo>
                      <a:pt x="98136" y="152977"/>
                      <a:pt x="114011" y="168852"/>
                      <a:pt x="134216" y="168852"/>
                    </a:cubicBezTo>
                    <a:lnTo>
                      <a:pt x="336261" y="168852"/>
                    </a:lnTo>
                    <a:cubicBezTo>
                      <a:pt x="343477" y="168852"/>
                      <a:pt x="350693" y="176068"/>
                      <a:pt x="350693" y="183284"/>
                    </a:cubicBezTo>
                    <a:lnTo>
                      <a:pt x="350693" y="251114"/>
                    </a:lnTo>
                    <a:cubicBezTo>
                      <a:pt x="350693" y="258330"/>
                      <a:pt x="343477" y="265545"/>
                      <a:pt x="336261" y="265545"/>
                    </a:cubicBezTo>
                    <a:lnTo>
                      <a:pt x="134216" y="265545"/>
                    </a:lnTo>
                    <a:cubicBezTo>
                      <a:pt x="59170" y="266989"/>
                      <a:pt x="0" y="206375"/>
                      <a:pt x="0" y="132773"/>
                    </a:cubicBezTo>
                    <a:cubicBezTo>
                      <a:pt x="0" y="59170"/>
                      <a:pt x="59170" y="0"/>
                      <a:pt x="132773" y="0"/>
                    </a:cubicBezTo>
                    <a:lnTo>
                      <a:pt x="334818" y="0"/>
                    </a:lnTo>
                    <a:cubicBezTo>
                      <a:pt x="343477" y="0"/>
                      <a:pt x="350693" y="7216"/>
                      <a:pt x="350693" y="14432"/>
                    </a:cubicBezTo>
                    <a:close/>
                  </a:path>
                </a:pathLst>
              </a:custGeom>
              <a:solidFill>
                <a:srgbClr val="50E6FF"/>
              </a:solidFill>
              <a:ln w="14432"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3F84BE65-281D-4888-BB28-E7CCD1DE810B}"/>
                  </a:ext>
                </a:extLst>
              </p:cNvPr>
              <p:cNvSpPr/>
              <p:nvPr/>
            </p:nvSpPr>
            <p:spPr>
              <a:xfrm>
                <a:off x="7679106" y="1550645"/>
                <a:ext cx="86418" cy="51066"/>
              </a:xfrm>
              <a:custGeom>
                <a:avLst/>
                <a:gdLst>
                  <a:gd name="connsiteX0" fmla="*/ 163340 w 168743"/>
                  <a:gd name="connsiteY0" fmla="*/ 54971 h 99712"/>
                  <a:gd name="connsiteX1" fmla="*/ 166226 w 168743"/>
                  <a:gd name="connsiteY1" fmla="*/ 75176 h 99712"/>
                  <a:gd name="connsiteX2" fmla="*/ 146022 w 168743"/>
                  <a:gd name="connsiteY2" fmla="*/ 78062 h 99712"/>
                  <a:gd name="connsiteX3" fmla="*/ 101283 w 168743"/>
                  <a:gd name="connsiteY3" fmla="*/ 43426 h 99712"/>
                  <a:gd name="connsiteX4" fmla="*/ 101283 w 168743"/>
                  <a:gd name="connsiteY4" fmla="*/ 85278 h 99712"/>
                  <a:gd name="connsiteX5" fmla="*/ 78192 w 168743"/>
                  <a:gd name="connsiteY5" fmla="*/ 96823 h 99712"/>
                  <a:gd name="connsiteX6" fmla="*/ 6033 w 168743"/>
                  <a:gd name="connsiteY6" fmla="*/ 44869 h 99712"/>
                  <a:gd name="connsiteX7" fmla="*/ 3147 w 168743"/>
                  <a:gd name="connsiteY7" fmla="*/ 24664 h 99712"/>
                  <a:gd name="connsiteX8" fmla="*/ 23351 w 168743"/>
                  <a:gd name="connsiteY8" fmla="*/ 21778 h 99712"/>
                  <a:gd name="connsiteX9" fmla="*/ 72419 w 168743"/>
                  <a:gd name="connsiteY9" fmla="*/ 57857 h 99712"/>
                  <a:gd name="connsiteX10" fmla="*/ 72419 w 168743"/>
                  <a:gd name="connsiteY10" fmla="*/ 14562 h 99712"/>
                  <a:gd name="connsiteX11" fmla="*/ 79635 w 168743"/>
                  <a:gd name="connsiteY11" fmla="*/ 1573 h 99712"/>
                  <a:gd name="connsiteX12" fmla="*/ 94067 w 168743"/>
                  <a:gd name="connsiteY12" fmla="*/ 3017 h 99712"/>
                  <a:gd name="connsiteX13" fmla="*/ 163340 w 168743"/>
                  <a:gd name="connsiteY13" fmla="*/ 54971 h 9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743" h="99712">
                    <a:moveTo>
                      <a:pt x="163340" y="54971"/>
                    </a:moveTo>
                    <a:cubicBezTo>
                      <a:pt x="169113" y="59301"/>
                      <a:pt x="170556" y="69403"/>
                      <a:pt x="166226" y="75176"/>
                    </a:cubicBezTo>
                    <a:cubicBezTo>
                      <a:pt x="161897" y="80948"/>
                      <a:pt x="151794" y="82392"/>
                      <a:pt x="146022" y="78062"/>
                    </a:cubicBezTo>
                    <a:lnTo>
                      <a:pt x="101283" y="43426"/>
                    </a:lnTo>
                    <a:lnTo>
                      <a:pt x="101283" y="85278"/>
                    </a:lnTo>
                    <a:cubicBezTo>
                      <a:pt x="101283" y="96823"/>
                      <a:pt x="88294" y="104039"/>
                      <a:pt x="78192" y="96823"/>
                    </a:cubicBezTo>
                    <a:lnTo>
                      <a:pt x="6033" y="44869"/>
                    </a:lnTo>
                    <a:cubicBezTo>
                      <a:pt x="260" y="40539"/>
                      <a:pt x="-2626" y="30437"/>
                      <a:pt x="3147" y="24664"/>
                    </a:cubicBezTo>
                    <a:cubicBezTo>
                      <a:pt x="7476" y="17448"/>
                      <a:pt x="16135" y="16005"/>
                      <a:pt x="23351" y="21778"/>
                    </a:cubicBezTo>
                    <a:lnTo>
                      <a:pt x="72419" y="57857"/>
                    </a:lnTo>
                    <a:lnTo>
                      <a:pt x="72419" y="14562"/>
                    </a:lnTo>
                    <a:cubicBezTo>
                      <a:pt x="72419" y="8789"/>
                      <a:pt x="75306" y="4460"/>
                      <a:pt x="79635" y="1573"/>
                    </a:cubicBezTo>
                    <a:cubicBezTo>
                      <a:pt x="85408" y="-1313"/>
                      <a:pt x="91181" y="130"/>
                      <a:pt x="94067" y="3017"/>
                    </a:cubicBezTo>
                    <a:lnTo>
                      <a:pt x="163340" y="54971"/>
                    </a:lnTo>
                    <a:close/>
                  </a:path>
                </a:pathLst>
              </a:custGeom>
              <a:solidFill>
                <a:srgbClr val="50E6FF"/>
              </a:solidFill>
              <a:ln w="14432"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63A6F8A5-0D3D-4949-9FA0-00DA9E38E1B8}"/>
                  </a:ext>
                </a:extLst>
              </p:cNvPr>
              <p:cNvSpPr/>
              <p:nvPr/>
            </p:nvSpPr>
            <p:spPr>
              <a:xfrm>
                <a:off x="7679106" y="1464910"/>
                <a:ext cx="86418" cy="51805"/>
              </a:xfrm>
              <a:custGeom>
                <a:avLst/>
                <a:gdLst>
                  <a:gd name="connsiteX0" fmla="*/ 163340 w 168743"/>
                  <a:gd name="connsiteY0" fmla="*/ 56414 h 101155"/>
                  <a:gd name="connsiteX1" fmla="*/ 166226 w 168743"/>
                  <a:gd name="connsiteY1" fmla="*/ 76619 h 101155"/>
                  <a:gd name="connsiteX2" fmla="*/ 146022 w 168743"/>
                  <a:gd name="connsiteY2" fmla="*/ 79505 h 101155"/>
                  <a:gd name="connsiteX3" fmla="*/ 101283 w 168743"/>
                  <a:gd name="connsiteY3" fmla="*/ 44869 h 101155"/>
                  <a:gd name="connsiteX4" fmla="*/ 101283 w 168743"/>
                  <a:gd name="connsiteY4" fmla="*/ 86721 h 101155"/>
                  <a:gd name="connsiteX5" fmla="*/ 78192 w 168743"/>
                  <a:gd name="connsiteY5" fmla="*/ 98267 h 101155"/>
                  <a:gd name="connsiteX6" fmla="*/ 6033 w 168743"/>
                  <a:gd name="connsiteY6" fmla="*/ 46312 h 101155"/>
                  <a:gd name="connsiteX7" fmla="*/ 3147 w 168743"/>
                  <a:gd name="connsiteY7" fmla="*/ 26107 h 101155"/>
                  <a:gd name="connsiteX8" fmla="*/ 23351 w 168743"/>
                  <a:gd name="connsiteY8" fmla="*/ 23221 h 101155"/>
                  <a:gd name="connsiteX9" fmla="*/ 72419 w 168743"/>
                  <a:gd name="connsiteY9" fmla="*/ 57857 h 101155"/>
                  <a:gd name="connsiteX10" fmla="*/ 72419 w 168743"/>
                  <a:gd name="connsiteY10" fmla="*/ 14562 h 101155"/>
                  <a:gd name="connsiteX11" fmla="*/ 79635 w 168743"/>
                  <a:gd name="connsiteY11" fmla="*/ 1573 h 101155"/>
                  <a:gd name="connsiteX12" fmla="*/ 94067 w 168743"/>
                  <a:gd name="connsiteY12" fmla="*/ 3016 h 101155"/>
                  <a:gd name="connsiteX13" fmla="*/ 163340 w 168743"/>
                  <a:gd name="connsiteY13" fmla="*/ 56414 h 10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743" h="101155">
                    <a:moveTo>
                      <a:pt x="163340" y="56414"/>
                    </a:moveTo>
                    <a:cubicBezTo>
                      <a:pt x="169113" y="60744"/>
                      <a:pt x="170556" y="70846"/>
                      <a:pt x="166226" y="76619"/>
                    </a:cubicBezTo>
                    <a:cubicBezTo>
                      <a:pt x="161897" y="82391"/>
                      <a:pt x="151794" y="83835"/>
                      <a:pt x="146022" y="79505"/>
                    </a:cubicBezTo>
                    <a:lnTo>
                      <a:pt x="101283" y="44869"/>
                    </a:lnTo>
                    <a:lnTo>
                      <a:pt x="101283" y="86721"/>
                    </a:lnTo>
                    <a:cubicBezTo>
                      <a:pt x="101283" y="98267"/>
                      <a:pt x="88294" y="105482"/>
                      <a:pt x="78192" y="98267"/>
                    </a:cubicBezTo>
                    <a:lnTo>
                      <a:pt x="6033" y="46312"/>
                    </a:lnTo>
                    <a:cubicBezTo>
                      <a:pt x="260" y="41982"/>
                      <a:pt x="-2626" y="33323"/>
                      <a:pt x="3147" y="26107"/>
                    </a:cubicBezTo>
                    <a:cubicBezTo>
                      <a:pt x="7476" y="18891"/>
                      <a:pt x="16135" y="18891"/>
                      <a:pt x="23351" y="23221"/>
                    </a:cubicBezTo>
                    <a:lnTo>
                      <a:pt x="72419" y="57857"/>
                    </a:lnTo>
                    <a:lnTo>
                      <a:pt x="72419" y="14562"/>
                    </a:lnTo>
                    <a:cubicBezTo>
                      <a:pt x="72419" y="8789"/>
                      <a:pt x="75306" y="4460"/>
                      <a:pt x="79635" y="1573"/>
                    </a:cubicBezTo>
                    <a:cubicBezTo>
                      <a:pt x="85408" y="-1313"/>
                      <a:pt x="91181" y="130"/>
                      <a:pt x="94067" y="3016"/>
                    </a:cubicBezTo>
                    <a:lnTo>
                      <a:pt x="163340" y="56414"/>
                    </a:lnTo>
                    <a:close/>
                  </a:path>
                </a:pathLst>
              </a:custGeom>
              <a:solidFill>
                <a:srgbClr val="50E6FF"/>
              </a:solidFill>
              <a:ln w="14432" cap="flat">
                <a:noFill/>
                <a:prstDash val="solid"/>
                <a:miter/>
              </a:ln>
            </p:spPr>
            <p:txBody>
              <a:bodyPr rtlCol="0" anchor="ctr"/>
              <a:lstStyle/>
              <a:p>
                <a:endParaRPr lang="en-US"/>
              </a:p>
            </p:txBody>
          </p:sp>
        </p:grpSp>
      </p:grpSp>
      <p:grpSp>
        <p:nvGrpSpPr>
          <p:cNvPr id="69" name="Group 68">
            <a:extLst>
              <a:ext uri="{FF2B5EF4-FFF2-40B4-BE49-F238E27FC236}">
                <a16:creationId xmlns:a16="http://schemas.microsoft.com/office/drawing/2014/main" id="{DA6C6C84-F029-41B3-B8CA-0CA490B1E13D}"/>
              </a:ext>
            </a:extLst>
          </p:cNvPr>
          <p:cNvGrpSpPr>
            <a:grpSpLocks/>
          </p:cNvGrpSpPr>
          <p:nvPr userDrawn="1"/>
        </p:nvGrpSpPr>
        <p:grpSpPr>
          <a:xfrm>
            <a:off x="5680457" y="1555980"/>
            <a:ext cx="831086" cy="831086"/>
            <a:chOff x="6227388" y="2493822"/>
            <a:chExt cx="831086" cy="831086"/>
          </a:xfrm>
        </p:grpSpPr>
        <p:grpSp>
          <p:nvGrpSpPr>
            <p:cNvPr id="75" name="Group 74">
              <a:extLst>
                <a:ext uri="{FF2B5EF4-FFF2-40B4-BE49-F238E27FC236}">
                  <a16:creationId xmlns:a16="http://schemas.microsoft.com/office/drawing/2014/main" id="{6BEE8654-6544-4FDC-8CB7-93DE2E7380E7}"/>
                </a:ext>
              </a:extLst>
            </p:cNvPr>
            <p:cNvGrpSpPr>
              <a:grpSpLocks/>
            </p:cNvGrpSpPr>
            <p:nvPr/>
          </p:nvGrpSpPr>
          <p:grpSpPr>
            <a:xfrm>
              <a:off x="6227388" y="2493822"/>
              <a:ext cx="831086" cy="831086"/>
              <a:chOff x="2677356" y="489672"/>
              <a:chExt cx="832104" cy="832104"/>
            </a:xfrm>
          </p:grpSpPr>
          <p:sp>
            <p:nvSpPr>
              <p:cNvPr id="107" name="Oval 106">
                <a:extLst>
                  <a:ext uri="{FF2B5EF4-FFF2-40B4-BE49-F238E27FC236}">
                    <a16:creationId xmlns:a16="http://schemas.microsoft.com/office/drawing/2014/main" id="{0F97B785-B011-4377-B121-E7AAF53E0AF1}"/>
                  </a:ext>
                </a:extLst>
              </p:cNvPr>
              <p:cNvSpPr>
                <a:spLocks/>
              </p:cNvSpPr>
              <p:nvPr/>
            </p:nvSpPr>
            <p:spPr bwMode="auto">
              <a:xfrm>
                <a:off x="2677356" y="489672"/>
                <a:ext cx="832104" cy="832104"/>
              </a:xfrm>
              <a:prstGeom prst="ellipse">
                <a:avLst/>
              </a:prstGeom>
              <a:solidFill>
                <a:srgbClr val="243A5E">
                  <a:lumMod val="75000"/>
                </a:srgbClr>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cs typeface="Segoe UI" pitchFamily="34" charset="0"/>
                </a:endParaRPr>
              </a:p>
            </p:txBody>
          </p:sp>
          <p:sp>
            <p:nvSpPr>
              <p:cNvPr id="108" name="Oval 107">
                <a:extLst>
                  <a:ext uri="{FF2B5EF4-FFF2-40B4-BE49-F238E27FC236}">
                    <a16:creationId xmlns:a16="http://schemas.microsoft.com/office/drawing/2014/main" id="{23AE90CA-E771-4BE5-82B8-6967E34B63E8}"/>
                  </a:ext>
                </a:extLst>
              </p:cNvPr>
              <p:cNvSpPr>
                <a:spLocks/>
              </p:cNvSpPr>
              <p:nvPr/>
            </p:nvSpPr>
            <p:spPr bwMode="auto">
              <a:xfrm>
                <a:off x="2719716" y="532032"/>
                <a:ext cx="747384" cy="747384"/>
              </a:xfrm>
              <a:prstGeom prst="ellipse">
                <a:avLst/>
              </a:prstGeom>
              <a:noFill/>
              <a:ln w="12700" cap="flat" cmpd="sng" algn="ctr">
                <a:solidFill>
                  <a:srgbClr val="FFFFFF"/>
                </a:solidFill>
                <a:prstDash val="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cs typeface="Segoe UI" pitchFamily="34" charset="0"/>
                </a:endParaRPr>
              </a:p>
            </p:txBody>
          </p:sp>
        </p:grpSp>
        <p:grpSp>
          <p:nvGrpSpPr>
            <p:cNvPr id="76" name="Group 75">
              <a:extLst>
                <a:ext uri="{FF2B5EF4-FFF2-40B4-BE49-F238E27FC236}">
                  <a16:creationId xmlns:a16="http://schemas.microsoft.com/office/drawing/2014/main" id="{28BB7F56-7A31-49C1-9621-B13A76C54E25}"/>
                </a:ext>
              </a:extLst>
            </p:cNvPr>
            <p:cNvGrpSpPr/>
            <p:nvPr/>
          </p:nvGrpSpPr>
          <p:grpSpPr>
            <a:xfrm>
              <a:off x="6430710" y="2664067"/>
              <a:ext cx="424442" cy="490596"/>
              <a:chOff x="8292508" y="159410"/>
              <a:chExt cx="424442" cy="490596"/>
            </a:xfrm>
          </p:grpSpPr>
          <p:grpSp>
            <p:nvGrpSpPr>
              <p:cNvPr id="85" name="Group 4" descr="data">
                <a:extLst>
                  <a:ext uri="{FF2B5EF4-FFF2-40B4-BE49-F238E27FC236}">
                    <a16:creationId xmlns:a16="http://schemas.microsoft.com/office/drawing/2014/main" id="{9B2F7077-F450-41BF-986D-2C11D304D5C1}"/>
                  </a:ext>
                </a:extLst>
              </p:cNvPr>
              <p:cNvGrpSpPr>
                <a:grpSpLocks noChangeAspect="1"/>
              </p:cNvGrpSpPr>
              <p:nvPr/>
            </p:nvGrpSpPr>
            <p:grpSpPr bwMode="auto">
              <a:xfrm>
                <a:off x="8292508" y="159410"/>
                <a:ext cx="424442" cy="366750"/>
                <a:chOff x="1048" y="787"/>
                <a:chExt cx="309" cy="267"/>
              </a:xfrm>
            </p:grpSpPr>
            <p:sp>
              <p:nvSpPr>
                <p:cNvPr id="101" name="Rectangle 5">
                  <a:extLst>
                    <a:ext uri="{FF2B5EF4-FFF2-40B4-BE49-F238E27FC236}">
                      <a16:creationId xmlns:a16="http://schemas.microsoft.com/office/drawing/2014/main" id="{A08C681A-7748-45BB-ACE6-3896053BD4F4}"/>
                    </a:ext>
                  </a:extLst>
                </p:cNvPr>
                <p:cNvSpPr>
                  <a:spLocks noChangeArrowheads="1"/>
                </p:cNvSpPr>
                <p:nvPr/>
              </p:nvSpPr>
              <p:spPr bwMode="auto">
                <a:xfrm>
                  <a:off x="1303" y="850"/>
                  <a:ext cx="54" cy="20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102" name="Rectangle 6">
                  <a:extLst>
                    <a:ext uri="{FF2B5EF4-FFF2-40B4-BE49-F238E27FC236}">
                      <a16:creationId xmlns:a16="http://schemas.microsoft.com/office/drawing/2014/main" id="{75528F83-22A0-4C77-84B8-26B8EA5E8EEA}"/>
                    </a:ext>
                  </a:extLst>
                </p:cNvPr>
                <p:cNvSpPr>
                  <a:spLocks noChangeArrowheads="1"/>
                </p:cNvSpPr>
                <p:nvPr/>
              </p:nvSpPr>
              <p:spPr bwMode="auto">
                <a:xfrm>
                  <a:off x="1218" y="906"/>
                  <a:ext cx="54" cy="14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103" name="Rectangle 7">
                  <a:extLst>
                    <a:ext uri="{FF2B5EF4-FFF2-40B4-BE49-F238E27FC236}">
                      <a16:creationId xmlns:a16="http://schemas.microsoft.com/office/drawing/2014/main" id="{8A12F858-D173-4DEA-B9E0-F09D512A209C}"/>
                    </a:ext>
                  </a:extLst>
                </p:cNvPr>
                <p:cNvSpPr>
                  <a:spLocks noChangeArrowheads="1"/>
                </p:cNvSpPr>
                <p:nvPr/>
              </p:nvSpPr>
              <p:spPr bwMode="auto">
                <a:xfrm>
                  <a:off x="1133" y="888"/>
                  <a:ext cx="54" cy="16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104" name="Rectangle 8">
                  <a:extLst>
                    <a:ext uri="{FF2B5EF4-FFF2-40B4-BE49-F238E27FC236}">
                      <a16:creationId xmlns:a16="http://schemas.microsoft.com/office/drawing/2014/main" id="{1153350C-AB03-4351-879E-9B394A80101C}"/>
                    </a:ext>
                  </a:extLst>
                </p:cNvPr>
                <p:cNvSpPr>
                  <a:spLocks noChangeArrowheads="1"/>
                </p:cNvSpPr>
                <p:nvPr/>
              </p:nvSpPr>
              <p:spPr bwMode="auto">
                <a:xfrm>
                  <a:off x="1048" y="934"/>
                  <a:ext cx="53" cy="1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105" name="Freeform 9">
                  <a:extLst>
                    <a:ext uri="{FF2B5EF4-FFF2-40B4-BE49-F238E27FC236}">
                      <a16:creationId xmlns:a16="http://schemas.microsoft.com/office/drawing/2014/main" id="{DF63EA89-8F3B-400A-B51A-73B6992510A5}"/>
                    </a:ext>
                  </a:extLst>
                </p:cNvPr>
                <p:cNvSpPr>
                  <a:spLocks/>
                </p:cNvSpPr>
                <p:nvPr/>
              </p:nvSpPr>
              <p:spPr bwMode="auto">
                <a:xfrm>
                  <a:off x="1054" y="787"/>
                  <a:ext cx="297" cy="113"/>
                </a:xfrm>
                <a:custGeom>
                  <a:avLst/>
                  <a:gdLst>
                    <a:gd name="T0" fmla="*/ 514 w 553"/>
                    <a:gd name="T1" fmla="*/ 0 h 212"/>
                    <a:gd name="T2" fmla="*/ 475 w 553"/>
                    <a:gd name="T3" fmla="*/ 38 h 212"/>
                    <a:gd name="T4" fmla="*/ 476 w 553"/>
                    <a:gd name="T5" fmla="*/ 44 h 212"/>
                    <a:gd name="T6" fmla="*/ 385 w 553"/>
                    <a:gd name="T7" fmla="*/ 85 h 212"/>
                    <a:gd name="T8" fmla="*/ 352 w 553"/>
                    <a:gd name="T9" fmla="*/ 66 h 212"/>
                    <a:gd name="T10" fmla="*/ 319 w 553"/>
                    <a:gd name="T11" fmla="*/ 84 h 212"/>
                    <a:gd name="T12" fmla="*/ 235 w 553"/>
                    <a:gd name="T13" fmla="*/ 58 h 212"/>
                    <a:gd name="T14" fmla="*/ 235 w 553"/>
                    <a:gd name="T15" fmla="*/ 58 h 212"/>
                    <a:gd name="T16" fmla="*/ 197 w 553"/>
                    <a:gd name="T17" fmla="*/ 19 h 212"/>
                    <a:gd name="T18" fmla="*/ 159 w 553"/>
                    <a:gd name="T19" fmla="*/ 58 h 212"/>
                    <a:gd name="T20" fmla="*/ 162 w 553"/>
                    <a:gd name="T21" fmla="*/ 73 h 212"/>
                    <a:gd name="T22" fmla="*/ 63 w 553"/>
                    <a:gd name="T23" fmla="*/ 144 h 212"/>
                    <a:gd name="T24" fmla="*/ 39 w 553"/>
                    <a:gd name="T25" fmla="*/ 135 h 212"/>
                    <a:gd name="T26" fmla="*/ 0 w 553"/>
                    <a:gd name="T27" fmla="*/ 174 h 212"/>
                    <a:gd name="T28" fmla="*/ 39 w 553"/>
                    <a:gd name="T29" fmla="*/ 212 h 212"/>
                    <a:gd name="T30" fmla="*/ 77 w 553"/>
                    <a:gd name="T31" fmla="*/ 174 h 212"/>
                    <a:gd name="T32" fmla="*/ 74 w 553"/>
                    <a:gd name="T33" fmla="*/ 159 h 212"/>
                    <a:gd name="T34" fmla="*/ 173 w 553"/>
                    <a:gd name="T35" fmla="*/ 87 h 212"/>
                    <a:gd name="T36" fmla="*/ 197 w 553"/>
                    <a:gd name="T37" fmla="*/ 96 h 212"/>
                    <a:gd name="T38" fmla="*/ 231 w 553"/>
                    <a:gd name="T39" fmla="*/ 76 h 212"/>
                    <a:gd name="T40" fmla="*/ 314 w 553"/>
                    <a:gd name="T41" fmla="*/ 101 h 212"/>
                    <a:gd name="T42" fmla="*/ 314 w 553"/>
                    <a:gd name="T43" fmla="*/ 104 h 212"/>
                    <a:gd name="T44" fmla="*/ 352 w 553"/>
                    <a:gd name="T45" fmla="*/ 143 h 212"/>
                    <a:gd name="T46" fmla="*/ 391 w 553"/>
                    <a:gd name="T47" fmla="*/ 104 h 212"/>
                    <a:gd name="T48" fmla="*/ 391 w 553"/>
                    <a:gd name="T49" fmla="*/ 102 h 212"/>
                    <a:gd name="T50" fmla="*/ 483 w 553"/>
                    <a:gd name="T51" fmla="*/ 60 h 212"/>
                    <a:gd name="T52" fmla="*/ 515 w 553"/>
                    <a:gd name="T53" fmla="*/ 76 h 212"/>
                    <a:gd name="T54" fmla="*/ 553 w 553"/>
                    <a:gd name="T55" fmla="*/ 38 h 212"/>
                    <a:gd name="T56" fmla="*/ 514 w 553"/>
                    <a:gd name="T5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3" h="212">
                      <a:moveTo>
                        <a:pt x="514" y="0"/>
                      </a:moveTo>
                      <a:cubicBezTo>
                        <a:pt x="493" y="0"/>
                        <a:pt x="475" y="17"/>
                        <a:pt x="475" y="38"/>
                      </a:cubicBezTo>
                      <a:cubicBezTo>
                        <a:pt x="475" y="40"/>
                        <a:pt x="476" y="42"/>
                        <a:pt x="476" y="44"/>
                      </a:cubicBezTo>
                      <a:cubicBezTo>
                        <a:pt x="385" y="85"/>
                        <a:pt x="385" y="85"/>
                        <a:pt x="385" y="85"/>
                      </a:cubicBezTo>
                      <a:cubicBezTo>
                        <a:pt x="378" y="74"/>
                        <a:pt x="366" y="66"/>
                        <a:pt x="352" y="66"/>
                      </a:cubicBezTo>
                      <a:cubicBezTo>
                        <a:pt x="338" y="66"/>
                        <a:pt x="326" y="73"/>
                        <a:pt x="319" y="84"/>
                      </a:cubicBezTo>
                      <a:cubicBezTo>
                        <a:pt x="235" y="58"/>
                        <a:pt x="235" y="58"/>
                        <a:pt x="235" y="58"/>
                      </a:cubicBezTo>
                      <a:cubicBezTo>
                        <a:pt x="235" y="58"/>
                        <a:pt x="235" y="58"/>
                        <a:pt x="235" y="58"/>
                      </a:cubicBezTo>
                      <a:cubicBezTo>
                        <a:pt x="235" y="36"/>
                        <a:pt x="218" y="19"/>
                        <a:pt x="197" y="19"/>
                      </a:cubicBezTo>
                      <a:cubicBezTo>
                        <a:pt x="176" y="19"/>
                        <a:pt x="159" y="36"/>
                        <a:pt x="159" y="58"/>
                      </a:cubicBezTo>
                      <a:cubicBezTo>
                        <a:pt x="159" y="63"/>
                        <a:pt x="160" y="68"/>
                        <a:pt x="162" y="73"/>
                      </a:cubicBezTo>
                      <a:cubicBezTo>
                        <a:pt x="63" y="144"/>
                        <a:pt x="63" y="144"/>
                        <a:pt x="63" y="144"/>
                      </a:cubicBezTo>
                      <a:cubicBezTo>
                        <a:pt x="57" y="139"/>
                        <a:pt x="48" y="135"/>
                        <a:pt x="39" y="135"/>
                      </a:cubicBezTo>
                      <a:cubicBezTo>
                        <a:pt x="17" y="135"/>
                        <a:pt x="0" y="152"/>
                        <a:pt x="0" y="174"/>
                      </a:cubicBezTo>
                      <a:cubicBezTo>
                        <a:pt x="0" y="195"/>
                        <a:pt x="17" y="212"/>
                        <a:pt x="39" y="212"/>
                      </a:cubicBezTo>
                      <a:cubicBezTo>
                        <a:pt x="60" y="212"/>
                        <a:pt x="77" y="195"/>
                        <a:pt x="77" y="174"/>
                      </a:cubicBezTo>
                      <a:cubicBezTo>
                        <a:pt x="77" y="168"/>
                        <a:pt x="76" y="163"/>
                        <a:pt x="74" y="159"/>
                      </a:cubicBezTo>
                      <a:cubicBezTo>
                        <a:pt x="173" y="87"/>
                        <a:pt x="173" y="87"/>
                        <a:pt x="173" y="87"/>
                      </a:cubicBezTo>
                      <a:cubicBezTo>
                        <a:pt x="179" y="93"/>
                        <a:pt x="188" y="96"/>
                        <a:pt x="197" y="96"/>
                      </a:cubicBezTo>
                      <a:cubicBezTo>
                        <a:pt x="212" y="96"/>
                        <a:pt x="225" y="88"/>
                        <a:pt x="231" y="76"/>
                      </a:cubicBezTo>
                      <a:cubicBezTo>
                        <a:pt x="314" y="101"/>
                        <a:pt x="314" y="101"/>
                        <a:pt x="314" y="101"/>
                      </a:cubicBezTo>
                      <a:cubicBezTo>
                        <a:pt x="314" y="102"/>
                        <a:pt x="314" y="104"/>
                        <a:pt x="314" y="104"/>
                      </a:cubicBezTo>
                      <a:cubicBezTo>
                        <a:pt x="314" y="126"/>
                        <a:pt x="331" y="143"/>
                        <a:pt x="352" y="143"/>
                      </a:cubicBezTo>
                      <a:cubicBezTo>
                        <a:pt x="373" y="143"/>
                        <a:pt x="391" y="126"/>
                        <a:pt x="391" y="104"/>
                      </a:cubicBezTo>
                      <a:cubicBezTo>
                        <a:pt x="391" y="104"/>
                        <a:pt x="391" y="103"/>
                        <a:pt x="391" y="102"/>
                      </a:cubicBezTo>
                      <a:cubicBezTo>
                        <a:pt x="483" y="60"/>
                        <a:pt x="483" y="60"/>
                        <a:pt x="483" y="60"/>
                      </a:cubicBezTo>
                      <a:cubicBezTo>
                        <a:pt x="490" y="70"/>
                        <a:pt x="502" y="76"/>
                        <a:pt x="515" y="76"/>
                      </a:cubicBezTo>
                      <a:cubicBezTo>
                        <a:pt x="536" y="76"/>
                        <a:pt x="553" y="59"/>
                        <a:pt x="553" y="38"/>
                      </a:cubicBezTo>
                      <a:cubicBezTo>
                        <a:pt x="552" y="17"/>
                        <a:pt x="535" y="0"/>
                        <a:pt x="514"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95" name="Group 94">
                <a:extLst>
                  <a:ext uri="{FF2B5EF4-FFF2-40B4-BE49-F238E27FC236}">
                    <a16:creationId xmlns:a16="http://schemas.microsoft.com/office/drawing/2014/main" id="{DB944BED-DEDE-4FAD-B1E2-FD5FA6477773}"/>
                  </a:ext>
                </a:extLst>
              </p:cNvPr>
              <p:cNvGrpSpPr/>
              <p:nvPr/>
            </p:nvGrpSpPr>
            <p:grpSpPr>
              <a:xfrm>
                <a:off x="8376476" y="408432"/>
                <a:ext cx="239031" cy="241574"/>
                <a:chOff x="7959023" y="556489"/>
                <a:chExt cx="224757" cy="227148"/>
              </a:xfrm>
            </p:grpSpPr>
            <p:sp>
              <p:nvSpPr>
                <p:cNvPr id="96" name="Freeform: Shape 95">
                  <a:extLst>
                    <a:ext uri="{FF2B5EF4-FFF2-40B4-BE49-F238E27FC236}">
                      <a16:creationId xmlns:a16="http://schemas.microsoft.com/office/drawing/2014/main" id="{956A63CD-812A-4722-88D3-439280BF2A45}"/>
                    </a:ext>
                  </a:extLst>
                </p:cNvPr>
                <p:cNvSpPr/>
                <p:nvPr/>
              </p:nvSpPr>
              <p:spPr>
                <a:xfrm>
                  <a:off x="7966988" y="564204"/>
                  <a:ext cx="153026" cy="153026"/>
                </a:xfrm>
                <a:custGeom>
                  <a:avLst/>
                  <a:gdLst>
                    <a:gd name="connsiteX0" fmla="*/ 127983 w 254866"/>
                    <a:gd name="connsiteY0" fmla="*/ 254735 h 254866"/>
                    <a:gd name="connsiteX1" fmla="*/ 254735 w 254866"/>
                    <a:gd name="connsiteY1" fmla="*/ 127983 h 254866"/>
                    <a:gd name="connsiteX2" fmla="*/ 127983 w 254866"/>
                    <a:gd name="connsiteY2" fmla="*/ 1232 h 254866"/>
                    <a:gd name="connsiteX3" fmla="*/ 1232 w 254866"/>
                    <a:gd name="connsiteY3" fmla="*/ 127983 h 254866"/>
                    <a:gd name="connsiteX4" fmla="*/ 127983 w 254866"/>
                    <a:gd name="connsiteY4" fmla="*/ 254735 h 254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866" h="254866">
                      <a:moveTo>
                        <a:pt x="127983" y="254735"/>
                      </a:moveTo>
                      <a:cubicBezTo>
                        <a:pt x="197986" y="254735"/>
                        <a:pt x="254735" y="197986"/>
                        <a:pt x="254735" y="127983"/>
                      </a:cubicBezTo>
                      <a:cubicBezTo>
                        <a:pt x="254735" y="57980"/>
                        <a:pt x="197986" y="1232"/>
                        <a:pt x="127983" y="1232"/>
                      </a:cubicBezTo>
                      <a:cubicBezTo>
                        <a:pt x="57980" y="1232"/>
                        <a:pt x="1232" y="57980"/>
                        <a:pt x="1232" y="127983"/>
                      </a:cubicBezTo>
                      <a:cubicBezTo>
                        <a:pt x="1232" y="197986"/>
                        <a:pt x="57980" y="254735"/>
                        <a:pt x="127983" y="254735"/>
                      </a:cubicBezTo>
                      <a:close/>
                    </a:path>
                  </a:pathLst>
                </a:custGeom>
                <a:solidFill>
                  <a:schemeClr val="accent2">
                    <a:lumMod val="75000"/>
                  </a:schemeClr>
                </a:solidFill>
                <a:ln w="392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7" name="Freeform: Shape 96">
                  <a:extLst>
                    <a:ext uri="{FF2B5EF4-FFF2-40B4-BE49-F238E27FC236}">
                      <a16:creationId xmlns:a16="http://schemas.microsoft.com/office/drawing/2014/main" id="{B5B0BB5C-85F3-4885-93DD-0D784C97CD0A}"/>
                    </a:ext>
                  </a:extLst>
                </p:cNvPr>
                <p:cNvSpPr/>
                <p:nvPr/>
              </p:nvSpPr>
              <p:spPr>
                <a:xfrm>
                  <a:off x="7959023" y="556489"/>
                  <a:ext cx="224757" cy="227148"/>
                </a:xfrm>
                <a:custGeom>
                  <a:avLst/>
                  <a:gdLst>
                    <a:gd name="connsiteX0" fmla="*/ 376949 w 374335"/>
                    <a:gd name="connsiteY0" fmla="*/ 350958 h 378317"/>
                    <a:gd name="connsiteX1" fmla="*/ 251954 w 374335"/>
                    <a:gd name="connsiteY1" fmla="*/ 225985 h 378317"/>
                    <a:gd name="connsiteX2" fmla="*/ 280809 w 374335"/>
                    <a:gd name="connsiteY2" fmla="*/ 140963 h 378317"/>
                    <a:gd name="connsiteX3" fmla="*/ 140987 w 374335"/>
                    <a:gd name="connsiteY3" fmla="*/ 1232 h 378317"/>
                    <a:gd name="connsiteX4" fmla="*/ 1232 w 374335"/>
                    <a:gd name="connsiteY4" fmla="*/ 140963 h 378317"/>
                    <a:gd name="connsiteX5" fmla="*/ 140987 w 374335"/>
                    <a:gd name="connsiteY5" fmla="*/ 280694 h 378317"/>
                    <a:gd name="connsiteX6" fmla="*/ 223763 w 374335"/>
                    <a:gd name="connsiteY6" fmla="*/ 253572 h 378317"/>
                    <a:gd name="connsiteX7" fmla="*/ 349025 w 374335"/>
                    <a:gd name="connsiteY7" fmla="*/ 378811 h 378317"/>
                    <a:gd name="connsiteX8" fmla="*/ 376949 w 374335"/>
                    <a:gd name="connsiteY8" fmla="*/ 350958 h 378317"/>
                    <a:gd name="connsiteX9" fmla="*/ 41390 w 374335"/>
                    <a:gd name="connsiteY9" fmla="*/ 140963 h 378317"/>
                    <a:gd name="connsiteX10" fmla="*/ 141054 w 374335"/>
                    <a:gd name="connsiteY10" fmla="*/ 41316 h 378317"/>
                    <a:gd name="connsiteX11" fmla="*/ 240718 w 374335"/>
                    <a:gd name="connsiteY11" fmla="*/ 140963 h 378317"/>
                    <a:gd name="connsiteX12" fmla="*/ 140987 w 374335"/>
                    <a:gd name="connsiteY12" fmla="*/ 240609 h 378317"/>
                    <a:gd name="connsiteX13" fmla="*/ 41390 w 374335"/>
                    <a:gd name="connsiteY13" fmla="*/ 140963 h 37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35" h="378317">
                      <a:moveTo>
                        <a:pt x="376949" y="350958"/>
                      </a:moveTo>
                      <a:lnTo>
                        <a:pt x="251954" y="225985"/>
                      </a:lnTo>
                      <a:cubicBezTo>
                        <a:pt x="270038" y="202453"/>
                        <a:pt x="280809" y="172937"/>
                        <a:pt x="280809" y="140963"/>
                      </a:cubicBezTo>
                      <a:cubicBezTo>
                        <a:pt x="280809" y="63785"/>
                        <a:pt x="218178" y="1232"/>
                        <a:pt x="140987" y="1232"/>
                      </a:cubicBezTo>
                      <a:cubicBezTo>
                        <a:pt x="63796" y="1232"/>
                        <a:pt x="1232" y="63785"/>
                        <a:pt x="1232" y="140963"/>
                      </a:cubicBezTo>
                      <a:cubicBezTo>
                        <a:pt x="1232" y="218140"/>
                        <a:pt x="63796" y="280694"/>
                        <a:pt x="140987" y="280694"/>
                      </a:cubicBezTo>
                      <a:cubicBezTo>
                        <a:pt x="171970" y="280694"/>
                        <a:pt x="200559" y="270590"/>
                        <a:pt x="223763" y="253572"/>
                      </a:cubicBezTo>
                      <a:lnTo>
                        <a:pt x="349025" y="378811"/>
                      </a:lnTo>
                      <a:lnTo>
                        <a:pt x="376949" y="350958"/>
                      </a:lnTo>
                      <a:close/>
                      <a:moveTo>
                        <a:pt x="41390" y="140963"/>
                      </a:moveTo>
                      <a:cubicBezTo>
                        <a:pt x="41390" y="85921"/>
                        <a:pt x="86003" y="41316"/>
                        <a:pt x="141054" y="41316"/>
                      </a:cubicBezTo>
                      <a:cubicBezTo>
                        <a:pt x="196105" y="41316"/>
                        <a:pt x="240718" y="85921"/>
                        <a:pt x="240718" y="140963"/>
                      </a:cubicBezTo>
                      <a:cubicBezTo>
                        <a:pt x="240718" y="196004"/>
                        <a:pt x="196038" y="240609"/>
                        <a:pt x="140987" y="240609"/>
                      </a:cubicBezTo>
                      <a:cubicBezTo>
                        <a:pt x="86003" y="240609"/>
                        <a:pt x="41390" y="196004"/>
                        <a:pt x="41390" y="140963"/>
                      </a:cubicBezTo>
                      <a:close/>
                    </a:path>
                  </a:pathLst>
                </a:custGeom>
                <a:solidFill>
                  <a:srgbClr val="50E6FF"/>
                </a:solidFill>
                <a:ln w="392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8" name="Freeform: Shape 97">
                  <a:extLst>
                    <a:ext uri="{FF2B5EF4-FFF2-40B4-BE49-F238E27FC236}">
                      <a16:creationId xmlns:a16="http://schemas.microsoft.com/office/drawing/2014/main" id="{94373DC6-C679-4384-BE46-792BBF724F2E}"/>
                    </a:ext>
                  </a:extLst>
                </p:cNvPr>
                <p:cNvSpPr/>
                <p:nvPr/>
              </p:nvSpPr>
              <p:spPr>
                <a:xfrm>
                  <a:off x="8013354" y="604469"/>
                  <a:ext cx="11955" cy="71731"/>
                </a:xfrm>
                <a:custGeom>
                  <a:avLst/>
                  <a:gdLst>
                    <a:gd name="connsiteX0" fmla="*/ 20513 w 19911"/>
                    <a:gd name="connsiteY0" fmla="*/ 1232 h 119468"/>
                    <a:gd name="connsiteX1" fmla="*/ 1232 w 19911"/>
                    <a:gd name="connsiteY1" fmla="*/ 1232 h 119468"/>
                    <a:gd name="connsiteX2" fmla="*/ 1232 w 19911"/>
                    <a:gd name="connsiteY2" fmla="*/ 120621 h 119468"/>
                    <a:gd name="connsiteX3" fmla="*/ 20513 w 19911"/>
                    <a:gd name="connsiteY3" fmla="*/ 120621 h 119468"/>
                    <a:gd name="connsiteX4" fmla="*/ 20513 w 19911"/>
                    <a:gd name="connsiteY4" fmla="*/ 1232 h 119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1" h="119468">
                      <a:moveTo>
                        <a:pt x="20513" y="1232"/>
                      </a:moveTo>
                      <a:lnTo>
                        <a:pt x="1232" y="1232"/>
                      </a:lnTo>
                      <a:lnTo>
                        <a:pt x="1232" y="120621"/>
                      </a:lnTo>
                      <a:lnTo>
                        <a:pt x="20513" y="120621"/>
                      </a:lnTo>
                      <a:lnTo>
                        <a:pt x="20513" y="1232"/>
                      </a:lnTo>
                      <a:close/>
                    </a:path>
                  </a:pathLst>
                </a:custGeom>
                <a:solidFill>
                  <a:srgbClr val="50E6FF"/>
                </a:solidFill>
                <a:ln w="392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9" name="Freeform: Shape 98">
                  <a:extLst>
                    <a:ext uri="{FF2B5EF4-FFF2-40B4-BE49-F238E27FC236}">
                      <a16:creationId xmlns:a16="http://schemas.microsoft.com/office/drawing/2014/main" id="{B7EBEF9A-EDCD-4EEA-B763-94B43A126A0D}"/>
                    </a:ext>
                  </a:extLst>
                </p:cNvPr>
                <p:cNvSpPr/>
                <p:nvPr/>
              </p:nvSpPr>
              <p:spPr>
                <a:xfrm>
                  <a:off x="8037304" y="628809"/>
                  <a:ext cx="11955" cy="47820"/>
                </a:xfrm>
                <a:custGeom>
                  <a:avLst/>
                  <a:gdLst>
                    <a:gd name="connsiteX0" fmla="*/ 20513 w 19911"/>
                    <a:gd name="connsiteY0" fmla="*/ 1232 h 79645"/>
                    <a:gd name="connsiteX1" fmla="*/ 1232 w 19911"/>
                    <a:gd name="connsiteY1" fmla="*/ 1232 h 79645"/>
                    <a:gd name="connsiteX2" fmla="*/ 1232 w 19911"/>
                    <a:gd name="connsiteY2" fmla="*/ 80071 h 79645"/>
                    <a:gd name="connsiteX3" fmla="*/ 20513 w 19911"/>
                    <a:gd name="connsiteY3" fmla="*/ 80071 h 79645"/>
                    <a:gd name="connsiteX4" fmla="*/ 20513 w 19911"/>
                    <a:gd name="connsiteY4" fmla="*/ 1232 h 79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1" h="79645">
                      <a:moveTo>
                        <a:pt x="20513" y="1232"/>
                      </a:moveTo>
                      <a:lnTo>
                        <a:pt x="1232" y="1232"/>
                      </a:lnTo>
                      <a:lnTo>
                        <a:pt x="1232" y="80071"/>
                      </a:lnTo>
                      <a:lnTo>
                        <a:pt x="20513" y="80071"/>
                      </a:lnTo>
                      <a:lnTo>
                        <a:pt x="20513" y="1232"/>
                      </a:lnTo>
                      <a:close/>
                    </a:path>
                  </a:pathLst>
                </a:custGeom>
                <a:solidFill>
                  <a:srgbClr val="50E6FF"/>
                </a:solidFill>
                <a:ln w="392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0" name="Freeform: Shape 99">
                  <a:extLst>
                    <a:ext uri="{FF2B5EF4-FFF2-40B4-BE49-F238E27FC236}">
                      <a16:creationId xmlns:a16="http://schemas.microsoft.com/office/drawing/2014/main" id="{C8572D4B-2295-43C9-A964-74B7702F8448}"/>
                    </a:ext>
                  </a:extLst>
                </p:cNvPr>
                <p:cNvSpPr/>
                <p:nvPr/>
              </p:nvSpPr>
              <p:spPr>
                <a:xfrm>
                  <a:off x="8061576" y="652878"/>
                  <a:ext cx="11955" cy="23911"/>
                </a:xfrm>
                <a:custGeom>
                  <a:avLst/>
                  <a:gdLst>
                    <a:gd name="connsiteX0" fmla="*/ 20513 w 19911"/>
                    <a:gd name="connsiteY0" fmla="*/ 1232 h 39822"/>
                    <a:gd name="connsiteX1" fmla="*/ 1232 w 19911"/>
                    <a:gd name="connsiteY1" fmla="*/ 1232 h 39822"/>
                    <a:gd name="connsiteX2" fmla="*/ 1232 w 19911"/>
                    <a:gd name="connsiteY2" fmla="*/ 39987 h 39822"/>
                    <a:gd name="connsiteX3" fmla="*/ 20513 w 19911"/>
                    <a:gd name="connsiteY3" fmla="*/ 39987 h 39822"/>
                    <a:gd name="connsiteX4" fmla="*/ 20513 w 19911"/>
                    <a:gd name="connsiteY4" fmla="*/ 1232 h 39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1" h="39822">
                      <a:moveTo>
                        <a:pt x="20513" y="1232"/>
                      </a:moveTo>
                      <a:lnTo>
                        <a:pt x="1232" y="1232"/>
                      </a:lnTo>
                      <a:lnTo>
                        <a:pt x="1232" y="39987"/>
                      </a:lnTo>
                      <a:lnTo>
                        <a:pt x="20513" y="39987"/>
                      </a:lnTo>
                      <a:lnTo>
                        <a:pt x="20513" y="1232"/>
                      </a:lnTo>
                      <a:close/>
                    </a:path>
                  </a:pathLst>
                </a:custGeom>
                <a:solidFill>
                  <a:srgbClr val="50E6FF"/>
                </a:solidFill>
                <a:ln w="392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grpSp>
      <p:grpSp>
        <p:nvGrpSpPr>
          <p:cNvPr id="109" name="Group 108">
            <a:extLst>
              <a:ext uri="{FF2B5EF4-FFF2-40B4-BE49-F238E27FC236}">
                <a16:creationId xmlns:a16="http://schemas.microsoft.com/office/drawing/2014/main" id="{036E570C-7444-4C20-8BF5-FA36B999D3D5}"/>
              </a:ext>
            </a:extLst>
          </p:cNvPr>
          <p:cNvGrpSpPr>
            <a:grpSpLocks/>
          </p:cNvGrpSpPr>
          <p:nvPr userDrawn="1"/>
        </p:nvGrpSpPr>
        <p:grpSpPr>
          <a:xfrm>
            <a:off x="1855619" y="1555980"/>
            <a:ext cx="831086" cy="831086"/>
            <a:chOff x="2843913" y="2493822"/>
            <a:chExt cx="831086" cy="831086"/>
          </a:xfrm>
        </p:grpSpPr>
        <p:grpSp>
          <p:nvGrpSpPr>
            <p:cNvPr id="110" name="Group 109">
              <a:extLst>
                <a:ext uri="{FF2B5EF4-FFF2-40B4-BE49-F238E27FC236}">
                  <a16:creationId xmlns:a16="http://schemas.microsoft.com/office/drawing/2014/main" id="{0E1C2F18-1A79-4B01-B072-D7B7C2258EB1}"/>
                </a:ext>
              </a:extLst>
            </p:cNvPr>
            <p:cNvGrpSpPr>
              <a:grpSpLocks/>
            </p:cNvGrpSpPr>
            <p:nvPr/>
          </p:nvGrpSpPr>
          <p:grpSpPr>
            <a:xfrm>
              <a:off x="2843913" y="2493822"/>
              <a:ext cx="831086" cy="831086"/>
              <a:chOff x="2677356" y="489672"/>
              <a:chExt cx="832104" cy="832104"/>
            </a:xfrm>
          </p:grpSpPr>
          <p:sp>
            <p:nvSpPr>
              <p:cNvPr id="124" name="Oval 123">
                <a:extLst>
                  <a:ext uri="{FF2B5EF4-FFF2-40B4-BE49-F238E27FC236}">
                    <a16:creationId xmlns:a16="http://schemas.microsoft.com/office/drawing/2014/main" id="{75A27DDF-42CE-413D-BFDF-506ACB1B30B1}"/>
                  </a:ext>
                </a:extLst>
              </p:cNvPr>
              <p:cNvSpPr>
                <a:spLocks/>
              </p:cNvSpPr>
              <p:nvPr/>
            </p:nvSpPr>
            <p:spPr bwMode="auto">
              <a:xfrm>
                <a:off x="2677356" y="489672"/>
                <a:ext cx="832104" cy="832104"/>
              </a:xfrm>
              <a:prstGeom prst="ellipse">
                <a:avLst/>
              </a:prstGeom>
              <a:solidFill>
                <a:srgbClr val="243A5E">
                  <a:lumMod val="75000"/>
                </a:srgbClr>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cs typeface="Segoe UI" pitchFamily="34" charset="0"/>
                </a:endParaRPr>
              </a:p>
            </p:txBody>
          </p:sp>
          <p:sp>
            <p:nvSpPr>
              <p:cNvPr id="125" name="Oval 124">
                <a:extLst>
                  <a:ext uri="{FF2B5EF4-FFF2-40B4-BE49-F238E27FC236}">
                    <a16:creationId xmlns:a16="http://schemas.microsoft.com/office/drawing/2014/main" id="{A3F09709-5282-4588-95B6-5F3F6A3BE237}"/>
                  </a:ext>
                </a:extLst>
              </p:cNvPr>
              <p:cNvSpPr>
                <a:spLocks/>
              </p:cNvSpPr>
              <p:nvPr/>
            </p:nvSpPr>
            <p:spPr bwMode="auto">
              <a:xfrm>
                <a:off x="2719716" y="532032"/>
                <a:ext cx="747384" cy="747384"/>
              </a:xfrm>
              <a:prstGeom prst="ellipse">
                <a:avLst/>
              </a:prstGeom>
              <a:noFill/>
              <a:ln w="12700" cap="flat" cmpd="sng" algn="ctr">
                <a:solidFill>
                  <a:srgbClr val="FFFFFF"/>
                </a:solidFill>
                <a:prstDash val="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cs typeface="Segoe UI" pitchFamily="34" charset="0"/>
                </a:endParaRPr>
              </a:p>
            </p:txBody>
          </p:sp>
        </p:grpSp>
        <p:grpSp>
          <p:nvGrpSpPr>
            <p:cNvPr id="111" name="Group 110">
              <a:extLst>
                <a:ext uri="{FF2B5EF4-FFF2-40B4-BE49-F238E27FC236}">
                  <a16:creationId xmlns:a16="http://schemas.microsoft.com/office/drawing/2014/main" id="{DAA48389-B73D-437A-9735-5E37595D99F3}"/>
                </a:ext>
              </a:extLst>
            </p:cNvPr>
            <p:cNvGrpSpPr/>
            <p:nvPr/>
          </p:nvGrpSpPr>
          <p:grpSpPr>
            <a:xfrm>
              <a:off x="2989010" y="2717800"/>
              <a:ext cx="540892" cy="383130"/>
              <a:chOff x="3013429" y="2750604"/>
              <a:chExt cx="452396" cy="320446"/>
            </a:xfrm>
          </p:grpSpPr>
          <p:sp>
            <p:nvSpPr>
              <p:cNvPr id="116" name="Graphic 492">
                <a:extLst>
                  <a:ext uri="{FF2B5EF4-FFF2-40B4-BE49-F238E27FC236}">
                    <a16:creationId xmlns:a16="http://schemas.microsoft.com/office/drawing/2014/main" id="{C2EBE1B9-0808-4348-B5C5-C40F1E43A3B8}"/>
                  </a:ext>
                </a:extLst>
              </p:cNvPr>
              <p:cNvSpPr/>
              <p:nvPr/>
            </p:nvSpPr>
            <p:spPr>
              <a:xfrm>
                <a:off x="3013429" y="2750604"/>
                <a:ext cx="452396" cy="320446"/>
              </a:xfrm>
              <a:custGeom>
                <a:avLst/>
                <a:gdLst>
                  <a:gd name="connsiteX0" fmla="*/ 932656 w 952500"/>
                  <a:gd name="connsiteY0" fmla="*/ 515938 h 674687"/>
                  <a:gd name="connsiteX1" fmla="*/ 873125 w 952500"/>
                  <a:gd name="connsiteY1" fmla="*/ 515938 h 674687"/>
                  <a:gd name="connsiteX2" fmla="*/ 873125 w 952500"/>
                  <a:gd name="connsiteY2" fmla="*/ 59531 h 674687"/>
                  <a:gd name="connsiteX3" fmla="*/ 813594 w 952500"/>
                  <a:gd name="connsiteY3" fmla="*/ 0 h 674687"/>
                  <a:gd name="connsiteX4" fmla="*/ 138906 w 952500"/>
                  <a:gd name="connsiteY4" fmla="*/ 0 h 674687"/>
                  <a:gd name="connsiteX5" fmla="*/ 79375 w 952500"/>
                  <a:gd name="connsiteY5" fmla="*/ 59531 h 674687"/>
                  <a:gd name="connsiteX6" fmla="*/ 79375 w 952500"/>
                  <a:gd name="connsiteY6" fmla="*/ 515938 h 674687"/>
                  <a:gd name="connsiteX7" fmla="*/ 19844 w 952500"/>
                  <a:gd name="connsiteY7" fmla="*/ 515938 h 674687"/>
                  <a:gd name="connsiteX8" fmla="*/ 0 w 952500"/>
                  <a:gd name="connsiteY8" fmla="*/ 535781 h 674687"/>
                  <a:gd name="connsiteX9" fmla="*/ 0 w 952500"/>
                  <a:gd name="connsiteY9" fmla="*/ 575469 h 674687"/>
                  <a:gd name="connsiteX10" fmla="*/ 99219 w 952500"/>
                  <a:gd name="connsiteY10" fmla="*/ 674688 h 674687"/>
                  <a:gd name="connsiteX11" fmla="*/ 853281 w 952500"/>
                  <a:gd name="connsiteY11" fmla="*/ 674688 h 674687"/>
                  <a:gd name="connsiteX12" fmla="*/ 952500 w 952500"/>
                  <a:gd name="connsiteY12" fmla="*/ 575469 h 674687"/>
                  <a:gd name="connsiteX13" fmla="*/ 952500 w 952500"/>
                  <a:gd name="connsiteY13" fmla="*/ 535781 h 674687"/>
                  <a:gd name="connsiteX14" fmla="*/ 932656 w 952500"/>
                  <a:gd name="connsiteY14" fmla="*/ 515938 h 674687"/>
                  <a:gd name="connsiteX15" fmla="*/ 119063 w 952500"/>
                  <a:gd name="connsiteY15" fmla="*/ 59531 h 674687"/>
                  <a:gd name="connsiteX16" fmla="*/ 138906 w 952500"/>
                  <a:gd name="connsiteY16" fmla="*/ 39688 h 674687"/>
                  <a:gd name="connsiteX17" fmla="*/ 813594 w 952500"/>
                  <a:gd name="connsiteY17" fmla="*/ 39688 h 674687"/>
                  <a:gd name="connsiteX18" fmla="*/ 833438 w 952500"/>
                  <a:gd name="connsiteY18" fmla="*/ 59531 h 674687"/>
                  <a:gd name="connsiteX19" fmla="*/ 833438 w 952500"/>
                  <a:gd name="connsiteY19" fmla="*/ 515938 h 674687"/>
                  <a:gd name="connsiteX20" fmla="*/ 119063 w 952500"/>
                  <a:gd name="connsiteY20" fmla="*/ 515938 h 674687"/>
                  <a:gd name="connsiteX21" fmla="*/ 119063 w 952500"/>
                  <a:gd name="connsiteY21" fmla="*/ 59531 h 67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52500" h="674687">
                    <a:moveTo>
                      <a:pt x="932656" y="515938"/>
                    </a:moveTo>
                    <a:lnTo>
                      <a:pt x="873125" y="515938"/>
                    </a:lnTo>
                    <a:lnTo>
                      <a:pt x="873125" y="59531"/>
                    </a:lnTo>
                    <a:cubicBezTo>
                      <a:pt x="873125" y="26710"/>
                      <a:pt x="846415" y="0"/>
                      <a:pt x="813594" y="0"/>
                    </a:cubicBezTo>
                    <a:lnTo>
                      <a:pt x="138906" y="0"/>
                    </a:lnTo>
                    <a:cubicBezTo>
                      <a:pt x="106085" y="0"/>
                      <a:pt x="79375" y="26710"/>
                      <a:pt x="79375" y="59531"/>
                    </a:cubicBezTo>
                    <a:lnTo>
                      <a:pt x="79375" y="515938"/>
                    </a:lnTo>
                    <a:lnTo>
                      <a:pt x="19844" y="515938"/>
                    </a:lnTo>
                    <a:cubicBezTo>
                      <a:pt x="8890" y="515938"/>
                      <a:pt x="0" y="524828"/>
                      <a:pt x="0" y="535781"/>
                    </a:cubicBezTo>
                    <a:lnTo>
                      <a:pt x="0" y="575469"/>
                    </a:lnTo>
                    <a:cubicBezTo>
                      <a:pt x="0" y="630198"/>
                      <a:pt x="44529" y="674688"/>
                      <a:pt x="99219" y="674688"/>
                    </a:cubicBezTo>
                    <a:lnTo>
                      <a:pt x="853281" y="674688"/>
                    </a:lnTo>
                    <a:cubicBezTo>
                      <a:pt x="908010" y="674688"/>
                      <a:pt x="952500" y="630198"/>
                      <a:pt x="952500" y="575469"/>
                    </a:cubicBezTo>
                    <a:lnTo>
                      <a:pt x="952500" y="535781"/>
                    </a:lnTo>
                    <a:cubicBezTo>
                      <a:pt x="952500" y="524828"/>
                      <a:pt x="943610" y="515938"/>
                      <a:pt x="932656" y="515938"/>
                    </a:cubicBezTo>
                    <a:close/>
                    <a:moveTo>
                      <a:pt x="119063" y="59531"/>
                    </a:moveTo>
                    <a:cubicBezTo>
                      <a:pt x="119063" y="48578"/>
                      <a:pt x="127953" y="39688"/>
                      <a:pt x="138906" y="39688"/>
                    </a:cubicBezTo>
                    <a:lnTo>
                      <a:pt x="813594" y="39688"/>
                    </a:lnTo>
                    <a:cubicBezTo>
                      <a:pt x="824508" y="39688"/>
                      <a:pt x="833438" y="48578"/>
                      <a:pt x="833438" y="59531"/>
                    </a:cubicBezTo>
                    <a:lnTo>
                      <a:pt x="833438" y="515938"/>
                    </a:lnTo>
                    <a:lnTo>
                      <a:pt x="119063" y="515938"/>
                    </a:lnTo>
                    <a:lnTo>
                      <a:pt x="119063" y="59531"/>
                    </a:lnTo>
                    <a:close/>
                  </a:path>
                </a:pathLst>
              </a:custGeom>
              <a:solidFill>
                <a:schemeClr val="accent1"/>
              </a:solidFill>
              <a:ln w="39688" cap="flat">
                <a:noFill/>
                <a:prstDash val="solid"/>
                <a:miter/>
              </a:ln>
            </p:spPr>
            <p:txBody>
              <a:bodyPr rtlCol="0" anchor="ctr"/>
              <a:lstStyle/>
              <a:p>
                <a:endParaRPr lang="en-US"/>
              </a:p>
            </p:txBody>
          </p:sp>
          <p:pic>
            <p:nvPicPr>
              <p:cNvPr id="117" name="Graphic 116">
                <a:extLst>
                  <a:ext uri="{FF2B5EF4-FFF2-40B4-BE49-F238E27FC236}">
                    <a16:creationId xmlns:a16="http://schemas.microsoft.com/office/drawing/2014/main" id="{5A08A82E-244B-412F-8208-B53B11DCD4B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50568" y="2796029"/>
                <a:ext cx="194043" cy="194043"/>
              </a:xfrm>
              <a:prstGeom prst="rect">
                <a:avLst/>
              </a:prstGeom>
            </p:spPr>
          </p:pic>
        </p:grpSp>
      </p:grpSp>
    </p:spTree>
    <p:extLst>
      <p:ext uri="{BB962C8B-B14F-4D97-AF65-F5344CB8AC3E}">
        <p14:creationId xmlns:p14="http://schemas.microsoft.com/office/powerpoint/2010/main" val="37375146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122" name="Rectangle 121">
            <a:extLst>
              <a:ext uri="{FF2B5EF4-FFF2-40B4-BE49-F238E27FC236}">
                <a16:creationId xmlns:a16="http://schemas.microsoft.com/office/drawing/2014/main" id="{14A4D1FE-B4A5-4BF9-BCF5-D4E8C97D8171}"/>
              </a:ext>
              <a:ext uri="{C183D7F6-B498-43B3-948B-1728B52AA6E4}">
                <adec:decorative xmlns:adec="http://schemas.microsoft.com/office/drawing/2017/decorative" val="1"/>
              </a:ext>
            </a:extLst>
          </p:cNvPr>
          <p:cNvSpPr>
            <a:spLocks/>
          </p:cNvSpPr>
          <p:nvPr userDrawn="1"/>
        </p:nvSpPr>
        <p:spPr>
          <a:xfrm>
            <a:off x="1156281" y="3205213"/>
            <a:ext cx="3121588" cy="2589195"/>
          </a:xfrm>
          <a:prstGeom prst="rect">
            <a:avLst/>
          </a:prstGeom>
          <a:noFill/>
          <a:ln w="6350">
            <a:solidFill>
              <a:schemeClr val="bg1">
                <a:lumMod val="75000"/>
              </a:schemeClr>
            </a:solidFill>
          </a:ln>
          <a:effectLst/>
        </p:spPr>
        <p:txBody>
          <a:bodyPr wrap="square"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Segoe UI"/>
              <a:ea typeface="+mn-ea"/>
              <a:cs typeface="Segoe UI Semibold" panose="020B0702040204020203" pitchFamily="34" charset="0"/>
            </a:endParaRPr>
          </a:p>
        </p:txBody>
      </p:sp>
      <p:sp>
        <p:nvSpPr>
          <p:cNvPr id="124" name="Rectangle 123">
            <a:extLst>
              <a:ext uri="{FF2B5EF4-FFF2-40B4-BE49-F238E27FC236}">
                <a16:creationId xmlns:a16="http://schemas.microsoft.com/office/drawing/2014/main" id="{E283CDA2-ED3D-4856-A12B-07C2F054C2CD}"/>
              </a:ext>
              <a:ext uri="{C183D7F6-B498-43B3-948B-1728B52AA6E4}">
                <adec:decorative xmlns:adec="http://schemas.microsoft.com/office/drawing/2017/decorative" val="1"/>
              </a:ext>
            </a:extLst>
          </p:cNvPr>
          <p:cNvSpPr>
            <a:spLocks/>
          </p:cNvSpPr>
          <p:nvPr userDrawn="1"/>
        </p:nvSpPr>
        <p:spPr>
          <a:xfrm>
            <a:off x="7914132" y="3205213"/>
            <a:ext cx="3121588" cy="2589195"/>
          </a:xfrm>
          <a:prstGeom prst="rect">
            <a:avLst/>
          </a:prstGeom>
          <a:noFill/>
          <a:ln w="6350">
            <a:solidFill>
              <a:schemeClr val="bg1">
                <a:lumMod val="75000"/>
              </a:schemeClr>
            </a:solidFill>
          </a:ln>
          <a:effectLst/>
        </p:spPr>
        <p:txBody>
          <a:bodyPr wrap="square"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Segoe UI"/>
              <a:ea typeface="+mn-ea"/>
              <a:cs typeface="Segoe UI Semibold" panose="020B0702040204020203" pitchFamily="34" charset="0"/>
            </a:endParaRPr>
          </a:p>
        </p:txBody>
      </p:sp>
      <p:sp>
        <p:nvSpPr>
          <p:cNvPr id="126" name="Rectangle 125">
            <a:extLst>
              <a:ext uri="{FF2B5EF4-FFF2-40B4-BE49-F238E27FC236}">
                <a16:creationId xmlns:a16="http://schemas.microsoft.com/office/drawing/2014/main" id="{90593BD1-3BFA-47F5-8C95-3EACAA7C92A0}"/>
              </a:ext>
              <a:ext uri="{C183D7F6-B498-43B3-948B-1728B52AA6E4}">
                <adec:decorative xmlns:adec="http://schemas.microsoft.com/office/drawing/2017/decorative" val="1"/>
              </a:ext>
            </a:extLst>
          </p:cNvPr>
          <p:cNvSpPr>
            <a:spLocks/>
          </p:cNvSpPr>
          <p:nvPr userDrawn="1"/>
        </p:nvSpPr>
        <p:spPr>
          <a:xfrm>
            <a:off x="4526498" y="3205213"/>
            <a:ext cx="3121588" cy="2589195"/>
          </a:xfrm>
          <a:prstGeom prst="rect">
            <a:avLst/>
          </a:prstGeom>
          <a:noFill/>
          <a:ln w="6350">
            <a:solidFill>
              <a:schemeClr val="bg1">
                <a:lumMod val="75000"/>
              </a:schemeClr>
            </a:solidFill>
          </a:ln>
          <a:effectLst/>
        </p:spPr>
        <p:txBody>
          <a:bodyPr wrap="square"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Segoe UI"/>
              <a:ea typeface="+mn-ea"/>
              <a:cs typeface="Segoe UI Semibold" panose="020B0702040204020203" pitchFamily="34" charset="0"/>
            </a:endParaRPr>
          </a:p>
        </p:txBody>
      </p:sp>
      <p:sp>
        <p:nvSpPr>
          <p:cNvPr id="14" name="Text Placeholder 3">
            <a:extLst>
              <a:ext uri="{FF2B5EF4-FFF2-40B4-BE49-F238E27FC236}">
                <a16:creationId xmlns:a16="http://schemas.microsoft.com/office/drawing/2014/main" id="{C6BF5523-F66B-4E7C-B0FD-40403350DFA4}"/>
              </a:ext>
            </a:extLst>
          </p:cNvPr>
          <p:cNvSpPr>
            <a:spLocks noGrp="1"/>
          </p:cNvSpPr>
          <p:nvPr>
            <p:ph type="body" sz="quarter" idx="28" hasCustomPrompt="1"/>
          </p:nvPr>
        </p:nvSpPr>
        <p:spPr>
          <a:xfrm>
            <a:off x="1159765" y="1112684"/>
            <a:ext cx="3118104" cy="369332"/>
          </a:xfrm>
        </p:spPr>
        <p:txBody>
          <a:bodyPr/>
          <a:lstStyle>
            <a:lvl1pPr marL="0" indent="0" algn="ctr">
              <a:buNone/>
              <a:defRPr sz="2400">
                <a:solidFill>
                  <a:schemeClr val="accent1"/>
                </a:solidFill>
                <a:latin typeface="+mj-lt"/>
              </a:defRPr>
            </a:lvl1pPr>
            <a:lvl2pPr marL="0" indent="855663">
              <a:defRPr/>
            </a:lvl2pPr>
            <a:lvl3pPr marL="0" indent="855663">
              <a:defRPr/>
            </a:lvl3pPr>
            <a:lvl4pPr marL="0" indent="855663">
              <a:defRPr/>
            </a:lvl4pPr>
            <a:lvl5pPr marL="0" indent="855663">
              <a:defRPr/>
            </a:lvl5pPr>
          </a:lstStyle>
          <a:p>
            <a:pPr lvl="0"/>
            <a:r>
              <a:rPr lang="en-US"/>
              <a:t>Insert Text</a:t>
            </a:r>
          </a:p>
        </p:txBody>
      </p:sp>
      <p:sp>
        <p:nvSpPr>
          <p:cNvPr id="16" name="Text Placeholder 3">
            <a:extLst>
              <a:ext uri="{FF2B5EF4-FFF2-40B4-BE49-F238E27FC236}">
                <a16:creationId xmlns:a16="http://schemas.microsoft.com/office/drawing/2014/main" id="{A0BF3948-42B1-486F-A66E-20D310142099}"/>
              </a:ext>
            </a:extLst>
          </p:cNvPr>
          <p:cNvSpPr>
            <a:spLocks noGrp="1"/>
          </p:cNvSpPr>
          <p:nvPr>
            <p:ph type="body" sz="quarter" idx="29" hasCustomPrompt="1"/>
          </p:nvPr>
        </p:nvSpPr>
        <p:spPr>
          <a:xfrm>
            <a:off x="4526498" y="1112684"/>
            <a:ext cx="3118104" cy="369332"/>
          </a:xfrm>
        </p:spPr>
        <p:txBody>
          <a:bodyPr/>
          <a:lstStyle>
            <a:lvl1pPr marL="0" indent="0" algn="ctr">
              <a:buNone/>
              <a:defRPr sz="2400">
                <a:solidFill>
                  <a:schemeClr val="accent1"/>
                </a:solidFill>
                <a:latin typeface="+mj-lt"/>
              </a:defRPr>
            </a:lvl1pPr>
            <a:lvl2pPr marL="0" indent="855663">
              <a:defRPr/>
            </a:lvl2pPr>
            <a:lvl3pPr marL="0" indent="855663">
              <a:defRPr/>
            </a:lvl3pPr>
            <a:lvl4pPr marL="0" indent="855663">
              <a:defRPr/>
            </a:lvl4pPr>
            <a:lvl5pPr marL="0" indent="855663">
              <a:defRPr/>
            </a:lvl5pPr>
          </a:lstStyle>
          <a:p>
            <a:pPr lvl="0"/>
            <a:r>
              <a:rPr lang="en-US"/>
              <a:t>Insert Text</a:t>
            </a:r>
          </a:p>
        </p:txBody>
      </p:sp>
      <p:sp>
        <p:nvSpPr>
          <p:cNvPr id="17" name="Text Placeholder 3">
            <a:extLst>
              <a:ext uri="{FF2B5EF4-FFF2-40B4-BE49-F238E27FC236}">
                <a16:creationId xmlns:a16="http://schemas.microsoft.com/office/drawing/2014/main" id="{08FFE29A-EC64-4F5A-A6C6-96D2E9946330}"/>
              </a:ext>
            </a:extLst>
          </p:cNvPr>
          <p:cNvSpPr>
            <a:spLocks noGrp="1"/>
          </p:cNvSpPr>
          <p:nvPr>
            <p:ph type="body" sz="quarter" idx="30" hasCustomPrompt="1"/>
          </p:nvPr>
        </p:nvSpPr>
        <p:spPr>
          <a:xfrm>
            <a:off x="7914132" y="1112684"/>
            <a:ext cx="3118104" cy="369332"/>
          </a:xfrm>
        </p:spPr>
        <p:txBody>
          <a:bodyPr/>
          <a:lstStyle>
            <a:lvl1pPr marL="0" indent="0" algn="ctr">
              <a:buNone/>
              <a:defRPr sz="2400">
                <a:solidFill>
                  <a:schemeClr val="accent1"/>
                </a:solidFill>
                <a:latin typeface="+mj-lt"/>
              </a:defRPr>
            </a:lvl1pPr>
            <a:lvl2pPr marL="0" indent="855663">
              <a:defRPr/>
            </a:lvl2pPr>
            <a:lvl3pPr marL="0" indent="855663">
              <a:defRPr/>
            </a:lvl3pPr>
            <a:lvl4pPr marL="0" indent="855663">
              <a:defRPr/>
            </a:lvl4pPr>
            <a:lvl5pPr marL="0" indent="855663">
              <a:defRPr/>
            </a:lvl5pPr>
          </a:lstStyle>
          <a:p>
            <a:pPr lvl="0"/>
            <a:r>
              <a:rPr lang="en-US"/>
              <a:t>Insert Text</a:t>
            </a:r>
          </a:p>
        </p:txBody>
      </p:sp>
      <p:sp>
        <p:nvSpPr>
          <p:cNvPr id="18" name="Text Placeholder 3">
            <a:extLst>
              <a:ext uri="{FF2B5EF4-FFF2-40B4-BE49-F238E27FC236}">
                <a16:creationId xmlns:a16="http://schemas.microsoft.com/office/drawing/2014/main" id="{408E7C86-1339-4E05-874A-3C9F333603CE}"/>
              </a:ext>
            </a:extLst>
          </p:cNvPr>
          <p:cNvSpPr>
            <a:spLocks noGrp="1"/>
          </p:cNvSpPr>
          <p:nvPr>
            <p:ph type="body" sz="quarter" idx="25" hasCustomPrompt="1"/>
          </p:nvPr>
        </p:nvSpPr>
        <p:spPr>
          <a:xfrm>
            <a:off x="1159765" y="3341997"/>
            <a:ext cx="3118104" cy="276999"/>
          </a:xfrm>
        </p:spPr>
        <p:txBody>
          <a:bodyPr/>
          <a:lstStyle>
            <a:lvl1pPr marL="0" indent="0" algn="ctr">
              <a:buNone/>
              <a:defRPr sz="1800">
                <a:solidFill>
                  <a:schemeClr val="tx1"/>
                </a:solidFill>
                <a:latin typeface="+mn-lt"/>
              </a:defRPr>
            </a:lvl1pPr>
            <a:lvl2pPr marL="0" indent="855663">
              <a:defRPr/>
            </a:lvl2pPr>
            <a:lvl3pPr marL="0" indent="855663">
              <a:defRPr/>
            </a:lvl3pPr>
            <a:lvl4pPr marL="0" indent="855663">
              <a:defRPr/>
            </a:lvl4pPr>
            <a:lvl5pPr marL="0" indent="855663">
              <a:defRPr/>
            </a:lvl5pPr>
          </a:lstStyle>
          <a:p>
            <a:pPr lvl="0"/>
            <a:r>
              <a:rPr lang="en-US"/>
              <a:t>Insert Text</a:t>
            </a:r>
          </a:p>
        </p:txBody>
      </p:sp>
      <p:sp>
        <p:nvSpPr>
          <p:cNvPr id="19" name="Text Placeholder 3">
            <a:extLst>
              <a:ext uri="{FF2B5EF4-FFF2-40B4-BE49-F238E27FC236}">
                <a16:creationId xmlns:a16="http://schemas.microsoft.com/office/drawing/2014/main" id="{F5D972C2-7AC2-4AD4-94D9-1D61797420FF}"/>
              </a:ext>
            </a:extLst>
          </p:cNvPr>
          <p:cNvSpPr>
            <a:spLocks noGrp="1"/>
          </p:cNvSpPr>
          <p:nvPr>
            <p:ph type="body" sz="quarter" idx="26" hasCustomPrompt="1"/>
          </p:nvPr>
        </p:nvSpPr>
        <p:spPr>
          <a:xfrm>
            <a:off x="4526498" y="3341997"/>
            <a:ext cx="3121588" cy="276999"/>
          </a:xfrm>
        </p:spPr>
        <p:txBody>
          <a:bodyPr/>
          <a:lstStyle>
            <a:lvl1pPr marL="0" indent="0" algn="ctr">
              <a:buNone/>
              <a:defRPr sz="1800">
                <a:solidFill>
                  <a:schemeClr val="tx1"/>
                </a:solidFill>
                <a:latin typeface="+mn-lt"/>
              </a:defRPr>
            </a:lvl1pPr>
            <a:lvl2pPr marL="0" indent="855663">
              <a:defRPr/>
            </a:lvl2pPr>
            <a:lvl3pPr marL="0" indent="855663">
              <a:defRPr/>
            </a:lvl3pPr>
            <a:lvl4pPr marL="0" indent="855663">
              <a:defRPr/>
            </a:lvl4pPr>
            <a:lvl5pPr marL="0" indent="855663">
              <a:defRPr/>
            </a:lvl5pPr>
          </a:lstStyle>
          <a:p>
            <a:pPr lvl="0"/>
            <a:r>
              <a:rPr lang="en-US"/>
              <a:t>Insert Text</a:t>
            </a:r>
          </a:p>
        </p:txBody>
      </p:sp>
      <p:sp>
        <p:nvSpPr>
          <p:cNvPr id="20" name="Text Placeholder 3">
            <a:extLst>
              <a:ext uri="{FF2B5EF4-FFF2-40B4-BE49-F238E27FC236}">
                <a16:creationId xmlns:a16="http://schemas.microsoft.com/office/drawing/2014/main" id="{B62DE6C6-CE67-40EC-95C9-E97FA752B4F4}"/>
              </a:ext>
            </a:extLst>
          </p:cNvPr>
          <p:cNvSpPr>
            <a:spLocks noGrp="1"/>
          </p:cNvSpPr>
          <p:nvPr>
            <p:ph type="body" sz="quarter" idx="27" hasCustomPrompt="1"/>
          </p:nvPr>
        </p:nvSpPr>
        <p:spPr>
          <a:xfrm>
            <a:off x="7914132" y="3341997"/>
            <a:ext cx="3121588" cy="276999"/>
          </a:xfrm>
        </p:spPr>
        <p:txBody>
          <a:bodyPr/>
          <a:lstStyle>
            <a:lvl1pPr marL="0" indent="0" algn="ctr">
              <a:buNone/>
              <a:defRPr sz="1800">
                <a:solidFill>
                  <a:schemeClr val="tx1"/>
                </a:solidFill>
                <a:latin typeface="+mn-lt"/>
              </a:defRPr>
            </a:lvl1pPr>
            <a:lvl2pPr marL="0" indent="855663">
              <a:defRPr/>
            </a:lvl2pPr>
            <a:lvl3pPr marL="0" indent="855663">
              <a:defRPr/>
            </a:lvl3pPr>
            <a:lvl4pPr marL="0" indent="855663">
              <a:defRPr/>
            </a:lvl4pPr>
            <a:lvl5pPr marL="0" indent="855663">
              <a:defRPr/>
            </a:lvl5pPr>
          </a:lstStyle>
          <a:p>
            <a:pPr lvl="0"/>
            <a:r>
              <a:rPr lang="en-US"/>
              <a:t>Insert Text</a:t>
            </a:r>
          </a:p>
        </p:txBody>
      </p:sp>
      <p:sp>
        <p:nvSpPr>
          <p:cNvPr id="21" name="Slide Number Placeholder 3">
            <a:extLst>
              <a:ext uri="{FF2B5EF4-FFF2-40B4-BE49-F238E27FC236}">
                <a16:creationId xmlns:a16="http://schemas.microsoft.com/office/drawing/2014/main" id="{412823A0-95EB-4510-94D6-ADF7A7264736}"/>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pic>
        <p:nvPicPr>
          <p:cNvPr id="26" name="Picture 25">
            <a:extLst>
              <a:ext uri="{FF2B5EF4-FFF2-40B4-BE49-F238E27FC236}">
                <a16:creationId xmlns:a16="http://schemas.microsoft.com/office/drawing/2014/main" id="{858A90C7-5995-4D03-8A38-865BA5096442}"/>
              </a:ext>
            </a:extLst>
          </p:cNvPr>
          <p:cNvPicPr>
            <a:picLocks/>
          </p:cNvPicPr>
          <p:nvPr userDrawn="1"/>
        </p:nvPicPr>
        <p:blipFill>
          <a:blip r:embed="rId2" cstate="email">
            <a:extLst>
              <a:ext uri="{28A0092B-C50C-407E-A947-70E740481C1C}">
                <a14:useLocalDpi xmlns:a14="http://schemas.microsoft.com/office/drawing/2010/main"/>
              </a:ext>
            </a:extLst>
          </a:blip>
          <a:srcRect/>
          <a:stretch>
            <a:fillRect/>
          </a:stretch>
        </p:blipFill>
        <p:spPr>
          <a:xfrm>
            <a:off x="7914132" y="1596002"/>
            <a:ext cx="3121588" cy="1548787"/>
          </a:xfrm>
          <a:prstGeom prst="rect">
            <a:avLst/>
          </a:prstGeom>
        </p:spPr>
      </p:pic>
      <p:pic>
        <p:nvPicPr>
          <p:cNvPr id="2" name="Picture 2">
            <a:extLst>
              <a:ext uri="{FF2B5EF4-FFF2-40B4-BE49-F238E27FC236}">
                <a16:creationId xmlns:a16="http://schemas.microsoft.com/office/drawing/2014/main" id="{F4FEC917-FD26-40E9-85EA-1E09AA1F0D3E}"/>
              </a:ext>
            </a:extLst>
          </p:cNvPr>
          <p:cNvPicPr>
            <a:picLocks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523014" y="1588034"/>
            <a:ext cx="3121588" cy="15487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posing for a photo&#10;&#10;Description automatically generated with medium confidence">
            <a:extLst>
              <a:ext uri="{FF2B5EF4-FFF2-40B4-BE49-F238E27FC236}">
                <a16:creationId xmlns:a16="http://schemas.microsoft.com/office/drawing/2014/main" id="{5CD10FE9-8423-4EC9-8DD5-2B3B03202DC6}"/>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156280" y="1596002"/>
            <a:ext cx="3104172" cy="1540819"/>
          </a:xfrm>
          <a:custGeom>
            <a:avLst/>
            <a:gdLst>
              <a:gd name="connsiteX0" fmla="*/ 0 w 1913090"/>
              <a:gd name="connsiteY0" fmla="*/ 0 h 1932376"/>
              <a:gd name="connsiteX1" fmla="*/ 1913090 w 1913090"/>
              <a:gd name="connsiteY1" fmla="*/ 0 h 1932376"/>
              <a:gd name="connsiteX2" fmla="*/ 1913090 w 1913090"/>
              <a:gd name="connsiteY2" fmla="*/ 1932376 h 1932376"/>
              <a:gd name="connsiteX3" fmla="*/ 0 w 1913090"/>
              <a:gd name="connsiteY3" fmla="*/ 1932376 h 1932376"/>
            </a:gdLst>
            <a:ahLst/>
            <a:cxnLst>
              <a:cxn ang="0">
                <a:pos x="connsiteX0" y="connsiteY0"/>
              </a:cxn>
              <a:cxn ang="0">
                <a:pos x="connsiteX1" y="connsiteY1"/>
              </a:cxn>
              <a:cxn ang="0">
                <a:pos x="connsiteX2" y="connsiteY2"/>
              </a:cxn>
              <a:cxn ang="0">
                <a:pos x="connsiteX3" y="connsiteY3"/>
              </a:cxn>
            </a:cxnLst>
            <a:rect l="l" t="t" r="r" b="b"/>
            <a:pathLst>
              <a:path w="1913090" h="1932376">
                <a:moveTo>
                  <a:pt x="0" y="0"/>
                </a:moveTo>
                <a:lnTo>
                  <a:pt x="1913090" y="0"/>
                </a:lnTo>
                <a:lnTo>
                  <a:pt x="1913090" y="1932376"/>
                </a:lnTo>
                <a:lnTo>
                  <a:pt x="0" y="1932376"/>
                </a:lnTo>
                <a:close/>
              </a:path>
            </a:pathLst>
          </a:custGeom>
        </p:spPr>
      </p:pic>
    </p:spTree>
    <p:extLst>
      <p:ext uri="{BB962C8B-B14F-4D97-AF65-F5344CB8AC3E}">
        <p14:creationId xmlns:p14="http://schemas.microsoft.com/office/powerpoint/2010/main" val="36222708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0" spc="-49" baseline="0">
                <a:solidFill>
                  <a:schemeClr val="tx1"/>
                </a:solidFill>
                <a:latin typeface="+mj-lt"/>
                <a:cs typeface="Segoe UI" panose="020B0502040204020203" pitchFamily="34" charset="0"/>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554"/>
          </a:xfrm>
        </p:spPr>
        <p:txBody>
          <a:bodyPr/>
          <a:lstStyle>
            <a:lvl1pPr marL="0" indent="0">
              <a:buNone/>
              <a:defRPr sz="2200">
                <a:solidFill>
                  <a:schemeClr val="tx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1844920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3152001"/>
            <a:ext cx="4161981" cy="553998"/>
          </a:xfrm>
        </p:spPr>
        <p:txBody>
          <a:bodyPr wrap="square" rIns="0" anchor="ctr" anchorCtr="0">
            <a:spAutoFit/>
          </a:bodyPr>
          <a:lstStyle>
            <a:lvl1pPr>
              <a:lnSpc>
                <a:spcPct val="100000"/>
              </a:lnSpc>
              <a:defRPr sz="3600" b="0" spc="-49" baseline="0">
                <a:solidFill>
                  <a:schemeClr val="tx1"/>
                </a:solidFill>
                <a:latin typeface="+mj-lt"/>
                <a:cs typeface="Segoe UI" panose="020B0502040204020203" pitchFamily="34" charset="0"/>
              </a:defRPr>
            </a:lvl1pPr>
          </a:lstStyle>
          <a:p>
            <a:r>
              <a:rPr lang="en-US"/>
              <a:t>Square photo layout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1516108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solidFill>
                  <a:schemeClr val="tx1"/>
                </a:solidFill>
                <a:latin typeface="+mj-lt"/>
                <a:cs typeface="Segoe UI" panose="020B0502040204020203" pitchFamily="34" charset="0"/>
              </a:defRPr>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535046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0F29D-C5E8-44D2-9526-FDD92F645402}"/>
              </a:ext>
            </a:extLst>
          </p:cNvPr>
          <p:cNvSpPr>
            <a:spLocks noGrp="1"/>
          </p:cNvSpPr>
          <p:nvPr>
            <p:ph type="title"/>
          </p:nvPr>
        </p:nvSpPr>
        <p:spPr>
          <a:xfrm>
            <a:off x="588263" y="5438001"/>
            <a:ext cx="11018520" cy="553998"/>
          </a:xfrm>
        </p:spPr>
        <p:txBody>
          <a:bodyPr anchor="ctr"/>
          <a:lstStyle>
            <a:lvl1pPr algn="ctr">
              <a:defRPr>
                <a:solidFill>
                  <a:schemeClr val="tx1"/>
                </a:soli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9566215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0F29D-C5E8-44D2-9526-FDD92F645402}"/>
              </a:ext>
            </a:extLst>
          </p:cNvPr>
          <p:cNvSpPr>
            <a:spLocks noGrp="1"/>
          </p:cNvSpPr>
          <p:nvPr>
            <p:ph type="title"/>
          </p:nvPr>
        </p:nvSpPr>
        <p:spPr>
          <a:xfrm>
            <a:off x="588263" y="866001"/>
            <a:ext cx="11018520" cy="553998"/>
          </a:xfrm>
        </p:spPr>
        <p:txBody>
          <a:bodyPr anchor="ctr"/>
          <a:lstStyle>
            <a:lvl1pPr algn="ctr">
              <a:defRPr>
                <a:solidFill>
                  <a:schemeClr val="tx1"/>
                </a:soli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4896877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Header Line Blan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1691-F7B7-4463-B935-B649E7A19B97}"/>
              </a:ext>
            </a:extLst>
          </p:cNvPr>
          <p:cNvSpPr>
            <a:spLocks noGrp="1"/>
          </p:cNvSpPr>
          <p:nvPr>
            <p:ph type="title"/>
          </p:nvPr>
        </p:nvSpPr>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43B88945-A1B8-4956-AB83-E961A2C93E98}"/>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A7149627-4344-8C48-B568-35686403307E}"/>
              </a:ext>
            </a:extLst>
          </p:cNvPr>
          <p:cNvSpPr>
            <a:spLocks noGrp="1"/>
          </p:cNvSpPr>
          <p:nvPr>
            <p:ph type="body" sz="quarter" idx="10"/>
          </p:nvPr>
        </p:nvSpPr>
        <p:spPr>
          <a:xfrm>
            <a:off x="381000"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12" name="Text Placeholder 11">
            <a:extLst>
              <a:ext uri="{FF2B5EF4-FFF2-40B4-BE49-F238E27FC236}">
                <a16:creationId xmlns:a16="http://schemas.microsoft.com/office/drawing/2014/main" id="{E22851BA-80AF-794F-B0BE-1575B984DF3F}"/>
              </a:ext>
            </a:extLst>
          </p:cNvPr>
          <p:cNvSpPr>
            <a:spLocks noGrp="1"/>
          </p:cNvSpPr>
          <p:nvPr>
            <p:ph type="body" sz="quarter" idx="11"/>
          </p:nvPr>
        </p:nvSpPr>
        <p:spPr>
          <a:xfrm>
            <a:off x="381000" y="2286000"/>
            <a:ext cx="2133600" cy="3986784"/>
          </a:xfr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spcBef>
                <a:spcPts val="600"/>
              </a:spcBef>
              <a:buFontTx/>
              <a:buNone/>
              <a:defRPr lang="en-US" sz="1200" kern="1200" dirty="0" smtClean="0">
                <a:solidFill>
                  <a:schemeClr val="tx1"/>
                </a:solidFill>
                <a:latin typeface="+mn-lt"/>
                <a:ea typeface="+mn-ea"/>
                <a:cs typeface="+mn-cs"/>
              </a:defRPr>
            </a:lvl2pPr>
            <a:lvl3pPr marL="171450" indent="-171450" algn="l" defTabSz="914367" rtl="0" eaLnBrk="1" latinLnBrk="0" hangingPunct="1">
              <a:spcBef>
                <a:spcPts val="300"/>
              </a:spcBef>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5" name="Text Placeholder 9">
            <a:extLst>
              <a:ext uri="{FF2B5EF4-FFF2-40B4-BE49-F238E27FC236}">
                <a16:creationId xmlns:a16="http://schemas.microsoft.com/office/drawing/2014/main" id="{B1A4445F-1B1A-C64D-A49F-C8C1D7FDDF98}"/>
              </a:ext>
            </a:extLst>
          </p:cNvPr>
          <p:cNvSpPr>
            <a:spLocks noGrp="1"/>
          </p:cNvSpPr>
          <p:nvPr>
            <p:ph type="body" sz="quarter" idx="12"/>
          </p:nvPr>
        </p:nvSpPr>
        <p:spPr>
          <a:xfrm>
            <a:off x="2709421"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16" name="Text Placeholder 11">
            <a:extLst>
              <a:ext uri="{FF2B5EF4-FFF2-40B4-BE49-F238E27FC236}">
                <a16:creationId xmlns:a16="http://schemas.microsoft.com/office/drawing/2014/main" id="{AC4E410E-F5E6-0440-B7BB-9149AA028BE0}"/>
              </a:ext>
            </a:extLst>
          </p:cNvPr>
          <p:cNvSpPr>
            <a:spLocks noGrp="1"/>
          </p:cNvSpPr>
          <p:nvPr>
            <p:ph type="body" sz="quarter" idx="13"/>
          </p:nvPr>
        </p:nvSpPr>
        <p:spPr>
          <a:xfrm>
            <a:off x="2709421" y="2286000"/>
            <a:ext cx="2133600" cy="3986784"/>
          </a:xfr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7" name="Text Placeholder 9">
            <a:extLst>
              <a:ext uri="{FF2B5EF4-FFF2-40B4-BE49-F238E27FC236}">
                <a16:creationId xmlns:a16="http://schemas.microsoft.com/office/drawing/2014/main" id="{3641EBFA-B27C-3946-B7B1-8F727C5049D6}"/>
              </a:ext>
            </a:extLst>
          </p:cNvPr>
          <p:cNvSpPr>
            <a:spLocks noGrp="1"/>
          </p:cNvSpPr>
          <p:nvPr>
            <p:ph type="body" sz="quarter" idx="14"/>
          </p:nvPr>
        </p:nvSpPr>
        <p:spPr>
          <a:xfrm>
            <a:off x="5047268"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18" name="Text Placeholder 11">
            <a:extLst>
              <a:ext uri="{FF2B5EF4-FFF2-40B4-BE49-F238E27FC236}">
                <a16:creationId xmlns:a16="http://schemas.microsoft.com/office/drawing/2014/main" id="{71F938E2-A8B7-944D-A6CD-CD897CEB6911}"/>
              </a:ext>
            </a:extLst>
          </p:cNvPr>
          <p:cNvSpPr>
            <a:spLocks noGrp="1"/>
          </p:cNvSpPr>
          <p:nvPr>
            <p:ph type="body" sz="quarter" idx="15"/>
          </p:nvPr>
        </p:nvSpPr>
        <p:spPr>
          <a:xfrm>
            <a:off x="5047268" y="2286000"/>
            <a:ext cx="2133600" cy="3983038"/>
          </a:xfr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9" name="Text Placeholder 9">
            <a:extLst>
              <a:ext uri="{FF2B5EF4-FFF2-40B4-BE49-F238E27FC236}">
                <a16:creationId xmlns:a16="http://schemas.microsoft.com/office/drawing/2014/main" id="{8BD6BF2D-9128-C44F-BE85-D061C7BA822C}"/>
              </a:ext>
            </a:extLst>
          </p:cNvPr>
          <p:cNvSpPr>
            <a:spLocks noGrp="1"/>
          </p:cNvSpPr>
          <p:nvPr>
            <p:ph type="body" sz="quarter" idx="16"/>
          </p:nvPr>
        </p:nvSpPr>
        <p:spPr>
          <a:xfrm>
            <a:off x="7356835"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20" name="Text Placeholder 11">
            <a:extLst>
              <a:ext uri="{FF2B5EF4-FFF2-40B4-BE49-F238E27FC236}">
                <a16:creationId xmlns:a16="http://schemas.microsoft.com/office/drawing/2014/main" id="{55B5EA8C-8960-F24A-86F4-6F1A709A100B}"/>
              </a:ext>
            </a:extLst>
          </p:cNvPr>
          <p:cNvSpPr>
            <a:spLocks noGrp="1"/>
          </p:cNvSpPr>
          <p:nvPr>
            <p:ph type="body" sz="quarter" idx="17"/>
          </p:nvPr>
        </p:nvSpPr>
        <p:spPr>
          <a:xfrm>
            <a:off x="7356835" y="2286000"/>
            <a:ext cx="2133600" cy="3983038"/>
          </a:xfr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1" name="Text Placeholder 9">
            <a:extLst>
              <a:ext uri="{FF2B5EF4-FFF2-40B4-BE49-F238E27FC236}">
                <a16:creationId xmlns:a16="http://schemas.microsoft.com/office/drawing/2014/main" id="{EB9E96FF-1743-9340-8E99-08C92FF506BC}"/>
              </a:ext>
            </a:extLst>
          </p:cNvPr>
          <p:cNvSpPr>
            <a:spLocks noGrp="1"/>
          </p:cNvSpPr>
          <p:nvPr>
            <p:ph type="body" sz="quarter" idx="18"/>
          </p:nvPr>
        </p:nvSpPr>
        <p:spPr>
          <a:xfrm>
            <a:off x="9685256"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22" name="Text Placeholder 11">
            <a:extLst>
              <a:ext uri="{FF2B5EF4-FFF2-40B4-BE49-F238E27FC236}">
                <a16:creationId xmlns:a16="http://schemas.microsoft.com/office/drawing/2014/main" id="{1183CC26-FA4E-FF4E-8EED-0F14D01769F3}"/>
              </a:ext>
            </a:extLst>
          </p:cNvPr>
          <p:cNvSpPr>
            <a:spLocks noGrp="1"/>
          </p:cNvSpPr>
          <p:nvPr>
            <p:ph type="body" sz="quarter" idx="19"/>
          </p:nvPr>
        </p:nvSpPr>
        <p:spPr>
          <a:xfrm>
            <a:off x="9685256" y="2286000"/>
            <a:ext cx="2133600" cy="3983038"/>
          </a:xfr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1965661"/>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28" orient="horz" pos="888">
          <p15:clr>
            <a:srgbClr val="5ACBF0"/>
          </p15:clr>
        </p15:guide>
        <p15:guide id="29" orient="horz" pos="1248">
          <p15:clr>
            <a:srgbClr val="5ACBF0"/>
          </p15:clr>
        </p15:guide>
        <p15:guide id="30" orient="horz" pos="288">
          <p15:clr>
            <a:srgbClr val="5ACBF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1_Bottom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0"/>
            <a:ext cx="12192000" cy="6858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itle 4">
            <a:extLst>
              <a:ext uri="{FF2B5EF4-FFF2-40B4-BE49-F238E27FC236}">
                <a16:creationId xmlns:a16="http://schemas.microsoft.com/office/drawing/2014/main" id="{8940F29D-C5E8-44D2-9526-FDD92F645402}"/>
              </a:ext>
            </a:extLst>
          </p:cNvPr>
          <p:cNvSpPr>
            <a:spLocks noGrp="1"/>
          </p:cNvSpPr>
          <p:nvPr>
            <p:ph type="title"/>
          </p:nvPr>
        </p:nvSpPr>
        <p:spPr>
          <a:xfrm>
            <a:off x="588263" y="866001"/>
            <a:ext cx="11018520" cy="553998"/>
          </a:xfrm>
        </p:spPr>
        <p:txBody>
          <a:bodyPr anchor="ctr"/>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68041036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1_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3773193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0439293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_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3626465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ctr">
              <a:spcBef>
                <a:spcPts val="0"/>
              </a:spcBef>
              <a:buNone/>
              <a:defRPr sz="2000">
                <a:solidFill>
                  <a:schemeClr val="tx1"/>
                </a:solidFill>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ctr">
              <a:spcBef>
                <a:spcPts val="0"/>
              </a:spcBef>
              <a:buNone/>
              <a:defRPr sz="2000">
                <a:solidFill>
                  <a:schemeClr val="tx1"/>
                </a:solidFill>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4691002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ctr">
              <a:spcBef>
                <a:spcPts val="0"/>
              </a:spcBef>
              <a:buNone/>
              <a:defRPr sz="2000">
                <a:solidFill>
                  <a:schemeClr val="tx1"/>
                </a:solidFill>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ctr">
              <a:spcBef>
                <a:spcPts val="0"/>
              </a:spcBef>
              <a:buNone/>
              <a:defRPr sz="2000">
                <a:solidFill>
                  <a:schemeClr val="tx1"/>
                </a:solidFill>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ctr">
              <a:spcBef>
                <a:spcPts val="0"/>
              </a:spcBef>
              <a:buNone/>
              <a:defRPr sz="2000">
                <a:solidFill>
                  <a:schemeClr val="tx1"/>
                </a:solidFill>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0505410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ctr">
              <a:spcBef>
                <a:spcPts val="0"/>
              </a:spcBef>
              <a:buNone/>
              <a:defRPr sz="2000">
                <a:solidFill>
                  <a:schemeClr val="tx1"/>
                </a:solidFill>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ctr">
              <a:spcBef>
                <a:spcPts val="0"/>
              </a:spcBef>
              <a:buNone/>
              <a:defRPr sz="2000">
                <a:solidFill>
                  <a:schemeClr val="tx1"/>
                </a:solidFill>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ctr">
              <a:spcBef>
                <a:spcPts val="0"/>
              </a:spcBef>
              <a:buNone/>
              <a:defRPr sz="2000">
                <a:solidFill>
                  <a:schemeClr val="tx1"/>
                </a:solidFill>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ctr">
              <a:spcBef>
                <a:spcPts val="0"/>
              </a:spcBef>
              <a:buNone/>
              <a:defRPr sz="2000">
                <a:solidFill>
                  <a:schemeClr val="tx1"/>
                </a:solidFill>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0603793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6" name="Text Placeholder 3">
            <a:extLst>
              <a:ext uri="{FF2B5EF4-FFF2-40B4-BE49-F238E27FC236}">
                <a16:creationId xmlns:a16="http://schemas.microsoft.com/office/drawing/2014/main" id="{5497F3D2-4B1F-4B39-9F73-BA917D388B3B}"/>
              </a:ext>
            </a:extLst>
          </p:cNvPr>
          <p:cNvSpPr>
            <a:spLocks noGrp="1"/>
          </p:cNvSpPr>
          <p:nvPr>
            <p:ph type="body" sz="quarter" idx="11" hasCustomPrompt="1"/>
          </p:nvPr>
        </p:nvSpPr>
        <p:spPr>
          <a:xfrm>
            <a:off x="8128000" y="2017713"/>
            <a:ext cx="3481388" cy="307777"/>
          </a:xfrm>
        </p:spPr>
        <p:txBody>
          <a:bodyPr wrap="square">
            <a:spAutoFit/>
          </a:bodyPr>
          <a:lstStyle>
            <a:lvl1pPr marL="0" indent="0">
              <a:buNone/>
              <a:defRPr sz="2000">
                <a:solidFill>
                  <a:schemeClr val="tx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Add a caption</a:t>
            </a:r>
          </a:p>
        </p:txBody>
      </p:sp>
      <p:sp>
        <p:nvSpPr>
          <p:cNvPr id="3" name="Picture Placeholder 2" descr="This screen 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cstate="email">
              <a:extLst>
                <a:ext uri="{28A0092B-C50C-407E-A947-70E740481C1C}">
                  <a14:useLocalDpi xmlns:a14="http://schemas.microsoft.com/office/drawing/2010/main"/>
                </a:ext>
              </a:extLst>
            </a:blip>
            <a:stretch>
              <a:fillRect/>
            </a:stretch>
          </a:blipFill>
        </p:spPr>
        <p:txBody>
          <a:bodyPr bIns="1097280" anchor="ctr">
            <a:noAutofit/>
          </a:bodyPr>
          <a:lstStyle>
            <a:lvl1pPr marL="0" indent="0" algn="ctr">
              <a:buNone/>
              <a:defRPr sz="1400" b="1">
                <a:solidFill>
                  <a:srgbClr val="000000"/>
                </a:solidFill>
              </a:defRPr>
            </a:lvl1pPr>
          </a:lstStyle>
          <a:p>
            <a:r>
              <a:rPr lang="en-US"/>
              <a:t>Drag &amp; drop your screen shot here </a:t>
            </a:r>
            <a:br>
              <a:rPr lang="en-US"/>
            </a:br>
            <a:r>
              <a:rPr lang="en-US"/>
              <a:t>or click or tap icon below to insert </a:t>
            </a:r>
          </a:p>
        </p:txBody>
      </p:sp>
    </p:spTree>
    <p:extLst>
      <p:ext uri="{BB962C8B-B14F-4D97-AF65-F5344CB8AC3E}">
        <p14:creationId xmlns:p14="http://schemas.microsoft.com/office/powerpoint/2010/main" val="28392648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6">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5ACBF0"/>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1_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6" name="Title 5">
            <a:extLst>
              <a:ext uri="{FF2B5EF4-FFF2-40B4-BE49-F238E27FC236}">
                <a16:creationId xmlns:a16="http://schemas.microsoft.com/office/drawing/2014/main" id="{E1FA0F84-F2FF-4407-BF3B-865F6671E357}"/>
              </a:ext>
            </a:extLst>
          </p:cNvPr>
          <p:cNvSpPr>
            <a:spLocks noGrp="1"/>
          </p:cNvSpPr>
          <p:nvPr>
            <p:ph type="title" hasCustomPrompt="1"/>
          </p:nvPr>
        </p:nvSpPr>
        <p:spPr bwMode="auto">
          <a:xfrm>
            <a:off x="588263" y="3179701"/>
            <a:ext cx="3182621" cy="498598"/>
          </a:xfrm>
          <a:noFill/>
        </p:spPr>
        <p:txBody>
          <a:bodyPr vert="horz" wrap="square" lIns="0" tIns="0" rIns="0" bIns="0" rtlCol="0" anchor="ctr" anchorCtr="0">
            <a:spAutoFit/>
          </a:bodyPr>
          <a:lstStyle>
            <a:lvl1pPr>
              <a:defRPr lang="en-US" dirty="0">
                <a:solidFill>
                  <a:schemeClr val="bg1"/>
                </a:solidFill>
              </a:defRPr>
            </a:lvl1pPr>
          </a:lstStyle>
          <a:p>
            <a:pPr lvl="0">
              <a:lnSpc>
                <a:spcPct val="90000"/>
              </a:lnSpc>
            </a:pPr>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5008563" y="3213557"/>
            <a:ext cx="6599409" cy="430887"/>
          </a:xfrm>
        </p:spPr>
        <p:txBody>
          <a:bodyPr anchor="ctr" anchorCtr="0"/>
          <a:lstStyle>
            <a:lvl1pPr marL="0" indent="0">
              <a:spcAft>
                <a:spcPts val="1200"/>
              </a:spcAft>
              <a:buNone/>
              <a:defRPr sz="2800">
                <a:solidFill>
                  <a:schemeClr val="tx1"/>
                </a:solidFill>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6952779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5ACBF0"/>
          </p15:clr>
        </p15:guide>
        <p15:guide id="14" pos="3155">
          <p15:clr>
            <a:srgbClr val="5ACBF0"/>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9" orient="horz" pos="2160">
          <p15:clr>
            <a:srgbClr val="FDE53C"/>
          </p15:clr>
        </p15:guide>
      </p15:sldGuideLst>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1_Title and text side by side 2">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FA0F84-F2FF-4407-BF3B-865F6671E357}"/>
              </a:ext>
            </a:extLst>
          </p:cNvPr>
          <p:cNvSpPr>
            <a:spLocks noGrp="1"/>
          </p:cNvSpPr>
          <p:nvPr>
            <p:ph type="title" hasCustomPrompt="1"/>
          </p:nvPr>
        </p:nvSpPr>
        <p:spPr>
          <a:xfrm>
            <a:off x="588263" y="3179701"/>
            <a:ext cx="3182621" cy="498598"/>
          </a:xfrm>
          <a:noFill/>
        </p:spPr>
        <p:txBody>
          <a:bodyPr vert="horz" wrap="square" lIns="0" tIns="0" rIns="0" bIns="0" rtlCol="0" anchor="ctr" anchorCtr="0">
            <a:spAutoFit/>
          </a:bodyPr>
          <a:lstStyle>
            <a:lvl1pPr>
              <a:defRPr lang="en-US" dirty="0">
                <a:solidFill>
                  <a:schemeClr val="tx1"/>
                </a:solidFill>
              </a:defRPr>
            </a:lvl1pPr>
          </a:lstStyle>
          <a:p>
            <a:pPr lvl="0">
              <a:lnSpc>
                <a:spcPct val="90000"/>
              </a:lnSpc>
            </a:pPr>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5008563" y="3213557"/>
            <a:ext cx="6599409" cy="430887"/>
          </a:xfrm>
        </p:spPr>
        <p:txBody>
          <a:bodyPr anchor="ctr" anchorCtr="0">
            <a:spAutoFit/>
          </a:bodyPr>
          <a:lstStyle>
            <a:lvl1pPr marL="0" indent="0">
              <a:spcAft>
                <a:spcPts val="1200"/>
              </a:spcAft>
              <a:buNone/>
              <a:defRPr sz="2800">
                <a:solidFill>
                  <a:schemeClr val="tx1"/>
                </a:solidFill>
              </a:defRPr>
            </a:lvl1pPr>
            <a:lvl2pPr marL="228600" indent="0">
              <a:buNone/>
              <a:defRPr/>
            </a:lvl2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4746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9" orient="horz" pos="2160">
          <p15:clr>
            <a:srgbClr val="FDE53C"/>
          </p15:clr>
        </p15:guide>
        <p15:guide id="30" pos="2376">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with bar">
    <p:bg>
      <p:bgPr>
        <a:solidFill>
          <a:srgbClr val="FFFFF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D6D3E5-5F4F-4FB7-8B74-E695C6636C0B}"/>
              </a:ext>
            </a:extLst>
          </p:cNvPr>
          <p:cNvSpPr>
            <a:spLocks noGrp="1"/>
          </p:cNvSpPr>
          <p:nvPr>
            <p:ph type="title"/>
          </p:nvPr>
        </p:nvSpPr>
        <p:spPr/>
        <p:txBody>
          <a:bodyPr/>
          <a:lstStyle/>
          <a:p>
            <a:r>
              <a:rPr lang="en-US"/>
              <a:t>Click to edit Master title style</a:t>
            </a:r>
          </a:p>
        </p:txBody>
      </p:sp>
      <p:cxnSp>
        <p:nvCxnSpPr>
          <p:cNvPr id="7" name="Straight Connector 6">
            <a:extLst>
              <a:ext uri="{FF2B5EF4-FFF2-40B4-BE49-F238E27FC236}">
                <a16:creationId xmlns:a16="http://schemas.microsoft.com/office/drawing/2014/main" id="{8EDAE969-6DFB-AD4B-A4BB-4C9D04F1489D}"/>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Freeform: Shape 8" descr="Yellow-Blue MIS Identity bar">
            <a:extLst>
              <a:ext uri="{FF2B5EF4-FFF2-40B4-BE49-F238E27FC236}">
                <a16:creationId xmlns:a16="http://schemas.microsoft.com/office/drawing/2014/main" id="{56FB0A30-03DB-4893-B1DF-E2A457407E56}"/>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3678151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solidFill>
                  <a:schemeClr val="bg1"/>
                </a:soli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bg1"/>
                </a:solidFill>
                <a:latin typeface="Consolas" panose="020B0609020204030204" pitchFamily="49" charset="0"/>
                <a:cs typeface="Consolas" panose="020B0609020204030204" pitchFamily="49" charset="0"/>
              </a:defRPr>
            </a:lvl1pPr>
            <a:lvl2pPr marL="346553" indent="0">
              <a:buNone/>
              <a:defRPr sz="2400">
                <a:solidFill>
                  <a:schemeClr val="bg1"/>
                </a:solidFill>
                <a:latin typeface="Consolas" panose="020B0609020204030204" pitchFamily="49" charset="0"/>
                <a:cs typeface="Consolas" panose="020B0609020204030204" pitchFamily="49" charset="0"/>
              </a:defRPr>
            </a:lvl2pPr>
            <a:lvl3pPr marL="584607" indent="0">
              <a:buNone/>
              <a:defRPr sz="2000">
                <a:solidFill>
                  <a:schemeClr val="bg1"/>
                </a:solidFill>
                <a:latin typeface="Consolas" panose="020B0609020204030204" pitchFamily="49" charset="0"/>
                <a:cs typeface="Consolas" panose="020B0609020204030204" pitchFamily="49" charset="0"/>
              </a:defRPr>
            </a:lvl3pPr>
            <a:lvl4pPr marL="814563" indent="0">
              <a:buNone/>
              <a:defRPr sz="1800">
                <a:solidFill>
                  <a:schemeClr val="bg1"/>
                </a:solidFill>
                <a:latin typeface="Consolas" panose="020B0609020204030204" pitchFamily="49" charset="0"/>
                <a:cs typeface="Consolas" panose="020B0609020204030204" pitchFamily="49" charset="0"/>
              </a:defRPr>
            </a:lvl4pPr>
            <a:lvl5pPr marL="1050997" indent="0">
              <a:buNone/>
              <a:defRPr sz="1800">
                <a:solidFill>
                  <a:schemeClr val="bg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534290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chemeClr val="bg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
        <p:nvSpPr>
          <p:cNvPr id="4" name="Title 1">
            <a:extLst>
              <a:ext uri="{FF2B5EF4-FFF2-40B4-BE49-F238E27FC236}">
                <a16:creationId xmlns:a16="http://schemas.microsoft.com/office/drawing/2014/main" id="{48A60ED9-DFFF-482E-A28A-DD52216E8CE2}"/>
              </a:ext>
            </a:extLst>
          </p:cNvPr>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grpSp>
        <p:nvGrpSpPr>
          <p:cNvPr id="6" name="Group 5">
            <a:extLst>
              <a:ext uri="{FF2B5EF4-FFF2-40B4-BE49-F238E27FC236}">
                <a16:creationId xmlns:a16="http://schemas.microsoft.com/office/drawing/2014/main" id="{019416F0-0387-4397-CAC7-989B0587BD3F}"/>
              </a:ext>
            </a:extLst>
          </p:cNvPr>
          <p:cNvGrpSpPr/>
          <p:nvPr userDrawn="1"/>
        </p:nvGrpSpPr>
        <p:grpSpPr>
          <a:xfrm>
            <a:off x="586805" y="587785"/>
            <a:ext cx="1370583" cy="292423"/>
            <a:chOff x="889000" y="-2380373"/>
            <a:chExt cx="12189052" cy="2600617"/>
          </a:xfrm>
        </p:grpSpPr>
        <p:sp>
          <p:nvSpPr>
            <p:cNvPr id="7" name="Freeform: Shape 6">
              <a:extLst>
                <a:ext uri="{FF2B5EF4-FFF2-40B4-BE49-F238E27FC236}">
                  <a16:creationId xmlns:a16="http://schemas.microsoft.com/office/drawing/2014/main" id="{8960AB7B-A0B7-7002-2290-054AA36331E6}"/>
                </a:ext>
              </a:extLst>
            </p:cNvPr>
            <p:cNvSpPr/>
            <p:nvPr/>
          </p:nvSpPr>
          <p:spPr>
            <a:xfrm>
              <a:off x="4270806" y="-1973809"/>
              <a:ext cx="8807246" cy="1699359"/>
            </a:xfrm>
            <a:custGeom>
              <a:avLst/>
              <a:gdLst>
                <a:gd name="connsiteX0" fmla="*/ 8807246 w 8807246"/>
                <a:gd name="connsiteY0" fmla="*/ 769904 h 1699359"/>
                <a:gd name="connsiteX1" fmla="*/ 8807246 w 8807246"/>
                <a:gd name="connsiteY1" fmla="*/ 555675 h 1699359"/>
                <a:gd name="connsiteX2" fmla="*/ 8541003 w 8807246"/>
                <a:gd name="connsiteY2" fmla="*/ 555675 h 1699359"/>
                <a:gd name="connsiteX3" fmla="*/ 8541003 w 8807246"/>
                <a:gd name="connsiteY3" fmla="*/ 222631 h 1699359"/>
                <a:gd name="connsiteX4" fmla="*/ 8532041 w 8807246"/>
                <a:gd name="connsiteY4" fmla="*/ 225388 h 1699359"/>
                <a:gd name="connsiteX5" fmla="*/ 8282012 w 8807246"/>
                <a:gd name="connsiteY5" fmla="*/ 301841 h 1699359"/>
                <a:gd name="connsiteX6" fmla="*/ 8277083 w 8807246"/>
                <a:gd name="connsiteY6" fmla="*/ 303338 h 1699359"/>
                <a:gd name="connsiteX7" fmla="*/ 8277083 w 8807246"/>
                <a:gd name="connsiteY7" fmla="*/ 555687 h 1699359"/>
                <a:gd name="connsiteX8" fmla="*/ 7882447 w 8807246"/>
                <a:gd name="connsiteY8" fmla="*/ 555687 h 1699359"/>
                <a:gd name="connsiteX9" fmla="*/ 7882447 w 8807246"/>
                <a:gd name="connsiteY9" fmla="*/ 415107 h 1699359"/>
                <a:gd name="connsiteX10" fmla="*/ 7925956 w 8807246"/>
                <a:gd name="connsiteY10" fmla="*/ 266148 h 1699359"/>
                <a:gd name="connsiteX11" fmla="*/ 8047911 w 8807246"/>
                <a:gd name="connsiteY11" fmla="*/ 216362 h 1699359"/>
                <a:gd name="connsiteX12" fmla="*/ 8163594 w 8807246"/>
                <a:gd name="connsiteY12" fmla="*/ 242663 h 1699359"/>
                <a:gd name="connsiteX13" fmla="*/ 8173416 w 8807246"/>
                <a:gd name="connsiteY13" fmla="*/ 247047 h 1699359"/>
                <a:gd name="connsiteX14" fmla="*/ 8173416 w 8807246"/>
                <a:gd name="connsiteY14" fmla="*/ 21435 h 1699359"/>
                <a:gd name="connsiteX15" fmla="*/ 8168794 w 8807246"/>
                <a:gd name="connsiteY15" fmla="*/ 19738 h 1699359"/>
                <a:gd name="connsiteX16" fmla="*/ 8020945 w 8807246"/>
                <a:gd name="connsiteY16" fmla="*/ 0 h 1699359"/>
                <a:gd name="connsiteX17" fmla="*/ 7811229 w 8807246"/>
                <a:gd name="connsiteY17" fmla="*/ 50352 h 1699359"/>
                <a:gd name="connsiteX18" fmla="*/ 7667318 w 8807246"/>
                <a:gd name="connsiteY18" fmla="*/ 192535 h 1699359"/>
                <a:gd name="connsiteX19" fmla="*/ 7616357 w 8807246"/>
                <a:gd name="connsiteY19" fmla="*/ 401119 h 1699359"/>
                <a:gd name="connsiteX20" fmla="*/ 7616357 w 8807246"/>
                <a:gd name="connsiteY20" fmla="*/ 555675 h 1699359"/>
                <a:gd name="connsiteX21" fmla="*/ 7431001 w 8807246"/>
                <a:gd name="connsiteY21" fmla="*/ 555675 h 1699359"/>
                <a:gd name="connsiteX22" fmla="*/ 7431001 w 8807246"/>
                <a:gd name="connsiteY22" fmla="*/ 769904 h 1699359"/>
                <a:gd name="connsiteX23" fmla="*/ 7616357 w 8807246"/>
                <a:gd name="connsiteY23" fmla="*/ 769904 h 1699359"/>
                <a:gd name="connsiteX24" fmla="*/ 7616357 w 8807246"/>
                <a:gd name="connsiteY24" fmla="*/ 1672410 h 1699359"/>
                <a:gd name="connsiteX25" fmla="*/ 7882447 w 8807246"/>
                <a:gd name="connsiteY25" fmla="*/ 1672410 h 1699359"/>
                <a:gd name="connsiteX26" fmla="*/ 7882447 w 8807246"/>
                <a:gd name="connsiteY26" fmla="*/ 769904 h 1699359"/>
                <a:gd name="connsiteX27" fmla="*/ 8277083 w 8807246"/>
                <a:gd name="connsiteY27" fmla="*/ 769904 h 1699359"/>
                <a:gd name="connsiteX28" fmla="*/ 8277083 w 8807246"/>
                <a:gd name="connsiteY28" fmla="*/ 1343431 h 1699359"/>
                <a:gd name="connsiteX29" fmla="*/ 8608448 w 8807246"/>
                <a:gd name="connsiteY29" fmla="*/ 1699336 h 1699359"/>
                <a:gd name="connsiteX30" fmla="*/ 8721407 w 8807246"/>
                <a:gd name="connsiteY30" fmla="*/ 1686822 h 1699359"/>
                <a:gd name="connsiteX31" fmla="*/ 8803708 w 8807246"/>
                <a:gd name="connsiteY31" fmla="*/ 1660744 h 1699359"/>
                <a:gd name="connsiteX32" fmla="*/ 8807246 w 8807246"/>
                <a:gd name="connsiteY32" fmla="*/ 1658670 h 1699359"/>
                <a:gd name="connsiteX33" fmla="*/ 8807246 w 8807246"/>
                <a:gd name="connsiteY33" fmla="*/ 1442462 h 1699359"/>
                <a:gd name="connsiteX34" fmla="*/ 8796398 w 8807246"/>
                <a:gd name="connsiteY34" fmla="*/ 1449615 h 1699359"/>
                <a:gd name="connsiteX35" fmla="*/ 8742867 w 8807246"/>
                <a:gd name="connsiteY35" fmla="*/ 1472935 h 1699359"/>
                <a:gd name="connsiteX36" fmla="*/ 8690279 w 8807246"/>
                <a:gd name="connsiteY36" fmla="*/ 1481867 h 1699359"/>
                <a:gd name="connsiteX37" fmla="*/ 8577084 w 8807246"/>
                <a:gd name="connsiteY37" fmla="*/ 1440624 h 1699359"/>
                <a:gd name="connsiteX38" fmla="*/ 8541003 w 8807246"/>
                <a:gd name="connsiteY38" fmla="*/ 1297133 h 1699359"/>
                <a:gd name="connsiteX39" fmla="*/ 8541003 w 8807246"/>
                <a:gd name="connsiteY39" fmla="*/ 769904 h 1699359"/>
                <a:gd name="connsiteX40" fmla="*/ 8807246 w 8807246"/>
                <a:gd name="connsiteY40" fmla="*/ 769904 h 1699359"/>
                <a:gd name="connsiteX41" fmla="*/ 6836776 w 8807246"/>
                <a:gd name="connsiteY41" fmla="*/ 1481902 h 1699359"/>
                <a:gd name="connsiteX42" fmla="*/ 6610387 w 8807246"/>
                <a:gd name="connsiteY42" fmla="*/ 1386854 h 1699359"/>
                <a:gd name="connsiteX43" fmla="*/ 6529040 w 8807246"/>
                <a:gd name="connsiteY43" fmla="*/ 1118385 h 1699359"/>
                <a:gd name="connsiteX44" fmla="*/ 6610411 w 8807246"/>
                <a:gd name="connsiteY44" fmla="*/ 842810 h 1699359"/>
                <a:gd name="connsiteX45" fmla="*/ 6834607 w 8807246"/>
                <a:gd name="connsiteY45" fmla="*/ 746242 h 1699359"/>
                <a:gd name="connsiteX46" fmla="*/ 7052931 w 8807246"/>
                <a:gd name="connsiteY46" fmla="*/ 838580 h 1699359"/>
                <a:gd name="connsiteX47" fmla="*/ 7132639 w 8807246"/>
                <a:gd name="connsiteY47" fmla="*/ 1111916 h 1699359"/>
                <a:gd name="connsiteX48" fmla="*/ 7057647 w 8807246"/>
                <a:gd name="connsiteY48" fmla="*/ 1388645 h 1699359"/>
                <a:gd name="connsiteX49" fmla="*/ 6836776 w 8807246"/>
                <a:gd name="connsiteY49" fmla="*/ 1481902 h 1699359"/>
                <a:gd name="connsiteX50" fmla="*/ 6848603 w 8807246"/>
                <a:gd name="connsiteY50" fmla="*/ 528773 h 1699359"/>
                <a:gd name="connsiteX51" fmla="*/ 6413641 w 8807246"/>
                <a:gd name="connsiteY51" fmla="*/ 689150 h 1699359"/>
                <a:gd name="connsiteX52" fmla="*/ 6256489 w 8807246"/>
                <a:gd name="connsiteY52" fmla="*/ 1126952 h 1699359"/>
                <a:gd name="connsiteX53" fmla="*/ 6409903 w 8807246"/>
                <a:gd name="connsiteY53" fmla="*/ 1544898 h 1699359"/>
                <a:gd name="connsiteX54" fmla="*/ 6821660 w 8807246"/>
                <a:gd name="connsiteY54" fmla="*/ 1699313 h 1699359"/>
                <a:gd name="connsiteX55" fmla="*/ 7248015 w 8807246"/>
                <a:gd name="connsiteY55" fmla="*/ 1536708 h 1699359"/>
                <a:gd name="connsiteX56" fmla="*/ 7405143 w 8807246"/>
                <a:gd name="connsiteY56" fmla="*/ 1103255 h 1699359"/>
                <a:gd name="connsiteX57" fmla="*/ 7257730 w 8807246"/>
                <a:gd name="connsiteY57" fmla="*/ 682209 h 1699359"/>
                <a:gd name="connsiteX58" fmla="*/ 6848603 w 8807246"/>
                <a:gd name="connsiteY58" fmla="*/ 528773 h 1699359"/>
                <a:gd name="connsiteX59" fmla="*/ 5827470 w 8807246"/>
                <a:gd name="connsiteY59" fmla="*/ 528773 h 1699359"/>
                <a:gd name="connsiteX60" fmla="*/ 5519250 w 8807246"/>
                <a:gd name="connsiteY60" fmla="*/ 623986 h 1699359"/>
                <a:gd name="connsiteX61" fmla="*/ 5399146 w 8807246"/>
                <a:gd name="connsiteY61" fmla="*/ 871739 h 1699359"/>
                <a:gd name="connsiteX62" fmla="*/ 5425039 w 8807246"/>
                <a:gd name="connsiteY62" fmla="*/ 1010234 h 1699359"/>
                <a:gd name="connsiteX63" fmla="*/ 5504559 w 8807246"/>
                <a:gd name="connsiteY63" fmla="*/ 1114037 h 1699359"/>
                <a:gd name="connsiteX64" fmla="*/ 5666297 w 8807246"/>
                <a:gd name="connsiteY64" fmla="*/ 1204465 h 1699359"/>
                <a:gd name="connsiteX65" fmla="*/ 5800810 w 8807246"/>
                <a:gd name="connsiteY65" fmla="*/ 1267084 h 1699359"/>
                <a:gd name="connsiteX66" fmla="*/ 5860036 w 8807246"/>
                <a:gd name="connsiteY66" fmla="*/ 1315681 h 1699359"/>
                <a:gd name="connsiteX67" fmla="*/ 5876509 w 8807246"/>
                <a:gd name="connsiteY67" fmla="*/ 1378983 h 1699359"/>
                <a:gd name="connsiteX68" fmla="*/ 5704607 w 8807246"/>
                <a:gd name="connsiteY68" fmla="*/ 1490516 h 1699359"/>
                <a:gd name="connsiteX69" fmla="*/ 5559139 w 8807246"/>
                <a:gd name="connsiteY69" fmla="*/ 1463908 h 1699359"/>
                <a:gd name="connsiteX70" fmla="*/ 5410171 w 8807246"/>
                <a:gd name="connsiteY70" fmla="*/ 1388422 h 1699359"/>
                <a:gd name="connsiteX71" fmla="*/ 5399123 w 8807246"/>
                <a:gd name="connsiteY71" fmla="*/ 1380503 h 1699359"/>
                <a:gd name="connsiteX72" fmla="*/ 5399123 w 8807246"/>
                <a:gd name="connsiteY72" fmla="*/ 1636529 h 1699359"/>
                <a:gd name="connsiteX73" fmla="*/ 5403179 w 8807246"/>
                <a:gd name="connsiteY73" fmla="*/ 1638414 h 1699359"/>
                <a:gd name="connsiteX74" fmla="*/ 5544247 w 8807246"/>
                <a:gd name="connsiteY74" fmla="*/ 1681955 h 1699359"/>
                <a:gd name="connsiteX75" fmla="*/ 5694903 w 8807246"/>
                <a:gd name="connsiteY75" fmla="*/ 1699360 h 1699359"/>
                <a:gd name="connsiteX76" fmla="*/ 6020361 w 8807246"/>
                <a:gd name="connsiteY76" fmla="*/ 1603617 h 1699359"/>
                <a:gd name="connsiteX77" fmla="*/ 6141549 w 8807246"/>
                <a:gd name="connsiteY77" fmla="*/ 1349971 h 1699359"/>
                <a:gd name="connsiteX78" fmla="*/ 6076356 w 8807246"/>
                <a:gd name="connsiteY78" fmla="*/ 1158084 h 1699359"/>
                <a:gd name="connsiteX79" fmla="*/ 5854861 w 8807246"/>
                <a:gd name="connsiteY79" fmla="*/ 1017139 h 1699359"/>
                <a:gd name="connsiteX80" fmla="*/ 5697048 w 8807246"/>
                <a:gd name="connsiteY80" fmla="*/ 935147 h 1699359"/>
                <a:gd name="connsiteX81" fmla="*/ 5665224 w 8807246"/>
                <a:gd name="connsiteY81" fmla="*/ 849126 h 1699359"/>
                <a:gd name="connsiteX82" fmla="*/ 5705609 w 8807246"/>
                <a:gd name="connsiteY82" fmla="*/ 769562 h 1699359"/>
                <a:gd name="connsiteX83" fmla="*/ 5818850 w 8807246"/>
                <a:gd name="connsiteY83" fmla="*/ 737616 h 1699359"/>
                <a:gd name="connsiteX84" fmla="*/ 5953658 w 8807246"/>
                <a:gd name="connsiteY84" fmla="*/ 758332 h 1699359"/>
                <a:gd name="connsiteX85" fmla="*/ 6071380 w 8807246"/>
                <a:gd name="connsiteY85" fmla="*/ 812891 h 1699359"/>
                <a:gd name="connsiteX86" fmla="*/ 6082252 w 8807246"/>
                <a:gd name="connsiteY86" fmla="*/ 820315 h 1699359"/>
                <a:gd name="connsiteX87" fmla="*/ 6082252 w 8807246"/>
                <a:gd name="connsiteY87" fmla="*/ 577451 h 1699359"/>
                <a:gd name="connsiteX88" fmla="*/ 6078078 w 8807246"/>
                <a:gd name="connsiteY88" fmla="*/ 575660 h 1699359"/>
                <a:gd name="connsiteX89" fmla="*/ 5958539 w 8807246"/>
                <a:gd name="connsiteY89" fmla="*/ 542336 h 1699359"/>
                <a:gd name="connsiteX90" fmla="*/ 5827470 w 8807246"/>
                <a:gd name="connsiteY90" fmla="*/ 528773 h 1699359"/>
                <a:gd name="connsiteX91" fmla="*/ 4705464 w 8807246"/>
                <a:gd name="connsiteY91" fmla="*/ 1481902 h 1699359"/>
                <a:gd name="connsiteX92" fmla="*/ 4479086 w 8807246"/>
                <a:gd name="connsiteY92" fmla="*/ 1386854 h 1699359"/>
                <a:gd name="connsiteX93" fmla="*/ 4397775 w 8807246"/>
                <a:gd name="connsiteY93" fmla="*/ 1118385 h 1699359"/>
                <a:gd name="connsiteX94" fmla="*/ 4479145 w 8807246"/>
                <a:gd name="connsiteY94" fmla="*/ 842810 h 1699359"/>
                <a:gd name="connsiteX95" fmla="*/ 4703330 w 8807246"/>
                <a:gd name="connsiteY95" fmla="*/ 746242 h 1699359"/>
                <a:gd name="connsiteX96" fmla="*/ 4921630 w 8807246"/>
                <a:gd name="connsiteY96" fmla="*/ 838580 h 1699359"/>
                <a:gd name="connsiteX97" fmla="*/ 5001338 w 8807246"/>
                <a:gd name="connsiteY97" fmla="*/ 1111916 h 1699359"/>
                <a:gd name="connsiteX98" fmla="*/ 4926335 w 8807246"/>
                <a:gd name="connsiteY98" fmla="*/ 1388645 h 1699359"/>
                <a:gd name="connsiteX99" fmla="*/ 4705464 w 8807246"/>
                <a:gd name="connsiteY99" fmla="*/ 1481902 h 1699359"/>
                <a:gd name="connsiteX100" fmla="*/ 4717326 w 8807246"/>
                <a:gd name="connsiteY100" fmla="*/ 528773 h 1699359"/>
                <a:gd name="connsiteX101" fmla="*/ 4282363 w 8807246"/>
                <a:gd name="connsiteY101" fmla="*/ 689150 h 1699359"/>
                <a:gd name="connsiteX102" fmla="*/ 4125176 w 8807246"/>
                <a:gd name="connsiteY102" fmla="*/ 1126952 h 1699359"/>
                <a:gd name="connsiteX103" fmla="*/ 4278626 w 8807246"/>
                <a:gd name="connsiteY103" fmla="*/ 1544898 h 1699359"/>
                <a:gd name="connsiteX104" fmla="*/ 4690371 w 8807246"/>
                <a:gd name="connsiteY104" fmla="*/ 1699313 h 1699359"/>
                <a:gd name="connsiteX105" fmla="*/ 5116737 w 8807246"/>
                <a:gd name="connsiteY105" fmla="*/ 1536708 h 1699359"/>
                <a:gd name="connsiteX106" fmla="*/ 5273866 w 8807246"/>
                <a:gd name="connsiteY106" fmla="*/ 1103255 h 1699359"/>
                <a:gd name="connsiteX107" fmla="*/ 5126418 w 8807246"/>
                <a:gd name="connsiteY107" fmla="*/ 682209 h 1699359"/>
                <a:gd name="connsiteX108" fmla="*/ 4717326 w 8807246"/>
                <a:gd name="connsiteY108" fmla="*/ 528773 h 1699359"/>
                <a:gd name="connsiteX109" fmla="*/ 3721260 w 8807246"/>
                <a:gd name="connsiteY109" fmla="*/ 749070 h 1699359"/>
                <a:gd name="connsiteX110" fmla="*/ 3721260 w 8807246"/>
                <a:gd name="connsiteY110" fmla="*/ 555675 h 1699359"/>
                <a:gd name="connsiteX111" fmla="*/ 3458413 w 8807246"/>
                <a:gd name="connsiteY111" fmla="*/ 555675 h 1699359"/>
                <a:gd name="connsiteX112" fmla="*/ 3458413 w 8807246"/>
                <a:gd name="connsiteY112" fmla="*/ 1672387 h 1699359"/>
                <a:gd name="connsiteX113" fmla="*/ 3721260 w 8807246"/>
                <a:gd name="connsiteY113" fmla="*/ 1672387 h 1699359"/>
                <a:gd name="connsiteX114" fmla="*/ 3721260 w 8807246"/>
                <a:gd name="connsiteY114" fmla="*/ 1101145 h 1699359"/>
                <a:gd name="connsiteX115" fmla="*/ 3786784 w 8807246"/>
                <a:gd name="connsiteY115" fmla="*/ 863938 h 1699359"/>
                <a:gd name="connsiteX116" fmla="*/ 3956776 w 8807246"/>
                <a:gd name="connsiteY116" fmla="*/ 774205 h 1699359"/>
                <a:gd name="connsiteX117" fmla="*/ 4035812 w 8807246"/>
                <a:gd name="connsiteY117" fmla="*/ 785824 h 1699359"/>
                <a:gd name="connsiteX118" fmla="*/ 4097102 w 8807246"/>
                <a:gd name="connsiteY118" fmla="*/ 810593 h 1699359"/>
                <a:gd name="connsiteX119" fmla="*/ 4108150 w 8807246"/>
                <a:gd name="connsiteY119" fmla="*/ 818594 h 1699359"/>
                <a:gd name="connsiteX120" fmla="*/ 4108150 w 8807246"/>
                <a:gd name="connsiteY120" fmla="*/ 553766 h 1699359"/>
                <a:gd name="connsiteX121" fmla="*/ 4103893 w 8807246"/>
                <a:gd name="connsiteY121" fmla="*/ 551940 h 1699359"/>
                <a:gd name="connsiteX122" fmla="*/ 4000969 w 8807246"/>
                <a:gd name="connsiteY122" fmla="*/ 536303 h 1699359"/>
                <a:gd name="connsiteX123" fmla="*/ 3825175 w 8807246"/>
                <a:gd name="connsiteY123" fmla="*/ 599275 h 1699359"/>
                <a:gd name="connsiteX124" fmla="*/ 3724055 w 8807246"/>
                <a:gd name="connsiteY124" fmla="*/ 749070 h 1699359"/>
                <a:gd name="connsiteX125" fmla="*/ 3721260 w 8807246"/>
                <a:gd name="connsiteY125" fmla="*/ 749070 h 1699359"/>
                <a:gd name="connsiteX126" fmla="*/ 2987700 w 8807246"/>
                <a:gd name="connsiteY126" fmla="*/ 528773 h 1699359"/>
                <a:gd name="connsiteX127" fmla="*/ 2668067 w 8807246"/>
                <a:gd name="connsiteY127" fmla="*/ 605556 h 1699359"/>
                <a:gd name="connsiteX128" fmla="*/ 2457254 w 8807246"/>
                <a:gd name="connsiteY128" fmla="*/ 822200 h 1699359"/>
                <a:gd name="connsiteX129" fmla="*/ 2384845 w 8807246"/>
                <a:gd name="connsiteY129" fmla="*/ 1143131 h 1699359"/>
                <a:gd name="connsiteX130" fmla="*/ 2455214 w 8807246"/>
                <a:gd name="connsiteY130" fmla="*/ 1430808 h 1699359"/>
                <a:gd name="connsiteX131" fmla="*/ 2651902 w 8807246"/>
                <a:gd name="connsiteY131" fmla="*/ 1629541 h 1699359"/>
                <a:gd name="connsiteX132" fmla="*/ 2939263 w 8807246"/>
                <a:gd name="connsiteY132" fmla="*/ 1699348 h 1699359"/>
                <a:gd name="connsiteX133" fmla="*/ 3256337 w 8807246"/>
                <a:gd name="connsiteY133" fmla="*/ 1625169 h 1699359"/>
                <a:gd name="connsiteX134" fmla="*/ 3259792 w 8807246"/>
                <a:gd name="connsiteY134" fmla="*/ 1623189 h 1699359"/>
                <a:gd name="connsiteX135" fmla="*/ 3259792 w 8807246"/>
                <a:gd name="connsiteY135" fmla="*/ 1382530 h 1699359"/>
                <a:gd name="connsiteX136" fmla="*/ 3248744 w 8807246"/>
                <a:gd name="connsiteY136" fmla="*/ 1390590 h 1699359"/>
                <a:gd name="connsiteX137" fmla="*/ 3120150 w 8807246"/>
                <a:gd name="connsiteY137" fmla="*/ 1457510 h 1699359"/>
                <a:gd name="connsiteX138" fmla="*/ 2994197 w 8807246"/>
                <a:gd name="connsiteY138" fmla="*/ 1481902 h 1699359"/>
                <a:gd name="connsiteX139" fmla="*/ 2748164 w 8807246"/>
                <a:gd name="connsiteY139" fmla="*/ 1386065 h 1699359"/>
                <a:gd name="connsiteX140" fmla="*/ 2657396 w 8807246"/>
                <a:gd name="connsiteY140" fmla="*/ 1120494 h 1699359"/>
                <a:gd name="connsiteX141" fmla="*/ 2752008 w 8807246"/>
                <a:gd name="connsiteY141" fmla="*/ 847924 h 1699359"/>
                <a:gd name="connsiteX142" fmla="*/ 2998536 w 8807246"/>
                <a:gd name="connsiteY142" fmla="*/ 746242 h 1699359"/>
                <a:gd name="connsiteX143" fmla="*/ 3248767 w 8807246"/>
                <a:gd name="connsiteY143" fmla="*/ 833218 h 1699359"/>
                <a:gd name="connsiteX144" fmla="*/ 3259792 w 8807246"/>
                <a:gd name="connsiteY144" fmla="*/ 841219 h 1699359"/>
                <a:gd name="connsiteX145" fmla="*/ 3259792 w 8807246"/>
                <a:gd name="connsiteY145" fmla="*/ 587644 h 1699359"/>
                <a:gd name="connsiteX146" fmla="*/ 3256231 w 8807246"/>
                <a:gd name="connsiteY146" fmla="*/ 585641 h 1699359"/>
                <a:gd name="connsiteX147" fmla="*/ 3134629 w 8807246"/>
                <a:gd name="connsiteY147" fmla="*/ 544528 h 1699359"/>
                <a:gd name="connsiteX148" fmla="*/ 2987700 w 8807246"/>
                <a:gd name="connsiteY148" fmla="*/ 528773 h 1699359"/>
                <a:gd name="connsiteX149" fmla="*/ 2203816 w 8807246"/>
                <a:gd name="connsiteY149" fmla="*/ 555687 h 1699359"/>
                <a:gd name="connsiteX150" fmla="*/ 1940969 w 8807246"/>
                <a:gd name="connsiteY150" fmla="*/ 555687 h 1699359"/>
                <a:gd name="connsiteX151" fmla="*/ 1940969 w 8807246"/>
                <a:gd name="connsiteY151" fmla="*/ 1672387 h 1699359"/>
                <a:gd name="connsiteX152" fmla="*/ 2203816 w 8807246"/>
                <a:gd name="connsiteY152" fmla="*/ 1672387 h 1699359"/>
                <a:gd name="connsiteX153" fmla="*/ 2203816 w 8807246"/>
                <a:gd name="connsiteY153" fmla="*/ 555687 h 1699359"/>
                <a:gd name="connsiteX154" fmla="*/ 2075081 w 8807246"/>
                <a:gd name="connsiteY154" fmla="*/ 79965 h 1699359"/>
                <a:gd name="connsiteX155" fmla="*/ 1963089 w 8807246"/>
                <a:gd name="connsiteY155" fmla="*/ 123847 h 1699359"/>
                <a:gd name="connsiteX156" fmla="*/ 1916172 w 8807246"/>
                <a:gd name="connsiteY156" fmla="*/ 233377 h 1699359"/>
                <a:gd name="connsiteX157" fmla="*/ 1962605 w 8807246"/>
                <a:gd name="connsiteY157" fmla="*/ 340775 h 1699359"/>
                <a:gd name="connsiteX158" fmla="*/ 2075093 w 8807246"/>
                <a:gd name="connsiteY158" fmla="*/ 383550 h 1699359"/>
                <a:gd name="connsiteX159" fmla="*/ 2188075 w 8807246"/>
                <a:gd name="connsiteY159" fmla="*/ 340822 h 1699359"/>
                <a:gd name="connsiteX160" fmla="*/ 2235098 w 8807246"/>
                <a:gd name="connsiteY160" fmla="*/ 233377 h 1699359"/>
                <a:gd name="connsiteX161" fmla="*/ 2189360 w 8807246"/>
                <a:gd name="connsiteY161" fmla="*/ 125026 h 1699359"/>
                <a:gd name="connsiteX162" fmla="*/ 2075081 w 8807246"/>
                <a:gd name="connsiteY162" fmla="*/ 79965 h 1699359"/>
                <a:gd name="connsiteX163" fmla="*/ 1419260 w 8807246"/>
                <a:gd name="connsiteY163" fmla="*/ 473295 h 1699359"/>
                <a:gd name="connsiteX164" fmla="*/ 1419260 w 8807246"/>
                <a:gd name="connsiteY164" fmla="*/ 1672387 h 1699359"/>
                <a:gd name="connsiteX165" fmla="*/ 1687507 w 8807246"/>
                <a:gd name="connsiteY165" fmla="*/ 1672387 h 1699359"/>
                <a:gd name="connsiteX166" fmla="*/ 1687507 w 8807246"/>
                <a:gd name="connsiteY166" fmla="*/ 114149 h 1699359"/>
                <a:gd name="connsiteX167" fmla="*/ 1316241 w 8807246"/>
                <a:gd name="connsiteY167" fmla="*/ 114149 h 1699359"/>
                <a:gd name="connsiteX168" fmla="*/ 844337 w 8807246"/>
                <a:gd name="connsiteY168" fmla="*/ 1271562 h 1699359"/>
                <a:gd name="connsiteX169" fmla="*/ 386383 w 8807246"/>
                <a:gd name="connsiteY169" fmla="*/ 114149 h 1699359"/>
                <a:gd name="connsiteX170" fmla="*/ 0 w 8807246"/>
                <a:gd name="connsiteY170" fmla="*/ 114149 h 1699359"/>
                <a:gd name="connsiteX171" fmla="*/ 0 w 8807246"/>
                <a:gd name="connsiteY171" fmla="*/ 1672375 h 1699359"/>
                <a:gd name="connsiteX172" fmla="*/ 252082 w 8807246"/>
                <a:gd name="connsiteY172" fmla="*/ 1672375 h 1699359"/>
                <a:gd name="connsiteX173" fmla="*/ 252082 w 8807246"/>
                <a:gd name="connsiteY173" fmla="*/ 473177 h 1699359"/>
                <a:gd name="connsiteX174" fmla="*/ 260737 w 8807246"/>
                <a:gd name="connsiteY174" fmla="*/ 473177 h 1699359"/>
                <a:gd name="connsiteX175" fmla="*/ 744325 w 8807246"/>
                <a:gd name="connsiteY175" fmla="*/ 1672387 h 1699359"/>
                <a:gd name="connsiteX176" fmla="*/ 934563 w 8807246"/>
                <a:gd name="connsiteY176" fmla="*/ 1672387 h 1699359"/>
                <a:gd name="connsiteX177" fmla="*/ 1410605 w 8807246"/>
                <a:gd name="connsiteY177" fmla="*/ 473295 h 1699359"/>
                <a:gd name="connsiteX178" fmla="*/ 1419260 w 8807246"/>
                <a:gd name="connsiteY178" fmla="*/ 473295 h 169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8807246" h="1699359">
                  <a:moveTo>
                    <a:pt x="8807246" y="769904"/>
                  </a:moveTo>
                  <a:lnTo>
                    <a:pt x="8807246" y="555675"/>
                  </a:lnTo>
                  <a:lnTo>
                    <a:pt x="8541003" y="555675"/>
                  </a:lnTo>
                  <a:lnTo>
                    <a:pt x="8541003" y="222631"/>
                  </a:lnTo>
                  <a:lnTo>
                    <a:pt x="8532041" y="225388"/>
                  </a:lnTo>
                  <a:lnTo>
                    <a:pt x="8282012" y="301841"/>
                  </a:lnTo>
                  <a:lnTo>
                    <a:pt x="8277083" y="303338"/>
                  </a:lnTo>
                  <a:lnTo>
                    <a:pt x="8277083" y="555687"/>
                  </a:lnTo>
                  <a:lnTo>
                    <a:pt x="7882447" y="555687"/>
                  </a:lnTo>
                  <a:lnTo>
                    <a:pt x="7882447" y="415107"/>
                  </a:lnTo>
                  <a:cubicBezTo>
                    <a:pt x="7882447" y="349648"/>
                    <a:pt x="7897091" y="299555"/>
                    <a:pt x="7925956" y="266148"/>
                  </a:cubicBezTo>
                  <a:cubicBezTo>
                    <a:pt x="7954620" y="233142"/>
                    <a:pt x="7995618" y="216362"/>
                    <a:pt x="8047911" y="216362"/>
                  </a:cubicBezTo>
                  <a:cubicBezTo>
                    <a:pt x="8085501" y="216362"/>
                    <a:pt x="8124424" y="225211"/>
                    <a:pt x="8163594" y="242663"/>
                  </a:cubicBezTo>
                  <a:lnTo>
                    <a:pt x="8173416" y="247047"/>
                  </a:lnTo>
                  <a:lnTo>
                    <a:pt x="8173416" y="21435"/>
                  </a:lnTo>
                  <a:lnTo>
                    <a:pt x="8168794" y="19738"/>
                  </a:lnTo>
                  <a:cubicBezTo>
                    <a:pt x="8132253" y="6611"/>
                    <a:pt x="8082553" y="0"/>
                    <a:pt x="8020945" y="0"/>
                  </a:cubicBezTo>
                  <a:cubicBezTo>
                    <a:pt x="7943301" y="0"/>
                    <a:pt x="7872754" y="16886"/>
                    <a:pt x="7811229" y="50352"/>
                  </a:cubicBezTo>
                  <a:cubicBezTo>
                    <a:pt x="7749667" y="83865"/>
                    <a:pt x="7701241" y="131707"/>
                    <a:pt x="7667318" y="192535"/>
                  </a:cubicBezTo>
                  <a:cubicBezTo>
                    <a:pt x="7633513" y="253292"/>
                    <a:pt x="7616357" y="323464"/>
                    <a:pt x="7616357" y="401119"/>
                  </a:cubicBezTo>
                  <a:lnTo>
                    <a:pt x="7616357" y="555675"/>
                  </a:lnTo>
                  <a:lnTo>
                    <a:pt x="7431001" y="555675"/>
                  </a:lnTo>
                  <a:lnTo>
                    <a:pt x="7431001" y="769904"/>
                  </a:lnTo>
                  <a:lnTo>
                    <a:pt x="7616357" y="769904"/>
                  </a:lnTo>
                  <a:lnTo>
                    <a:pt x="7616357" y="1672410"/>
                  </a:lnTo>
                  <a:lnTo>
                    <a:pt x="7882447" y="1672410"/>
                  </a:lnTo>
                  <a:lnTo>
                    <a:pt x="7882447" y="769904"/>
                  </a:lnTo>
                  <a:lnTo>
                    <a:pt x="8277083" y="769904"/>
                  </a:lnTo>
                  <a:lnTo>
                    <a:pt x="8277083" y="1343431"/>
                  </a:lnTo>
                  <a:cubicBezTo>
                    <a:pt x="8277083" y="1579637"/>
                    <a:pt x="8388568" y="1699336"/>
                    <a:pt x="8608448" y="1699336"/>
                  </a:cubicBezTo>
                  <a:cubicBezTo>
                    <a:pt x="8644529" y="1699336"/>
                    <a:pt x="8682614" y="1695106"/>
                    <a:pt x="8721407" y="1686822"/>
                  </a:cubicBezTo>
                  <a:cubicBezTo>
                    <a:pt x="8760906" y="1678314"/>
                    <a:pt x="8787909" y="1669818"/>
                    <a:pt x="8803708" y="1660744"/>
                  </a:cubicBezTo>
                  <a:lnTo>
                    <a:pt x="8807246" y="1658670"/>
                  </a:lnTo>
                  <a:lnTo>
                    <a:pt x="8807246" y="1442462"/>
                  </a:lnTo>
                  <a:lnTo>
                    <a:pt x="8796398" y="1449615"/>
                  </a:lnTo>
                  <a:cubicBezTo>
                    <a:pt x="8781895" y="1459230"/>
                    <a:pt x="8763972" y="1467090"/>
                    <a:pt x="8742867" y="1472935"/>
                  </a:cubicBezTo>
                  <a:cubicBezTo>
                    <a:pt x="8721643" y="1478886"/>
                    <a:pt x="8703956" y="1481867"/>
                    <a:pt x="8690279" y="1481867"/>
                  </a:cubicBezTo>
                  <a:cubicBezTo>
                    <a:pt x="8638869" y="1481867"/>
                    <a:pt x="8600666" y="1467997"/>
                    <a:pt x="8577084" y="1440624"/>
                  </a:cubicBezTo>
                  <a:cubicBezTo>
                    <a:pt x="8553148" y="1413002"/>
                    <a:pt x="8541003" y="1364701"/>
                    <a:pt x="8541003" y="1297133"/>
                  </a:cubicBezTo>
                  <a:lnTo>
                    <a:pt x="8541003" y="769904"/>
                  </a:lnTo>
                  <a:lnTo>
                    <a:pt x="8807246" y="769904"/>
                  </a:lnTo>
                  <a:close/>
                  <a:moveTo>
                    <a:pt x="6836776" y="1481902"/>
                  </a:moveTo>
                  <a:cubicBezTo>
                    <a:pt x="6740195" y="1481902"/>
                    <a:pt x="6664049" y="1449898"/>
                    <a:pt x="6610387" y="1386854"/>
                  </a:cubicBezTo>
                  <a:cubicBezTo>
                    <a:pt x="6556396" y="1323493"/>
                    <a:pt x="6529040" y="1233159"/>
                    <a:pt x="6529040" y="1118385"/>
                  </a:cubicBezTo>
                  <a:cubicBezTo>
                    <a:pt x="6529040" y="999970"/>
                    <a:pt x="6556396" y="907291"/>
                    <a:pt x="6610411" y="842810"/>
                  </a:cubicBezTo>
                  <a:cubicBezTo>
                    <a:pt x="6664108" y="778753"/>
                    <a:pt x="6739524" y="746242"/>
                    <a:pt x="6834607" y="746242"/>
                  </a:cubicBezTo>
                  <a:cubicBezTo>
                    <a:pt x="6926872" y="746242"/>
                    <a:pt x="7000319" y="777292"/>
                    <a:pt x="7052931" y="838580"/>
                  </a:cubicBezTo>
                  <a:cubicBezTo>
                    <a:pt x="7105802" y="900185"/>
                    <a:pt x="7132639" y="992122"/>
                    <a:pt x="7132639" y="1111916"/>
                  </a:cubicBezTo>
                  <a:cubicBezTo>
                    <a:pt x="7132639" y="1233182"/>
                    <a:pt x="7107405" y="1326333"/>
                    <a:pt x="7057647" y="1388645"/>
                  </a:cubicBezTo>
                  <a:cubicBezTo>
                    <a:pt x="7008231" y="1450487"/>
                    <a:pt x="6933923" y="1481902"/>
                    <a:pt x="6836776" y="1481902"/>
                  </a:cubicBezTo>
                  <a:moveTo>
                    <a:pt x="6848603" y="528773"/>
                  </a:moveTo>
                  <a:cubicBezTo>
                    <a:pt x="6664343" y="528773"/>
                    <a:pt x="6517992" y="582731"/>
                    <a:pt x="6413641" y="689150"/>
                  </a:cubicBezTo>
                  <a:cubicBezTo>
                    <a:pt x="6309361" y="795581"/>
                    <a:pt x="6256489" y="942866"/>
                    <a:pt x="6256489" y="1126952"/>
                  </a:cubicBezTo>
                  <a:cubicBezTo>
                    <a:pt x="6256489" y="1301799"/>
                    <a:pt x="6308098" y="1442438"/>
                    <a:pt x="6409903" y="1544898"/>
                  </a:cubicBezTo>
                  <a:cubicBezTo>
                    <a:pt x="6511707" y="1647393"/>
                    <a:pt x="6650253" y="1699313"/>
                    <a:pt x="6821660" y="1699313"/>
                  </a:cubicBezTo>
                  <a:cubicBezTo>
                    <a:pt x="7000271" y="1699313"/>
                    <a:pt x="7143711" y="1644601"/>
                    <a:pt x="7248015" y="1536708"/>
                  </a:cubicBezTo>
                  <a:cubicBezTo>
                    <a:pt x="7352307" y="1428934"/>
                    <a:pt x="7405143" y="1283039"/>
                    <a:pt x="7405143" y="1103255"/>
                  </a:cubicBezTo>
                  <a:cubicBezTo>
                    <a:pt x="7405143" y="925673"/>
                    <a:pt x="7355561" y="783985"/>
                    <a:pt x="7257730" y="682209"/>
                  </a:cubicBezTo>
                  <a:cubicBezTo>
                    <a:pt x="7159852" y="580386"/>
                    <a:pt x="7022180" y="528773"/>
                    <a:pt x="6848603" y="528773"/>
                  </a:cubicBezTo>
                  <a:moveTo>
                    <a:pt x="5827470" y="528773"/>
                  </a:moveTo>
                  <a:cubicBezTo>
                    <a:pt x="5702130" y="528773"/>
                    <a:pt x="5598451" y="560813"/>
                    <a:pt x="5519250" y="623986"/>
                  </a:cubicBezTo>
                  <a:cubicBezTo>
                    <a:pt x="5439566" y="687535"/>
                    <a:pt x="5399146" y="770882"/>
                    <a:pt x="5399146" y="871739"/>
                  </a:cubicBezTo>
                  <a:cubicBezTo>
                    <a:pt x="5399146" y="924165"/>
                    <a:pt x="5407872" y="970734"/>
                    <a:pt x="5425039" y="1010234"/>
                  </a:cubicBezTo>
                  <a:cubicBezTo>
                    <a:pt x="5442313" y="1049862"/>
                    <a:pt x="5469044" y="1084754"/>
                    <a:pt x="5504559" y="1114037"/>
                  </a:cubicBezTo>
                  <a:cubicBezTo>
                    <a:pt x="5539802" y="1143084"/>
                    <a:pt x="5594206" y="1173509"/>
                    <a:pt x="5666297" y="1204465"/>
                  </a:cubicBezTo>
                  <a:cubicBezTo>
                    <a:pt x="5726904" y="1229388"/>
                    <a:pt x="5772099" y="1250469"/>
                    <a:pt x="5800810" y="1267084"/>
                  </a:cubicBezTo>
                  <a:cubicBezTo>
                    <a:pt x="5828873" y="1283369"/>
                    <a:pt x="5848788" y="1299737"/>
                    <a:pt x="5860036" y="1315681"/>
                  </a:cubicBezTo>
                  <a:cubicBezTo>
                    <a:pt x="5870967" y="1331282"/>
                    <a:pt x="5876509" y="1352634"/>
                    <a:pt x="5876509" y="1378983"/>
                  </a:cubicBezTo>
                  <a:cubicBezTo>
                    <a:pt x="5876509" y="1454010"/>
                    <a:pt x="5820289" y="1490516"/>
                    <a:pt x="5704607" y="1490516"/>
                  </a:cubicBezTo>
                  <a:cubicBezTo>
                    <a:pt x="5661698" y="1490516"/>
                    <a:pt x="5612754" y="1481560"/>
                    <a:pt x="5559139" y="1463908"/>
                  </a:cubicBezTo>
                  <a:cubicBezTo>
                    <a:pt x="5505902" y="1446527"/>
                    <a:pt x="5455661" y="1421063"/>
                    <a:pt x="5410171" y="1388422"/>
                  </a:cubicBezTo>
                  <a:lnTo>
                    <a:pt x="5399123" y="1380503"/>
                  </a:lnTo>
                  <a:lnTo>
                    <a:pt x="5399123" y="1636529"/>
                  </a:lnTo>
                  <a:lnTo>
                    <a:pt x="5403179" y="1638414"/>
                  </a:lnTo>
                  <a:cubicBezTo>
                    <a:pt x="5440828" y="1655783"/>
                    <a:pt x="5488299" y="1670431"/>
                    <a:pt x="5544247" y="1681955"/>
                  </a:cubicBezTo>
                  <a:cubicBezTo>
                    <a:pt x="5600090" y="1693491"/>
                    <a:pt x="5650827" y="1699360"/>
                    <a:pt x="5694903" y="1699360"/>
                  </a:cubicBezTo>
                  <a:cubicBezTo>
                    <a:pt x="5830913" y="1699360"/>
                    <a:pt x="5940440" y="1667166"/>
                    <a:pt x="6020361" y="1603617"/>
                  </a:cubicBezTo>
                  <a:cubicBezTo>
                    <a:pt x="6100788" y="1539631"/>
                    <a:pt x="6141549" y="1454316"/>
                    <a:pt x="6141549" y="1349971"/>
                  </a:cubicBezTo>
                  <a:cubicBezTo>
                    <a:pt x="6141549" y="1274696"/>
                    <a:pt x="6119606" y="1210145"/>
                    <a:pt x="6076356" y="1158084"/>
                  </a:cubicBezTo>
                  <a:cubicBezTo>
                    <a:pt x="6033401" y="1106448"/>
                    <a:pt x="5958846" y="1059042"/>
                    <a:pt x="5854861" y="1017139"/>
                  </a:cubicBezTo>
                  <a:cubicBezTo>
                    <a:pt x="5772016" y="983909"/>
                    <a:pt x="5718944" y="956323"/>
                    <a:pt x="5697048" y="935147"/>
                  </a:cubicBezTo>
                  <a:cubicBezTo>
                    <a:pt x="5675942" y="914691"/>
                    <a:pt x="5665224" y="885762"/>
                    <a:pt x="5665224" y="849126"/>
                  </a:cubicBezTo>
                  <a:cubicBezTo>
                    <a:pt x="5665224" y="816650"/>
                    <a:pt x="5678454" y="790631"/>
                    <a:pt x="5705609" y="769562"/>
                  </a:cubicBezTo>
                  <a:cubicBezTo>
                    <a:pt x="5732975" y="748387"/>
                    <a:pt x="5771073" y="737616"/>
                    <a:pt x="5818850" y="737616"/>
                  </a:cubicBezTo>
                  <a:cubicBezTo>
                    <a:pt x="5863185" y="737616"/>
                    <a:pt x="5908545" y="744616"/>
                    <a:pt x="5953658" y="758332"/>
                  </a:cubicBezTo>
                  <a:cubicBezTo>
                    <a:pt x="5998735" y="772048"/>
                    <a:pt x="6038330" y="790419"/>
                    <a:pt x="6071380" y="812891"/>
                  </a:cubicBezTo>
                  <a:lnTo>
                    <a:pt x="6082252" y="820315"/>
                  </a:lnTo>
                  <a:lnTo>
                    <a:pt x="6082252" y="577451"/>
                  </a:lnTo>
                  <a:lnTo>
                    <a:pt x="6078078" y="575660"/>
                  </a:lnTo>
                  <a:cubicBezTo>
                    <a:pt x="6047586" y="562592"/>
                    <a:pt x="6007378" y="551409"/>
                    <a:pt x="5958539" y="542336"/>
                  </a:cubicBezTo>
                  <a:cubicBezTo>
                    <a:pt x="5909925" y="533321"/>
                    <a:pt x="5865826" y="528773"/>
                    <a:pt x="5827470" y="528773"/>
                  </a:cubicBezTo>
                  <a:moveTo>
                    <a:pt x="4705464" y="1481902"/>
                  </a:moveTo>
                  <a:cubicBezTo>
                    <a:pt x="4608906" y="1481902"/>
                    <a:pt x="4532736" y="1449898"/>
                    <a:pt x="4479086" y="1386854"/>
                  </a:cubicBezTo>
                  <a:cubicBezTo>
                    <a:pt x="4425083" y="1323493"/>
                    <a:pt x="4397775" y="1233182"/>
                    <a:pt x="4397775" y="1118385"/>
                  </a:cubicBezTo>
                  <a:cubicBezTo>
                    <a:pt x="4397775" y="999970"/>
                    <a:pt x="4425119" y="907291"/>
                    <a:pt x="4479145" y="842810"/>
                  </a:cubicBezTo>
                  <a:cubicBezTo>
                    <a:pt x="4532795" y="778753"/>
                    <a:pt x="4608199" y="746242"/>
                    <a:pt x="4703330" y="746242"/>
                  </a:cubicBezTo>
                  <a:cubicBezTo>
                    <a:pt x="4795560" y="746242"/>
                    <a:pt x="4869007" y="777292"/>
                    <a:pt x="4921630" y="838580"/>
                  </a:cubicBezTo>
                  <a:cubicBezTo>
                    <a:pt x="4974513" y="900185"/>
                    <a:pt x="5001338" y="992122"/>
                    <a:pt x="5001338" y="1111916"/>
                  </a:cubicBezTo>
                  <a:cubicBezTo>
                    <a:pt x="5001338" y="1233182"/>
                    <a:pt x="4976093" y="1326333"/>
                    <a:pt x="4926335" y="1388645"/>
                  </a:cubicBezTo>
                  <a:cubicBezTo>
                    <a:pt x="4876918" y="1450487"/>
                    <a:pt x="4802646" y="1481902"/>
                    <a:pt x="4705464" y="1481902"/>
                  </a:cubicBezTo>
                  <a:moveTo>
                    <a:pt x="4717326" y="528773"/>
                  </a:moveTo>
                  <a:cubicBezTo>
                    <a:pt x="4533019" y="528773"/>
                    <a:pt x="4386656" y="582731"/>
                    <a:pt x="4282363" y="689150"/>
                  </a:cubicBezTo>
                  <a:cubicBezTo>
                    <a:pt x="4178083" y="795581"/>
                    <a:pt x="4125176" y="942866"/>
                    <a:pt x="4125176" y="1126952"/>
                  </a:cubicBezTo>
                  <a:cubicBezTo>
                    <a:pt x="4125176" y="1301870"/>
                    <a:pt x="4176821" y="1442438"/>
                    <a:pt x="4278626" y="1544898"/>
                  </a:cubicBezTo>
                  <a:cubicBezTo>
                    <a:pt x="4380430" y="1647393"/>
                    <a:pt x="4518964" y="1699313"/>
                    <a:pt x="4690371" y="1699313"/>
                  </a:cubicBezTo>
                  <a:cubicBezTo>
                    <a:pt x="4868959" y="1699313"/>
                    <a:pt x="5012434" y="1644601"/>
                    <a:pt x="5116737" y="1536708"/>
                  </a:cubicBezTo>
                  <a:cubicBezTo>
                    <a:pt x="5221006" y="1428934"/>
                    <a:pt x="5273866" y="1283039"/>
                    <a:pt x="5273866" y="1103255"/>
                  </a:cubicBezTo>
                  <a:cubicBezTo>
                    <a:pt x="5273866" y="925673"/>
                    <a:pt x="5224273" y="783985"/>
                    <a:pt x="5126418" y="682209"/>
                  </a:cubicBezTo>
                  <a:cubicBezTo>
                    <a:pt x="5028516" y="580386"/>
                    <a:pt x="4890867" y="528773"/>
                    <a:pt x="4717326" y="528773"/>
                  </a:cubicBezTo>
                  <a:moveTo>
                    <a:pt x="3721260" y="749070"/>
                  </a:moveTo>
                  <a:lnTo>
                    <a:pt x="3721260" y="555675"/>
                  </a:lnTo>
                  <a:lnTo>
                    <a:pt x="3458413" y="555675"/>
                  </a:lnTo>
                  <a:lnTo>
                    <a:pt x="3458413" y="1672387"/>
                  </a:lnTo>
                  <a:lnTo>
                    <a:pt x="3721260" y="1672387"/>
                  </a:lnTo>
                  <a:lnTo>
                    <a:pt x="3721260" y="1101145"/>
                  </a:lnTo>
                  <a:cubicBezTo>
                    <a:pt x="3721260" y="1004012"/>
                    <a:pt x="3743298" y="924212"/>
                    <a:pt x="3786784" y="863938"/>
                  </a:cubicBezTo>
                  <a:cubicBezTo>
                    <a:pt x="3829715" y="804383"/>
                    <a:pt x="3886925" y="774205"/>
                    <a:pt x="3956776" y="774205"/>
                  </a:cubicBezTo>
                  <a:cubicBezTo>
                    <a:pt x="3980452" y="774205"/>
                    <a:pt x="4007030" y="778105"/>
                    <a:pt x="4035812" y="785824"/>
                  </a:cubicBezTo>
                  <a:cubicBezTo>
                    <a:pt x="4064299" y="793495"/>
                    <a:pt x="4084933" y="801826"/>
                    <a:pt x="4097102" y="810593"/>
                  </a:cubicBezTo>
                  <a:lnTo>
                    <a:pt x="4108150" y="818594"/>
                  </a:lnTo>
                  <a:lnTo>
                    <a:pt x="4108150" y="553766"/>
                  </a:lnTo>
                  <a:lnTo>
                    <a:pt x="4103893" y="551940"/>
                  </a:lnTo>
                  <a:cubicBezTo>
                    <a:pt x="4079415" y="541546"/>
                    <a:pt x="4044784" y="536303"/>
                    <a:pt x="4000969" y="536303"/>
                  </a:cubicBezTo>
                  <a:cubicBezTo>
                    <a:pt x="3934915" y="536303"/>
                    <a:pt x="3875806" y="557513"/>
                    <a:pt x="3825175" y="599275"/>
                  </a:cubicBezTo>
                  <a:cubicBezTo>
                    <a:pt x="3780735" y="635981"/>
                    <a:pt x="3748616" y="686310"/>
                    <a:pt x="3724055" y="749070"/>
                  </a:cubicBezTo>
                  <a:lnTo>
                    <a:pt x="3721260" y="749070"/>
                  </a:lnTo>
                  <a:close/>
                  <a:moveTo>
                    <a:pt x="2987700" y="528773"/>
                  </a:moveTo>
                  <a:cubicBezTo>
                    <a:pt x="2867113" y="528773"/>
                    <a:pt x="2759554" y="554615"/>
                    <a:pt x="2668067" y="605556"/>
                  </a:cubicBezTo>
                  <a:cubicBezTo>
                    <a:pt x="2576391" y="656615"/>
                    <a:pt x="2505491" y="729509"/>
                    <a:pt x="2457254" y="822200"/>
                  </a:cubicBezTo>
                  <a:cubicBezTo>
                    <a:pt x="2409229" y="914667"/>
                    <a:pt x="2384845" y="1022677"/>
                    <a:pt x="2384845" y="1143131"/>
                  </a:cubicBezTo>
                  <a:cubicBezTo>
                    <a:pt x="2384845" y="1248643"/>
                    <a:pt x="2408486" y="1345470"/>
                    <a:pt x="2455214" y="1430808"/>
                  </a:cubicBezTo>
                  <a:cubicBezTo>
                    <a:pt x="2501966" y="1516287"/>
                    <a:pt x="2568138" y="1583160"/>
                    <a:pt x="2651902" y="1629541"/>
                  </a:cubicBezTo>
                  <a:cubicBezTo>
                    <a:pt x="2735547" y="1675863"/>
                    <a:pt x="2832223" y="1699348"/>
                    <a:pt x="2939263" y="1699348"/>
                  </a:cubicBezTo>
                  <a:cubicBezTo>
                    <a:pt x="3064178" y="1699348"/>
                    <a:pt x="3170828" y="1674390"/>
                    <a:pt x="3256337" y="1625169"/>
                  </a:cubicBezTo>
                  <a:lnTo>
                    <a:pt x="3259792" y="1623189"/>
                  </a:lnTo>
                  <a:lnTo>
                    <a:pt x="3259792" y="1382530"/>
                  </a:lnTo>
                  <a:lnTo>
                    <a:pt x="3248744" y="1390590"/>
                  </a:lnTo>
                  <a:cubicBezTo>
                    <a:pt x="3210010" y="1418788"/>
                    <a:pt x="3166725" y="1441295"/>
                    <a:pt x="3120150" y="1457510"/>
                  </a:cubicBezTo>
                  <a:cubicBezTo>
                    <a:pt x="3073693" y="1473713"/>
                    <a:pt x="3031339" y="1481902"/>
                    <a:pt x="2994197" y="1481902"/>
                  </a:cubicBezTo>
                  <a:cubicBezTo>
                    <a:pt x="2891061" y="1481902"/>
                    <a:pt x="2808264" y="1449650"/>
                    <a:pt x="2748164" y="1386065"/>
                  </a:cubicBezTo>
                  <a:cubicBezTo>
                    <a:pt x="2687935" y="1322397"/>
                    <a:pt x="2657396" y="1232994"/>
                    <a:pt x="2657396" y="1120494"/>
                  </a:cubicBezTo>
                  <a:cubicBezTo>
                    <a:pt x="2657396" y="1007288"/>
                    <a:pt x="2689244" y="915586"/>
                    <a:pt x="2752008" y="847924"/>
                  </a:cubicBezTo>
                  <a:cubicBezTo>
                    <a:pt x="2814583" y="780462"/>
                    <a:pt x="2897534" y="746242"/>
                    <a:pt x="2998536" y="746242"/>
                  </a:cubicBezTo>
                  <a:cubicBezTo>
                    <a:pt x="3084930" y="746242"/>
                    <a:pt x="3169118" y="775477"/>
                    <a:pt x="3248767" y="833218"/>
                  </a:cubicBezTo>
                  <a:lnTo>
                    <a:pt x="3259792" y="841219"/>
                  </a:lnTo>
                  <a:lnTo>
                    <a:pt x="3259792" y="587644"/>
                  </a:lnTo>
                  <a:lnTo>
                    <a:pt x="3256231" y="585641"/>
                  </a:lnTo>
                  <a:cubicBezTo>
                    <a:pt x="3226258" y="568873"/>
                    <a:pt x="3185378" y="555027"/>
                    <a:pt x="3134629" y="544528"/>
                  </a:cubicBezTo>
                  <a:cubicBezTo>
                    <a:pt x="3084092" y="534052"/>
                    <a:pt x="3034665" y="528773"/>
                    <a:pt x="2987700" y="528773"/>
                  </a:cubicBezTo>
                  <a:moveTo>
                    <a:pt x="2203816" y="555687"/>
                  </a:moveTo>
                  <a:lnTo>
                    <a:pt x="1940969" y="555687"/>
                  </a:lnTo>
                  <a:lnTo>
                    <a:pt x="1940969" y="1672387"/>
                  </a:lnTo>
                  <a:lnTo>
                    <a:pt x="2203816" y="1672387"/>
                  </a:lnTo>
                  <a:lnTo>
                    <a:pt x="2203816" y="555687"/>
                  </a:lnTo>
                  <a:close/>
                  <a:moveTo>
                    <a:pt x="2075081" y="79965"/>
                  </a:moveTo>
                  <a:cubicBezTo>
                    <a:pt x="2031819" y="79965"/>
                    <a:pt x="1994088" y="94683"/>
                    <a:pt x="1963089" y="123847"/>
                  </a:cubicBezTo>
                  <a:cubicBezTo>
                    <a:pt x="1931960" y="153095"/>
                    <a:pt x="1916172" y="189919"/>
                    <a:pt x="1916172" y="233377"/>
                  </a:cubicBezTo>
                  <a:cubicBezTo>
                    <a:pt x="1916172" y="276152"/>
                    <a:pt x="1931772" y="312305"/>
                    <a:pt x="1962605" y="340775"/>
                  </a:cubicBezTo>
                  <a:cubicBezTo>
                    <a:pt x="1993239" y="369162"/>
                    <a:pt x="2031088" y="383550"/>
                    <a:pt x="2075093" y="383550"/>
                  </a:cubicBezTo>
                  <a:cubicBezTo>
                    <a:pt x="2119085" y="383550"/>
                    <a:pt x="2157076" y="369162"/>
                    <a:pt x="2188075" y="340822"/>
                  </a:cubicBezTo>
                  <a:cubicBezTo>
                    <a:pt x="2219274" y="312305"/>
                    <a:pt x="2235098" y="276164"/>
                    <a:pt x="2235098" y="233377"/>
                  </a:cubicBezTo>
                  <a:cubicBezTo>
                    <a:pt x="2235098" y="191439"/>
                    <a:pt x="2219699" y="154992"/>
                    <a:pt x="2189360" y="125026"/>
                  </a:cubicBezTo>
                  <a:cubicBezTo>
                    <a:pt x="2159045" y="95119"/>
                    <a:pt x="2120583" y="79965"/>
                    <a:pt x="2075081" y="79965"/>
                  </a:cubicBezTo>
                  <a:moveTo>
                    <a:pt x="1419260" y="473295"/>
                  </a:moveTo>
                  <a:lnTo>
                    <a:pt x="1419260" y="1672387"/>
                  </a:lnTo>
                  <a:lnTo>
                    <a:pt x="1687507" y="1672387"/>
                  </a:lnTo>
                  <a:lnTo>
                    <a:pt x="1687507" y="114149"/>
                  </a:lnTo>
                  <a:lnTo>
                    <a:pt x="1316241" y="114149"/>
                  </a:lnTo>
                  <a:lnTo>
                    <a:pt x="844337" y="1271562"/>
                  </a:lnTo>
                  <a:lnTo>
                    <a:pt x="386383" y="114149"/>
                  </a:lnTo>
                  <a:lnTo>
                    <a:pt x="0" y="114149"/>
                  </a:lnTo>
                  <a:lnTo>
                    <a:pt x="0" y="1672375"/>
                  </a:lnTo>
                  <a:lnTo>
                    <a:pt x="252082" y="1672375"/>
                  </a:lnTo>
                  <a:lnTo>
                    <a:pt x="252082" y="473177"/>
                  </a:lnTo>
                  <a:lnTo>
                    <a:pt x="260737" y="473177"/>
                  </a:lnTo>
                  <a:lnTo>
                    <a:pt x="744325" y="1672387"/>
                  </a:lnTo>
                  <a:lnTo>
                    <a:pt x="934563" y="1672387"/>
                  </a:lnTo>
                  <a:lnTo>
                    <a:pt x="1410605" y="473295"/>
                  </a:lnTo>
                  <a:lnTo>
                    <a:pt x="1419260" y="473295"/>
                  </a:lnTo>
                  <a:close/>
                </a:path>
              </a:pathLst>
            </a:custGeom>
            <a:solidFill>
              <a:schemeClr val="tx1"/>
            </a:solidFill>
            <a:ln w="11791" cap="flat">
              <a:noFill/>
              <a:prstDash val="solid"/>
              <a:miter/>
            </a:ln>
          </p:spPr>
          <p:txBody>
            <a:bodyPr rtlCol="0" anchor="ctr"/>
            <a:lstStyle/>
            <a:p>
              <a:endParaRPr lang="en-IN"/>
            </a:p>
          </p:txBody>
        </p:sp>
        <p:sp>
          <p:nvSpPr>
            <p:cNvPr id="8" name="Freeform: Shape 7">
              <a:extLst>
                <a:ext uri="{FF2B5EF4-FFF2-40B4-BE49-F238E27FC236}">
                  <a16:creationId xmlns:a16="http://schemas.microsoft.com/office/drawing/2014/main" id="{5AED4871-9ACE-5C73-1B45-708B0E98F736}"/>
                </a:ext>
              </a:extLst>
            </p:cNvPr>
            <p:cNvSpPr/>
            <p:nvPr/>
          </p:nvSpPr>
          <p:spPr>
            <a:xfrm>
              <a:off x="889000" y="-2380373"/>
              <a:ext cx="1236509" cy="1235739"/>
            </a:xfrm>
            <a:custGeom>
              <a:avLst/>
              <a:gdLst>
                <a:gd name="connsiteX0" fmla="*/ 1236509 w 1236509"/>
                <a:gd name="connsiteY0" fmla="*/ 1235739 h 1235739"/>
                <a:gd name="connsiteX1" fmla="*/ 0 w 1236509"/>
                <a:gd name="connsiteY1" fmla="*/ 1235739 h 1235739"/>
                <a:gd name="connsiteX2" fmla="*/ 0 w 1236509"/>
                <a:gd name="connsiteY2" fmla="*/ 0 h 1235739"/>
                <a:gd name="connsiteX3" fmla="*/ 1236509 w 1236509"/>
                <a:gd name="connsiteY3" fmla="*/ 0 h 1235739"/>
                <a:gd name="connsiteX4" fmla="*/ 1236509 w 1236509"/>
                <a:gd name="connsiteY4" fmla="*/ 1235739 h 1235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509" h="1235739">
                  <a:moveTo>
                    <a:pt x="1236509" y="1235739"/>
                  </a:moveTo>
                  <a:lnTo>
                    <a:pt x="0" y="1235739"/>
                  </a:lnTo>
                  <a:lnTo>
                    <a:pt x="0" y="0"/>
                  </a:lnTo>
                  <a:lnTo>
                    <a:pt x="1236509" y="0"/>
                  </a:lnTo>
                  <a:lnTo>
                    <a:pt x="1236509" y="1235739"/>
                  </a:lnTo>
                  <a:close/>
                </a:path>
              </a:pathLst>
            </a:custGeom>
            <a:solidFill>
              <a:srgbClr val="F1511B"/>
            </a:solidFill>
            <a:ln w="11791" cap="flat">
              <a:noFill/>
              <a:prstDash val="solid"/>
              <a:miter/>
            </a:ln>
          </p:spPr>
          <p:txBody>
            <a:bodyPr rtlCol="0" anchor="ctr"/>
            <a:lstStyle/>
            <a:p>
              <a:endParaRPr lang="en-IN"/>
            </a:p>
          </p:txBody>
        </p:sp>
        <p:sp>
          <p:nvSpPr>
            <p:cNvPr id="9" name="Freeform: Shape 8">
              <a:extLst>
                <a:ext uri="{FF2B5EF4-FFF2-40B4-BE49-F238E27FC236}">
                  <a16:creationId xmlns:a16="http://schemas.microsoft.com/office/drawing/2014/main" id="{89B89066-D8CD-7651-672D-2C604AAD4EE9}"/>
                </a:ext>
              </a:extLst>
            </p:cNvPr>
            <p:cNvSpPr/>
            <p:nvPr/>
          </p:nvSpPr>
          <p:spPr>
            <a:xfrm>
              <a:off x="2254268" y="-2380373"/>
              <a:ext cx="1236485" cy="1235739"/>
            </a:xfrm>
            <a:custGeom>
              <a:avLst/>
              <a:gdLst>
                <a:gd name="connsiteX0" fmla="*/ 1236486 w 1236485"/>
                <a:gd name="connsiteY0" fmla="*/ 1235739 h 1235739"/>
                <a:gd name="connsiteX1" fmla="*/ 0 w 1236485"/>
                <a:gd name="connsiteY1" fmla="*/ 1235739 h 1235739"/>
                <a:gd name="connsiteX2" fmla="*/ 0 w 1236485"/>
                <a:gd name="connsiteY2" fmla="*/ 0 h 1235739"/>
                <a:gd name="connsiteX3" fmla="*/ 1236486 w 1236485"/>
                <a:gd name="connsiteY3" fmla="*/ 0 h 1235739"/>
                <a:gd name="connsiteX4" fmla="*/ 1236486 w 1236485"/>
                <a:gd name="connsiteY4" fmla="*/ 1235739 h 1235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485" h="1235739">
                  <a:moveTo>
                    <a:pt x="1236486" y="1235739"/>
                  </a:moveTo>
                  <a:lnTo>
                    <a:pt x="0" y="1235739"/>
                  </a:lnTo>
                  <a:lnTo>
                    <a:pt x="0" y="0"/>
                  </a:lnTo>
                  <a:lnTo>
                    <a:pt x="1236486" y="0"/>
                  </a:lnTo>
                  <a:lnTo>
                    <a:pt x="1236486" y="1235739"/>
                  </a:lnTo>
                  <a:close/>
                </a:path>
              </a:pathLst>
            </a:custGeom>
            <a:solidFill>
              <a:srgbClr val="80CC28"/>
            </a:solidFill>
            <a:ln w="11791" cap="flat">
              <a:noFill/>
              <a:prstDash val="solid"/>
              <a:miter/>
            </a:ln>
          </p:spPr>
          <p:txBody>
            <a:bodyPr rtlCol="0" anchor="ctr"/>
            <a:lstStyle/>
            <a:p>
              <a:endParaRPr lang="en-IN"/>
            </a:p>
          </p:txBody>
        </p:sp>
        <p:sp>
          <p:nvSpPr>
            <p:cNvPr id="10" name="Freeform: Shape 9">
              <a:extLst>
                <a:ext uri="{FF2B5EF4-FFF2-40B4-BE49-F238E27FC236}">
                  <a16:creationId xmlns:a16="http://schemas.microsoft.com/office/drawing/2014/main" id="{E9C4A077-92C2-0051-FB86-2142410ADA66}"/>
                </a:ext>
              </a:extLst>
            </p:cNvPr>
            <p:cNvSpPr/>
            <p:nvPr/>
          </p:nvSpPr>
          <p:spPr>
            <a:xfrm>
              <a:off x="889000" y="-1015483"/>
              <a:ext cx="1236473" cy="1235727"/>
            </a:xfrm>
            <a:custGeom>
              <a:avLst/>
              <a:gdLst>
                <a:gd name="connsiteX0" fmla="*/ 1236474 w 1236473"/>
                <a:gd name="connsiteY0" fmla="*/ 1235728 h 1235727"/>
                <a:gd name="connsiteX1" fmla="*/ 0 w 1236473"/>
                <a:gd name="connsiteY1" fmla="*/ 1235728 h 1235727"/>
                <a:gd name="connsiteX2" fmla="*/ 0 w 1236473"/>
                <a:gd name="connsiteY2" fmla="*/ 0 h 1235727"/>
                <a:gd name="connsiteX3" fmla="*/ 1236474 w 1236473"/>
                <a:gd name="connsiteY3" fmla="*/ 0 h 1235727"/>
                <a:gd name="connsiteX4" fmla="*/ 1236474 w 1236473"/>
                <a:gd name="connsiteY4" fmla="*/ 1235728 h 1235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473" h="1235727">
                  <a:moveTo>
                    <a:pt x="1236474" y="1235728"/>
                  </a:moveTo>
                  <a:lnTo>
                    <a:pt x="0" y="1235728"/>
                  </a:lnTo>
                  <a:lnTo>
                    <a:pt x="0" y="0"/>
                  </a:lnTo>
                  <a:lnTo>
                    <a:pt x="1236474" y="0"/>
                  </a:lnTo>
                  <a:lnTo>
                    <a:pt x="1236474" y="1235728"/>
                  </a:lnTo>
                  <a:close/>
                </a:path>
              </a:pathLst>
            </a:custGeom>
            <a:solidFill>
              <a:srgbClr val="00ADEF"/>
            </a:solidFill>
            <a:ln w="11791" cap="flat">
              <a:noFill/>
              <a:prstDash val="solid"/>
              <a:miter/>
            </a:ln>
          </p:spPr>
          <p:txBody>
            <a:bodyPr rtlCol="0" anchor="ctr"/>
            <a:lstStyle/>
            <a:p>
              <a:endParaRPr lang="en-IN"/>
            </a:p>
          </p:txBody>
        </p:sp>
        <p:sp>
          <p:nvSpPr>
            <p:cNvPr id="11" name="Freeform: Shape 10">
              <a:extLst>
                <a:ext uri="{FF2B5EF4-FFF2-40B4-BE49-F238E27FC236}">
                  <a16:creationId xmlns:a16="http://schemas.microsoft.com/office/drawing/2014/main" id="{5E24AD5C-B89D-E112-6B9E-E14BBE0AFB1F}"/>
                </a:ext>
              </a:extLst>
            </p:cNvPr>
            <p:cNvSpPr/>
            <p:nvPr/>
          </p:nvSpPr>
          <p:spPr>
            <a:xfrm>
              <a:off x="2254268" y="-1015483"/>
              <a:ext cx="1236485" cy="1235727"/>
            </a:xfrm>
            <a:custGeom>
              <a:avLst/>
              <a:gdLst>
                <a:gd name="connsiteX0" fmla="*/ 1236486 w 1236485"/>
                <a:gd name="connsiteY0" fmla="*/ 1235728 h 1235727"/>
                <a:gd name="connsiteX1" fmla="*/ 0 w 1236485"/>
                <a:gd name="connsiteY1" fmla="*/ 1235728 h 1235727"/>
                <a:gd name="connsiteX2" fmla="*/ 0 w 1236485"/>
                <a:gd name="connsiteY2" fmla="*/ 0 h 1235727"/>
                <a:gd name="connsiteX3" fmla="*/ 1236486 w 1236485"/>
                <a:gd name="connsiteY3" fmla="*/ 0 h 1235727"/>
                <a:gd name="connsiteX4" fmla="*/ 1236486 w 1236485"/>
                <a:gd name="connsiteY4" fmla="*/ 1235728 h 1235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485" h="1235727">
                  <a:moveTo>
                    <a:pt x="1236486" y="1235728"/>
                  </a:moveTo>
                  <a:lnTo>
                    <a:pt x="0" y="1235728"/>
                  </a:lnTo>
                  <a:lnTo>
                    <a:pt x="0" y="0"/>
                  </a:lnTo>
                  <a:lnTo>
                    <a:pt x="1236486" y="0"/>
                  </a:lnTo>
                  <a:lnTo>
                    <a:pt x="1236486" y="1235728"/>
                  </a:lnTo>
                  <a:close/>
                </a:path>
              </a:pathLst>
            </a:custGeom>
            <a:solidFill>
              <a:srgbClr val="FBBC09"/>
            </a:solidFill>
            <a:ln w="11791" cap="flat">
              <a:noFill/>
              <a:prstDash val="solid"/>
              <a:miter/>
            </a:ln>
          </p:spPr>
          <p:txBody>
            <a:bodyPr rtlCol="0" anchor="ctr"/>
            <a:lstStyle/>
            <a:p>
              <a:endParaRPr lang="en-IN"/>
            </a:p>
          </p:txBody>
        </p:sp>
      </p:grpSp>
    </p:spTree>
    <p:extLst>
      <p:ext uri="{BB962C8B-B14F-4D97-AF65-F5344CB8AC3E}">
        <p14:creationId xmlns:p14="http://schemas.microsoft.com/office/powerpoint/2010/main" val="23788900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p:cSld name="Closing logo slide">
    <p:bg>
      <p:bgPr>
        <a:solidFill>
          <a:schemeClr val="tx1"/>
        </a:solidFill>
        <a:effectLst/>
      </p:bgPr>
    </p:bg>
    <p:spTree>
      <p:nvGrpSpPr>
        <p:cNvPr id="1" name=""/>
        <p:cNvGrpSpPr/>
        <p:nvPr/>
      </p:nvGrpSpPr>
      <p:grpSpPr>
        <a:xfrm>
          <a:off x="0" y="0"/>
          <a:ext cx="0" cy="0"/>
          <a:chOff x="0" y="0"/>
          <a:chExt cx="0" cy="0"/>
        </a:xfrm>
      </p:grpSpPr>
      <p:pic>
        <p:nvPicPr>
          <p:cNvPr id="19" name="MS logo gray - EMF" descr="Microsoft logo, gray text version">
            <a:extLst>
              <a:ext uri="{FF2B5EF4-FFF2-40B4-BE49-F238E27FC236}">
                <a16:creationId xmlns:a16="http://schemas.microsoft.com/office/drawing/2014/main" id="{1DC0D03B-B15E-4F43-A5F8-AAC754828D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4355"/>
            <a:ext cx="1383506" cy="296262"/>
          </a:xfrm>
          <a:prstGeom prst="rect">
            <a:avLst/>
          </a:prstGeom>
        </p:spPr>
      </p:pic>
    </p:spTree>
    <p:extLst>
      <p:ext uri="{BB962C8B-B14F-4D97-AF65-F5344CB8AC3E}">
        <p14:creationId xmlns:p14="http://schemas.microsoft.com/office/powerpoint/2010/main" val="19658735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p:cSld name="2_Closing logo slid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4339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
        <p:nvSpPr>
          <p:cNvPr id="5" name="Rectangle 4">
            <a:extLst>
              <a:ext uri="{FF2B5EF4-FFF2-40B4-BE49-F238E27FC236}">
                <a16:creationId xmlns:a16="http://schemas.microsoft.com/office/drawing/2014/main" id="{5BED3DC6-71C3-4A8B-BD2A-2CADC052247D}"/>
              </a:ext>
            </a:extLst>
          </p:cNvPr>
          <p:cNvSpPr/>
          <p:nvPr userDrawn="1"/>
        </p:nvSpPr>
        <p:spPr bwMode="auto">
          <a:xfrm>
            <a:off x="5594350" y="0"/>
            <a:ext cx="6597650" cy="6858000"/>
          </a:xfrm>
          <a:prstGeom prst="rect">
            <a:avLst/>
          </a:prstGeom>
          <a:gradFill flip="none" rotWithShape="1">
            <a:gsLst>
              <a:gs pos="0">
                <a:srgbClr val="1A2B46">
                  <a:alpha val="50196"/>
                </a:srgbClr>
              </a:gs>
              <a:gs pos="50000">
                <a:schemeClr val="bg1">
                  <a:alpha val="18000"/>
                </a:scheme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1336705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9A095B-ADC9-FD7C-EFDF-7725D8B37737}"/>
              </a:ext>
              <a:ext uri="{C183D7F6-B498-43B3-948B-1728B52AA6E4}">
                <adec:decorative xmlns:adec="http://schemas.microsoft.com/office/drawing/2017/decorative" val="1"/>
              </a:ext>
            </a:extLst>
          </p:cNvPr>
          <p:cNvPicPr>
            <a:picLocks noChangeAspect="1"/>
          </p:cNvPicPr>
          <p:nvPr userDrawn="1"/>
        </p:nvPicPr>
        <p:blipFill rotWithShape="1">
          <a:blip r:embed="rId2"/>
          <a:srcRect l="187" t="315" r="281" b="201"/>
          <a:stretch/>
        </p:blipFill>
        <p:spPr>
          <a:xfrm>
            <a:off x="0" y="0"/>
            <a:ext cx="12192000" cy="6858000"/>
          </a:xfrm>
          <a:prstGeom prst="rect">
            <a:avLst/>
          </a:prstGeom>
        </p:spPr>
      </p:pic>
      <p:pic>
        <p:nvPicPr>
          <p:cNvPr id="4" name="Graphic 11">
            <a:extLst>
              <a:ext uri="{FF2B5EF4-FFF2-40B4-BE49-F238E27FC236}">
                <a16:creationId xmlns:a16="http://schemas.microsoft.com/office/drawing/2014/main" id="{8C63879F-FAC9-F95C-25A0-4013BE31885D}"/>
              </a:ext>
            </a:extLst>
          </p:cNvPr>
          <p:cNvPicPr>
            <a:picLocks noChangeAspect="1"/>
          </p:cNvPicPr>
          <p:nvPr userDrawn="1"/>
        </p:nvPicPr>
        <p:blipFill>
          <a:blip r:embed="rId3"/>
          <a:srcRect/>
          <a:stretch/>
        </p:blipFill>
        <p:spPr>
          <a:xfrm>
            <a:off x="-127918" y="1721222"/>
            <a:ext cx="5215674" cy="2958353"/>
          </a:xfrm>
          <a:prstGeom prst="rect">
            <a:avLst/>
          </a:prstGeom>
        </p:spPr>
      </p:pic>
      <p:pic>
        <p:nvPicPr>
          <p:cNvPr id="6" name="MS logo white - EMF" descr="Microsoft logo white text version">
            <a:extLst>
              <a:ext uri="{FF2B5EF4-FFF2-40B4-BE49-F238E27FC236}">
                <a16:creationId xmlns:a16="http://schemas.microsoft.com/office/drawing/2014/main" id="{FD49D477-E34B-4A34-B72C-A3CB48A76CE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4658541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865688" y="2979778"/>
            <a:ext cx="5688011" cy="553998"/>
          </a:xfrm>
          <a:noFill/>
        </p:spPr>
        <p:txBody>
          <a:bodyPr wrap="square" lIns="0" tIns="0" rIns="0" bIns="0" anchor="b" anchorCtr="0">
            <a:spAutoFit/>
          </a:bodyPr>
          <a:lstStyle>
            <a:lvl1pPr>
              <a:defRPr sz="3600" spc="-50" baseline="0">
                <a:solidFill>
                  <a:schemeClr val="accent1"/>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4865688" y="3962400"/>
            <a:ext cx="568801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10" name="MS logo gray - EMF" descr="Microsoft logo, gray text version">
            <a:extLst>
              <a:ext uri="{FF2B5EF4-FFF2-40B4-BE49-F238E27FC236}">
                <a16:creationId xmlns:a16="http://schemas.microsoft.com/office/drawing/2014/main" id="{7B16817F-4BDB-6E94-278C-8DBBE39274F5}"/>
              </a:ext>
            </a:extLst>
          </p:cNvPr>
          <p:cNvPicPr>
            <a:picLocks noChangeAspect="1"/>
          </p:cNvPicPr>
          <p:nvPr userDrawn="1"/>
        </p:nvPicPr>
        <p:blipFill>
          <a:blip r:embed="rId2"/>
          <a:stretch>
            <a:fillRect/>
          </a:stretch>
        </p:blipFill>
        <p:spPr bwMode="black">
          <a:xfrm>
            <a:off x="4865688" y="508000"/>
            <a:ext cx="1366440" cy="292608"/>
          </a:xfrm>
          <a:prstGeom prst="rect">
            <a:avLst/>
          </a:prstGeom>
        </p:spPr>
      </p:pic>
    </p:spTree>
    <p:extLst>
      <p:ext uri="{BB962C8B-B14F-4D97-AF65-F5344CB8AC3E}">
        <p14:creationId xmlns:p14="http://schemas.microsoft.com/office/powerpoint/2010/main" val="1300615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guide id="5" pos="6648">
          <p15:clr>
            <a:srgbClr val="5ACBF0"/>
          </p15:clr>
        </p15:guide>
      </p15:sldGuideLst>
    </p:ext>
  </p:extLs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4865688" y="508000"/>
            <a:ext cx="651033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4865688" y="1485900"/>
            <a:ext cx="6510338" cy="43751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389593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6" pos="5151">
          <p15:clr>
            <a:srgbClr val="A4A3A4"/>
          </p15:clr>
        </p15:guide>
      </p15:sldGuideLst>
    </p:ext>
  </p:extLs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4865688" y="508000"/>
            <a:ext cx="6510338" cy="553998"/>
          </a:xfrm>
        </p:spPr>
        <p:txBody>
          <a:bodyPr/>
          <a:lstStyle/>
          <a:p>
            <a:r>
              <a:rPr lang="en-US"/>
              <a:t>Click to edit Master title style</a:t>
            </a:r>
          </a:p>
        </p:txBody>
      </p:sp>
      <p:sp>
        <p:nvSpPr>
          <p:cNvPr id="4" name="Text Placeholder 3"/>
          <p:cNvSpPr>
            <a:spLocks noGrp="1"/>
          </p:cNvSpPr>
          <p:nvPr>
            <p:ph type="body" sz="quarter" idx="10"/>
          </p:nvPr>
        </p:nvSpPr>
        <p:spPr>
          <a:xfrm>
            <a:off x="4865688" y="1485900"/>
            <a:ext cx="6510338" cy="1612749"/>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8062785"/>
      </p:ext>
    </p:extLst>
  </p:cSld>
  <p:clrMapOvr>
    <a:masterClrMapping/>
  </p:clrMapOvr>
  <p:transition>
    <p:fade/>
  </p:transition>
  <p:extLst>
    <p:ext uri="{DCECCB84-F9BA-43D5-87BE-67443E8EF086}">
      <p15:sldGuideLst xmlns:p15="http://schemas.microsoft.com/office/powerpoint/2012/main">
        <p15:guide id="4" orient="horz" pos="1272">
          <p15:clr>
            <a:srgbClr val="5ACBF0"/>
          </p15:clr>
        </p15:guide>
        <p15:guide id="5" pos="5153">
          <p15:clr>
            <a:srgbClr val="A4A3A4"/>
          </p15:clr>
        </p15:guide>
      </p15:sldGuideLst>
    </p:ext>
  </p:extLs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81F7F-57F0-4A66-A464-0CE6BC7CD12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95114279"/>
      </p:ext>
    </p:extLst>
  </p:cSld>
  <p:clrMapOvr>
    <a:masterClrMapping/>
  </p:clrMapOvr>
  <p:transition>
    <p:fade/>
  </p:transition>
  <p:extLst>
    <p:ext uri="{DCECCB84-F9BA-43D5-87BE-67443E8EF086}">
      <p15:sldGuideLst xmlns:p15="http://schemas.microsoft.com/office/powerpoint/2012/main">
        <p15:guide id="29" orient="horz" pos="1271">
          <p15:clr>
            <a:srgbClr val="5ACBF0"/>
          </p15:clr>
        </p15:guide>
        <p15:guide id="31" pos="4310">
          <p15:clr>
            <a:srgbClr val="5ACBF0"/>
          </p15:clr>
        </p15:guide>
        <p15:guide id="32" pos="4494">
          <p15:clr>
            <a:srgbClr val="5ACBF0"/>
          </p15:clr>
        </p15:guide>
        <p15:guide id="33" pos="5808">
          <p15:clr>
            <a:srgbClr val="5ACBF0"/>
          </p15:clr>
        </p15:guide>
        <p15:guide id="34" pos="5998">
          <p15:clr>
            <a:srgbClr val="5ACBF0"/>
          </p15:clr>
        </p15:guide>
        <p15:guide id="35" pos="3653">
          <p15:clr>
            <a:srgbClr val="A4A3A4"/>
          </p15:clr>
        </p15:guide>
        <p15:guide id="36" pos="5151">
          <p15:clr>
            <a:srgbClr val="A4A3A4"/>
          </p15:clr>
        </p15:guide>
        <p15:guide id="37" pos="6648">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FFFF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A698D5-873A-4555-963A-558140D07750}"/>
              </a:ext>
            </a:extLst>
          </p:cNvPr>
          <p:cNvSpPr>
            <a:spLocks noGrp="1"/>
          </p:cNvSpPr>
          <p:nvPr>
            <p:ph type="title"/>
          </p:nvPr>
        </p:nvSpPr>
        <p:spPr/>
        <p:txBody>
          <a:bodyPr/>
          <a:lstStyle/>
          <a:p>
            <a:r>
              <a:rPr lang="en-US"/>
              <a:t>Click to edit Master title style</a:t>
            </a:r>
          </a:p>
        </p:txBody>
      </p:sp>
      <p:cxnSp>
        <p:nvCxnSpPr>
          <p:cNvPr id="7" name="Straight Connector 6">
            <a:extLst>
              <a:ext uri="{FF2B5EF4-FFF2-40B4-BE49-F238E27FC236}">
                <a16:creationId xmlns:a16="http://schemas.microsoft.com/office/drawing/2014/main" id="{8EDAE969-6DFB-AD4B-A4BB-4C9D04F1489D}"/>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6151804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4865688" y="2875002"/>
            <a:ext cx="4354511"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847142685"/>
      </p:ext>
    </p:extLst>
  </p:cSld>
  <p:clrMapOvr>
    <a:masterClrMapping/>
  </p:clrMapOvr>
  <p:transition>
    <p:fade/>
  </p:transition>
  <p:extLst>
    <p:ext uri="{DCECCB84-F9BA-43D5-87BE-67443E8EF086}">
      <p15:sldGuideLst xmlns:p15="http://schemas.microsoft.com/office/powerpoint/2012/main">
        <p15:guide id="32" orient="horz" pos="2160">
          <p15:clr>
            <a:srgbClr val="5ACBF0"/>
          </p15:clr>
        </p15:guide>
        <p15:guide id="33" pos="5808">
          <p15:clr>
            <a:srgbClr val="5ACBF0"/>
          </p15:clr>
        </p15:guide>
      </p15:sldGuideLst>
    </p:ext>
  </p:extLs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4865688" y="508000"/>
            <a:ext cx="4354512"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02678778"/>
      </p:ext>
    </p:extLst>
  </p:cSld>
  <p:clrMapOvr>
    <a:masterClrMapping/>
  </p:clrMapOvr>
  <p:transition>
    <p:fade/>
  </p:transition>
  <p:extLst>
    <p:ext uri="{DCECCB84-F9BA-43D5-87BE-67443E8EF086}">
      <p15:sldGuideLst xmlns:p15="http://schemas.microsoft.com/office/powerpoint/2012/main">
        <p15:guide id="29" orient="horz" pos="1271">
          <p15:clr>
            <a:srgbClr val="5ACBF0"/>
          </p15:clr>
        </p15:guide>
        <p15:guide id="31" pos="5808">
          <p15:clr>
            <a:srgbClr val="5ACBF0"/>
          </p15:clr>
        </p15:guide>
      </p15:sldGuideLst>
    </p:ext>
  </p:extLs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 Photo full bleed ">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4067176" y="0"/>
            <a:ext cx="8124824" cy="6858000"/>
          </a:xfrm>
          <a:blipFill>
            <a:blip r:embed="rId2"/>
            <a:stretch>
              <a:fillRect l="-30" b="-1296"/>
            </a:stretch>
          </a:blipFill>
        </p:spPr>
        <p:txBody>
          <a:bodyPr wrap="none" bIns="173736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0734738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5" name="Picture Placeholder 7" descr="This photo is a 'placeholder' only. Drag or drop your photo here, or click and tap the center to insert a photo.">
            <a:extLst>
              <a:ext uri="{FF2B5EF4-FFF2-40B4-BE49-F238E27FC236}">
                <a16:creationId xmlns:a16="http://schemas.microsoft.com/office/drawing/2014/main" id="{654823FC-7088-4517-85E5-0A60EACE2DF2}"/>
              </a:ext>
            </a:extLst>
          </p:cNvPr>
          <p:cNvSpPr>
            <a:spLocks noGrp="1"/>
          </p:cNvSpPr>
          <p:nvPr>
            <p:ph type="pic" sz="quarter" idx="10" hasCustomPrompt="1"/>
          </p:nvPr>
        </p:nvSpPr>
        <p:spPr bwMode="ltGray">
          <a:xfrm>
            <a:off x="4067176" y="0"/>
            <a:ext cx="8124824" cy="6858000"/>
          </a:xfrm>
          <a:blipFill>
            <a:blip r:embed="rId2"/>
            <a:stretch>
              <a:fillRect l="-30" b="-1296"/>
            </a:stretch>
          </a:blipFill>
        </p:spPr>
        <p:txBody>
          <a:bodyPr wrap="none" bIns="173736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4067176" y="3657600"/>
            <a:ext cx="8124823"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lgn="ct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3961153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Photo full bleed middle title">
    <p:spTree>
      <p:nvGrpSpPr>
        <p:cNvPr id="1" name=""/>
        <p:cNvGrpSpPr/>
        <p:nvPr/>
      </p:nvGrpSpPr>
      <p:grpSpPr>
        <a:xfrm>
          <a:off x="0" y="0"/>
          <a:ext cx="0" cy="0"/>
          <a:chOff x="0" y="0"/>
          <a:chExt cx="0" cy="0"/>
        </a:xfrm>
      </p:grpSpPr>
      <p:sp>
        <p:nvSpPr>
          <p:cNvPr id="5" name="Picture Placeholder 7" descr="This photo is a 'placeholder' only. Drag or drop your photo here, or click and tap the center to insert a photo.">
            <a:extLst>
              <a:ext uri="{FF2B5EF4-FFF2-40B4-BE49-F238E27FC236}">
                <a16:creationId xmlns:a16="http://schemas.microsoft.com/office/drawing/2014/main" id="{BFAC203C-E743-43F3-8157-C986CD7901C9}"/>
              </a:ext>
            </a:extLst>
          </p:cNvPr>
          <p:cNvSpPr>
            <a:spLocks noGrp="1"/>
          </p:cNvSpPr>
          <p:nvPr>
            <p:ph type="pic" sz="quarter" idx="10" hasCustomPrompt="1"/>
          </p:nvPr>
        </p:nvSpPr>
        <p:spPr bwMode="ltGray">
          <a:xfrm>
            <a:off x="4067176" y="0"/>
            <a:ext cx="8124824" cy="6858000"/>
          </a:xfrm>
          <a:blipFill>
            <a:blip r:embed="rId2"/>
            <a:stretch>
              <a:fillRect l="-30" b="-1296"/>
            </a:stretch>
          </a:blipFill>
        </p:spPr>
        <p:txBody>
          <a:bodyPr wrap="none" bIns="173736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4067176" y="4586514"/>
            <a:ext cx="8124824" cy="2271486"/>
          </a:xfrm>
          <a:solidFill>
            <a:srgbClr val="000000">
              <a:alpha val="55000"/>
            </a:srgbClr>
          </a:solidFill>
        </p:spPr>
        <p:txBody>
          <a:bodyPr lIns="585216" tIns="585216" rIns="585216" bIns="585216" anchor="ctr" anchorCtr="0">
            <a:noAutofit/>
          </a:bodyPr>
          <a:lstStyle>
            <a:lvl1pPr algn="ct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9596722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4865688" y="5157216"/>
            <a:ext cx="6527798"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4067175" y="0"/>
            <a:ext cx="8124825" cy="4572000"/>
          </a:xfrm>
          <a:blipFill>
            <a:blip r:embed="rId2"/>
            <a:stretch>
              <a:fillRect l="-122" b="-1389"/>
            </a:stretch>
          </a:blipFill>
        </p:spPr>
        <p:txBody>
          <a:bodyPr vert="horz" wrap="square" lIns="0" tIns="1280160" rIns="0" bIns="0" rtlCol="0" anchor="t" anchorCtr="0">
            <a:noAutofit/>
          </a:bodyPr>
          <a:lstStyle>
            <a:lvl1pPr marL="0" indent="0" algn="ctr">
              <a:spcBef>
                <a:spcPts val="0"/>
              </a:spcBef>
              <a:buNone/>
              <a:defRPr lang="en-US" sz="1400" b="1" dirty="0">
                <a:solidFill>
                  <a:srgbClr val="000000"/>
                </a:solidFill>
              </a:defRPr>
            </a:lvl1pPr>
          </a:lstStyle>
          <a:p>
            <a:pPr marL="228600" lvl="0" indent="-228600" algn="ctr"/>
            <a:r>
              <a:rPr lang="en-US"/>
              <a:t>Drag &amp; drop your photo </a:t>
            </a:r>
            <a:br>
              <a:rPr lang="en-US"/>
            </a:br>
            <a:r>
              <a:rPr lang="en-US"/>
              <a:t>here or click or tap icon </a:t>
            </a:r>
            <a:br>
              <a:rPr lang="en-US"/>
            </a:br>
            <a:r>
              <a:rPr lang="en-US"/>
              <a:t>below 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604638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4865688" y="585788"/>
            <a:ext cx="6522242"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4064000" y="2286000"/>
            <a:ext cx="8125619" cy="4572000"/>
          </a:xfrm>
          <a:blipFill>
            <a:blip r:embed="rId2"/>
            <a:stretch>
              <a:fillRect l="39" t="-1267"/>
            </a:stretch>
          </a:blipFill>
        </p:spPr>
        <p:txBody>
          <a:bodyPr vert="horz" wrap="square" lIns="0" tIns="1188720" rIns="0" bIns="0" rtlCol="0" anchor="t" anchorCtr="0">
            <a:noAutofit/>
          </a:bodyPr>
          <a:lstStyle>
            <a:lvl1pPr marL="91440" indent="0" algn="ctr">
              <a:spcBef>
                <a:spcPts val="0"/>
              </a:spcBef>
              <a:buNone/>
              <a:defRPr lang="en-US" sz="1400" b="1" dirty="0">
                <a:solidFill>
                  <a:srgbClr val="000000"/>
                </a:solidFill>
              </a:defRPr>
            </a:lvl1pPr>
          </a:lstStyle>
          <a:p>
            <a:pPr marL="228600" lvl="0" indent="-228600" algn="ctr"/>
            <a:r>
              <a:rPr lang="en-US"/>
              <a:t>Drag &amp; drop your photo </a:t>
            </a:r>
          </a:p>
          <a:p>
            <a:pPr marL="228600" lvl="0" indent="-228600" algn="ctr"/>
            <a:r>
              <a:rPr lang="en-US"/>
              <a:t>here or click or tap icon </a:t>
            </a:r>
          </a:p>
          <a:p>
            <a:pPr marL="228600" lvl="0" indent="-228600" algn="ctr"/>
            <a:r>
              <a:rPr lang="en-US"/>
              <a:t>below 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874514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Pictur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F0D0A4-1FFC-4038-A335-4888164DF802}"/>
              </a:ext>
            </a:extLst>
          </p:cNvPr>
          <p:cNvSpPr>
            <a:spLocks noGrp="1"/>
          </p:cNvSpPr>
          <p:nvPr>
            <p:ph type="title"/>
          </p:nvPr>
        </p:nvSpPr>
        <p:spPr>
          <a:xfrm>
            <a:off x="4865688" y="508000"/>
            <a:ext cx="6510337" cy="553998"/>
          </a:xfrm>
        </p:spPr>
        <p:txBody>
          <a:bodyPr/>
          <a:lstStyle/>
          <a:p>
            <a:r>
              <a:rPr lang="en-US"/>
              <a:t>Click to edit Master title style</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DAE79831-D0DD-4629-9CB7-E6BFDBF0CDEB}"/>
              </a:ext>
            </a:extLst>
          </p:cNvPr>
          <p:cNvSpPr>
            <a:spLocks noGrp="1"/>
          </p:cNvSpPr>
          <p:nvPr>
            <p:ph type="pic" sz="quarter" idx="13" hasCustomPrompt="1"/>
          </p:nvPr>
        </p:nvSpPr>
        <p:spPr bwMode="ltGray">
          <a:xfrm>
            <a:off x="4865688" y="2025650"/>
            <a:ext cx="6510337" cy="3136392"/>
          </a:xfrm>
          <a:blipFill>
            <a:blip r:embed="rId2"/>
            <a:stretch>
              <a:fillRect l="-2646" r="-2646"/>
            </a:stretch>
          </a:blipFill>
        </p:spPr>
        <p:txBody>
          <a:bodyPr lIns="0" tIns="0" rIns="0" bIns="82296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865688" y="5499100"/>
            <a:ext cx="6510337" cy="4445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Rectangle 2">
            <a:extLst>
              <a:ext uri="{FF2B5EF4-FFF2-40B4-BE49-F238E27FC236}">
                <a16:creationId xmlns:a16="http://schemas.microsoft.com/office/drawing/2014/main" id="{3EE7E89B-091E-47E5-9AB7-A2B1DDFFE8DD}"/>
              </a:ext>
            </a:extLst>
          </p:cNvPr>
          <p:cNvSpPr>
            <a:spLocks noChangeArrowheads="1"/>
          </p:cNvSpPr>
          <p:nvPr userDrawn="1"/>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64529815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8" orient="horz" pos="3464">
          <p15:clr>
            <a:srgbClr val="5ACBF0"/>
          </p15:clr>
        </p15:guide>
      </p15:sldGuideLst>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F0D0A4-1FFC-4038-A335-4888164DF802}"/>
              </a:ext>
            </a:extLst>
          </p:cNvPr>
          <p:cNvSpPr>
            <a:spLocks noGrp="1"/>
          </p:cNvSpPr>
          <p:nvPr>
            <p:ph type="title"/>
          </p:nvPr>
        </p:nvSpPr>
        <p:spPr>
          <a:xfrm>
            <a:off x="4865688" y="511989"/>
            <a:ext cx="6510337" cy="553998"/>
          </a:xfrm>
        </p:spPr>
        <p:txBody>
          <a:bodyPr/>
          <a:lstStyle/>
          <a:p>
            <a:r>
              <a:rPr lang="en-US"/>
              <a:t>Click to edit Master title style</a:t>
            </a: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10975A60-9AA6-4E49-9B39-A6A73A71E8C2}"/>
              </a:ext>
            </a:extLst>
          </p:cNvPr>
          <p:cNvSpPr>
            <a:spLocks noGrp="1"/>
          </p:cNvSpPr>
          <p:nvPr>
            <p:ph type="pic" sz="quarter" idx="19" hasCustomPrompt="1"/>
          </p:nvPr>
        </p:nvSpPr>
        <p:spPr bwMode="ltGray">
          <a:xfrm>
            <a:off x="4865688" y="2025650"/>
            <a:ext cx="3169984" cy="3136392"/>
          </a:xfrm>
          <a:blipFill>
            <a:blip r:embed="rId2"/>
            <a:stretch>
              <a:fillRect l="-3506"/>
            </a:stretch>
          </a:blipFill>
        </p:spPr>
        <p:txBody>
          <a:bodyPr vert="horz" wrap="square" lIns="0" tIns="0" rIns="0" bIns="1005840" rtlCol="0" anchor="ctr" anchorCtr="0">
            <a:noAutofit/>
          </a:bodyPr>
          <a:lstStyle>
            <a:lvl1pPr marL="0" indent="0" algn="ctr">
              <a:buNone/>
              <a:defRPr lang="en-US" sz="8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865688" y="5499100"/>
            <a:ext cx="3139566" cy="4445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328280" y="2025650"/>
            <a:ext cx="3047746" cy="3136392"/>
          </a:xfrm>
          <a:blipFill>
            <a:blip r:embed="rId3"/>
            <a:stretch>
              <a:fillRect l="-3437" r="-4220"/>
            </a:stretch>
          </a:blipFill>
        </p:spPr>
        <p:txBody>
          <a:bodyPr vert="horz" wrap="square" lIns="0" tIns="0" rIns="0" bIns="1005840" rtlCol="0" anchor="ctr" anchorCtr="0">
            <a:noAutofit/>
          </a:bodyPr>
          <a:lstStyle>
            <a:lvl1pPr marL="0" indent="0" algn="ctr">
              <a:buNone/>
              <a:defRPr lang="en-US" sz="8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328278" y="5499100"/>
            <a:ext cx="3136392" cy="4445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303320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6" pos="5055">
          <p15:clr>
            <a:srgbClr val="5ACBF0"/>
          </p15:clr>
        </p15:guide>
        <p15:guide id="7" pos="5250">
          <p15:clr>
            <a:srgbClr val="5ACBF0"/>
          </p15:clr>
        </p15:guide>
        <p15:guide id="8" orient="horz" pos="3464">
          <p15:clr>
            <a:srgbClr val="5ACBF0"/>
          </p15:clr>
        </p15:guide>
      </p15:sldGuideLst>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4865687" y="585788"/>
            <a:ext cx="6510337" cy="1115568"/>
          </a:xfrm>
        </p:spPr>
        <p:txBody>
          <a:bodyPr anchor="ctr"/>
          <a:lstStyle>
            <a:lvl1pPr algn="ctr">
              <a:defRPr/>
            </a:lvl1pPr>
          </a:lstStyle>
          <a:p>
            <a:r>
              <a:rPr lang="en-US"/>
              <a:t>Click to edit Master title style</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4067175" y="2286000"/>
            <a:ext cx="3977640" cy="2807208"/>
          </a:xfrm>
          <a:blipFill>
            <a:blip r:embed="rId2"/>
            <a:stretch>
              <a:fillRect/>
            </a:stretch>
          </a:blipFill>
        </p:spPr>
        <p:txBody>
          <a:bodyPr lIns="0" tIns="0" rIns="0" bIns="82296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4652391" y="5334001"/>
            <a:ext cx="2807208" cy="609600"/>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8214360" y="2286000"/>
            <a:ext cx="3977640" cy="2807208"/>
          </a:xfrm>
          <a:blipFill>
            <a:blip r:embed="rId3"/>
            <a:stretch>
              <a:fillRect/>
            </a:stretch>
          </a:blipFill>
        </p:spPr>
        <p:txBody>
          <a:bodyPr lIns="0" tIns="0" rIns="0" bIns="82296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8799576" y="5334000"/>
            <a:ext cx="2807208" cy="609600"/>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1384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6" pos="5175">
          <p15:clr>
            <a:srgbClr val="5ACBF0"/>
          </p15:clr>
        </p15:guide>
        <p15:guide id="12" pos="5543">
          <p15:clr>
            <a:srgbClr val="5ACBF0"/>
          </p15:clr>
        </p15:guide>
        <p15:guide id="13" orient="horz" pos="3360">
          <p15:clr>
            <a:srgbClr val="5ACBF0"/>
          </p15:clr>
        </p15:guide>
        <p15:guide id="14" orient="horz">
          <p15:clr>
            <a:srgbClr val="5ACBF0"/>
          </p15:clr>
        </p15:guide>
        <p15:guide id="15" pos="3878">
          <p15:clr>
            <a:srgbClr val="5ACBF0"/>
          </p15:clr>
        </p15:guide>
        <p15:guide id="16" pos="4763">
          <p15:clr>
            <a:srgbClr val="5ACBF0"/>
          </p15:clr>
        </p15:guide>
        <p15:guide id="17" pos="6427">
          <p15:clr>
            <a:srgbClr val="5ACBF0"/>
          </p15:clr>
        </p15:guide>
        <p15:guide id="18" pos="5064">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g Statement Yellow only">
    <p:bg>
      <p:bgPr>
        <a:solidFill>
          <a:schemeClr val="bg1"/>
        </a:solidFill>
        <a:effectLst/>
      </p:bgPr>
    </p:bg>
    <p:spTree>
      <p:nvGrpSpPr>
        <p:cNvPr id="1" name=""/>
        <p:cNvGrpSpPr/>
        <p:nvPr/>
      </p:nvGrpSpPr>
      <p:grpSpPr>
        <a:xfrm>
          <a:off x="0" y="0"/>
          <a:ext cx="0" cy="0"/>
          <a:chOff x="0" y="0"/>
          <a:chExt cx="0" cy="0"/>
        </a:xfrm>
      </p:grpSpPr>
      <p:sp>
        <p:nvSpPr>
          <p:cNvPr id="7" name="Picture Placeholder 6" descr="A &quot;placeholder&quot; for a picture. Drag or drop your photo here, or click and tap the center to insert a photo">
            <a:extLst>
              <a:ext uri="{FF2B5EF4-FFF2-40B4-BE49-F238E27FC236}">
                <a16:creationId xmlns:a16="http://schemas.microsoft.com/office/drawing/2014/main" id="{8FB4C488-0049-FC44-A073-594CB3573E7D}"/>
              </a:ext>
            </a:extLst>
          </p:cNvPr>
          <p:cNvSpPr>
            <a:spLocks noGrp="1"/>
          </p:cNvSpPr>
          <p:nvPr>
            <p:ph type="pic" sz="quarter" idx="10" hasCustomPrompt="1"/>
          </p:nvPr>
        </p:nvSpPr>
        <p:spPr>
          <a:xfrm>
            <a:off x="0" y="110883"/>
            <a:ext cx="12192000" cy="6636235"/>
          </a:xfrm>
          <a:solidFill>
            <a:schemeClr val="bg1">
              <a:lumMod val="85000"/>
            </a:schemeClr>
          </a:solidFill>
        </p:spPr>
        <p:txBody>
          <a:bodyPr bIns="9144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
        <p:nvSpPr>
          <p:cNvPr id="2" name="Title 1">
            <a:extLst>
              <a:ext uri="{FF2B5EF4-FFF2-40B4-BE49-F238E27FC236}">
                <a16:creationId xmlns:a16="http://schemas.microsoft.com/office/drawing/2014/main" id="{A35F15E4-EAF0-1442-8BC9-542BB45A77DE}"/>
              </a:ext>
            </a:extLst>
          </p:cNvPr>
          <p:cNvSpPr>
            <a:spLocks noGrp="1"/>
          </p:cNvSpPr>
          <p:nvPr>
            <p:ph type="title"/>
          </p:nvPr>
        </p:nvSpPr>
        <p:spPr>
          <a:xfrm>
            <a:off x="1447800" y="2032000"/>
            <a:ext cx="9296400" cy="2794000"/>
          </a:xfrm>
        </p:spPr>
        <p:txBody>
          <a:bodyPr anchor="ctr">
            <a:noAutofit/>
          </a:bodyPr>
          <a:lstStyle>
            <a:lvl1pPr algn="ctr" defTabSz="932742" rtl="0" eaLnBrk="1" latinLnBrk="0" hangingPunct="1">
              <a:lnSpc>
                <a:spcPct val="100000"/>
              </a:lnSpc>
              <a:buNone/>
              <a:defRPr lang="en-US" sz="3400" b="0" kern="1200" cap="none" spc="-20" baseline="0" dirty="0" smtClean="0">
                <a:ln w="3175">
                  <a:noFill/>
                </a:ln>
                <a:solidFill>
                  <a:schemeClr val="bg1"/>
                </a:solidFill>
                <a:effectLst/>
                <a:latin typeface="+mj-lt"/>
                <a:ea typeface="+mn-ea"/>
                <a:cs typeface="SegoePro-Light"/>
              </a:defRPr>
            </a:lvl1pPr>
          </a:lstStyle>
          <a:p>
            <a:r>
              <a:rPr lang="en-US"/>
              <a:t>Click to edit Master title style</a:t>
            </a:r>
          </a:p>
        </p:txBody>
      </p:sp>
      <p:sp>
        <p:nvSpPr>
          <p:cNvPr id="8" name="Freeform: Shape 7" descr="Yellow-Blue MIS Identity bar">
            <a:extLst>
              <a:ext uri="{FF2B5EF4-FFF2-40B4-BE49-F238E27FC236}">
                <a16:creationId xmlns:a16="http://schemas.microsoft.com/office/drawing/2014/main" id="{02003063-6C9F-441D-8EB0-E26C42EC4316}"/>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
        <p:nvSpPr>
          <p:cNvPr id="9" name="Freeform: Shape 8" descr="Yellow-Blue MIS Identity bar">
            <a:extLst>
              <a:ext uri="{FF2B5EF4-FFF2-40B4-BE49-F238E27FC236}">
                <a16:creationId xmlns:a16="http://schemas.microsoft.com/office/drawing/2014/main" id="{8F894FDD-9A83-427B-BC04-F2563782A38F}"/>
              </a:ext>
              <a:ext uri="{C183D7F6-B498-43B3-948B-1728B52AA6E4}">
                <adec:decorative xmlns:adec="http://schemas.microsoft.com/office/drawing/2017/decorative" val="0"/>
              </a:ext>
            </a:extLst>
          </p:cNvPr>
          <p:cNvSpPr/>
          <p:nvPr userDrawn="1"/>
        </p:nvSpPr>
        <p:spPr bwMode="auto">
          <a:xfrm>
            <a:off x="3048" y="0"/>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902315341"/>
      </p:ext>
    </p:extLst>
  </p:cSld>
  <p:clrMapOvr>
    <a:masterClrMapping/>
  </p:clrMapOvr>
  <p:transition>
    <p:fad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4865688" y="588962"/>
            <a:ext cx="6510338"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4694747" y="2286000"/>
            <a:ext cx="2016081" cy="2016081"/>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4694747" y="4608513"/>
            <a:ext cx="2016081" cy="133508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7110964" y="2286000"/>
            <a:ext cx="2016081" cy="2016081"/>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7110964" y="4608513"/>
            <a:ext cx="2016081" cy="1335087"/>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9526143" y="2286000"/>
            <a:ext cx="2016081" cy="2016081"/>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9524841" y="4608513"/>
            <a:ext cx="2018686" cy="1335087"/>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9146028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903">
          <p15:clr>
            <a:srgbClr val="5ACBF0"/>
          </p15:clr>
        </p15:guide>
        <p15:guide id="12" orient="horz" pos="1440">
          <p15:clr>
            <a:srgbClr val="5ACBF0"/>
          </p15:clr>
        </p15:guide>
        <p15:guide id="14" orient="horz" pos="2717">
          <p15:clr>
            <a:srgbClr val="5ACBF0"/>
          </p15:clr>
        </p15:guide>
        <p15:guide id="15" pos="4268">
          <p15:clr>
            <a:srgbClr val="5ACBF0"/>
          </p15:clr>
        </p15:guide>
        <p15:guide id="16" pos="4521">
          <p15:clr>
            <a:srgbClr val="5ACBF0"/>
          </p15:clr>
        </p15:guide>
        <p15:guide id="17" pos="5790">
          <p15:clr>
            <a:srgbClr val="5ACBF0"/>
          </p15:clr>
        </p15:guide>
        <p15:guide id="18" pos="6042">
          <p15:clr>
            <a:srgbClr val="5ACBF0"/>
          </p15:clr>
        </p15:guide>
      </p15:sldGuideLst>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6" name="Picture Placeholder" descr="This photo is a 'placeholder' only. Drag or drop your photo here, or click and tap the center to insert a photo.">
            <a:extLst>
              <a:ext uri="{FF2B5EF4-FFF2-40B4-BE49-F238E27FC236}">
                <a16:creationId xmlns:a16="http://schemas.microsoft.com/office/drawing/2014/main" id="{EFBECFBE-DDD5-48D2-A1C5-AC2FFFDFD979}"/>
              </a:ext>
            </a:extLst>
          </p:cNvPr>
          <p:cNvSpPr>
            <a:spLocks noGrp="1"/>
          </p:cNvSpPr>
          <p:nvPr>
            <p:ph type="pic" sz="quarter" idx="13" hasCustomPrompt="1"/>
          </p:nvPr>
        </p:nvSpPr>
        <p:spPr bwMode="ltGray">
          <a:xfrm>
            <a:off x="4067175" y="-1"/>
            <a:ext cx="4069080" cy="3428999"/>
          </a:xfrm>
          <a:blipFill>
            <a:blip r:embed="rId2"/>
            <a:stretch>
              <a:fillRect l="-1415" t="-1436" r="47" b="-1436"/>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8884108A-545E-44D2-8C60-4CD4A2158D79}"/>
              </a:ext>
            </a:extLst>
          </p:cNvPr>
          <p:cNvSpPr>
            <a:spLocks noGrp="1"/>
          </p:cNvSpPr>
          <p:nvPr>
            <p:ph type="pic" sz="quarter" idx="15" hasCustomPrompt="1"/>
          </p:nvPr>
        </p:nvSpPr>
        <p:spPr bwMode="ltGray">
          <a:xfrm>
            <a:off x="4067175" y="3429000"/>
            <a:ext cx="4069080" cy="3429001"/>
          </a:xfrm>
          <a:blipFill>
            <a:blip r:embed="rId3"/>
            <a:stretch>
              <a:fillRect l="-1883" t="-1912" r="-421" b="-1912"/>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12AC17E3-EF12-403C-B7D3-16F65CA2C9A0}"/>
              </a:ext>
            </a:extLst>
          </p:cNvPr>
          <p:cNvSpPr>
            <a:spLocks noGrp="1"/>
          </p:cNvSpPr>
          <p:nvPr>
            <p:ph type="pic" sz="quarter" idx="14" hasCustomPrompt="1"/>
          </p:nvPr>
        </p:nvSpPr>
        <p:spPr bwMode="ltGray">
          <a:xfrm>
            <a:off x="8122920" y="0"/>
            <a:ext cx="4069080" cy="3429000"/>
          </a:xfrm>
          <a:blipFill>
            <a:blip r:embed="rId4"/>
            <a:stretch>
              <a:fillRect l="-1919" t="-1945" r="-584" b="-1945"/>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01C3D732-9453-4E35-8694-56997FDE82CF}"/>
              </a:ext>
            </a:extLst>
          </p:cNvPr>
          <p:cNvSpPr>
            <a:spLocks noGrp="1"/>
          </p:cNvSpPr>
          <p:nvPr>
            <p:ph type="pic" sz="quarter" idx="19" hasCustomPrompt="1"/>
          </p:nvPr>
        </p:nvSpPr>
        <p:spPr bwMode="ltGray">
          <a:xfrm>
            <a:off x="8122920" y="3428999"/>
            <a:ext cx="4069080" cy="3429002"/>
          </a:xfrm>
          <a:blipFill>
            <a:blip r:embed="rId5"/>
            <a:stretch>
              <a:fillRect l="-1645" t="-1667" r="-311" b="-1667"/>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36485662"/>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8" orient="horz" pos="2160">
          <p15:clr>
            <a:srgbClr val="5ACBF0"/>
          </p15:clr>
        </p15:guide>
      </p15:sldGuideLst>
    </p:ext>
  </p:extLs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865688" y="2309812"/>
            <a:ext cx="2337424" cy="3913188"/>
          </a:xfrm>
        </p:spPr>
        <p:txBody>
          <a:bodyPr anchor="t"/>
          <a:lstStyle>
            <a:lvl1pPr>
              <a:defRPr sz="3200">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7497764" y="2309812"/>
            <a:ext cx="3878262" cy="3913188"/>
          </a:xfrm>
        </p:spPr>
        <p:txBody>
          <a:bodyPr anchor="t"/>
          <a:lstStyle>
            <a:lvl1pPr marL="231775" indent="-231775">
              <a:spcAft>
                <a:spcPts val="600"/>
              </a:spcAft>
              <a:buFont typeface="Wingdings" panose="05000000000000000000" pitchFamily="2" charset="2"/>
              <a:buChar char=""/>
              <a:defRPr sz="24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4865688" y="2019300"/>
            <a:ext cx="2339467"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flipV="1">
            <a:off x="7496175" y="2020201"/>
            <a:ext cx="3879850" cy="14973"/>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925475"/>
      </p:ext>
    </p:extLst>
  </p:cSld>
  <p:clrMapOvr>
    <a:masterClrMapping/>
  </p:clrMapOvr>
  <p:transition>
    <p:fade/>
  </p:transition>
  <p:extLst>
    <p:ext uri="{DCECCB84-F9BA-43D5-87BE-67443E8EF086}">
      <p15:sldGuideLst xmlns:p15="http://schemas.microsoft.com/office/powerpoint/2012/main">
        <p15:guide id="29" orient="horz" pos="1272">
          <p15:clr>
            <a:srgbClr val="5ACBF0"/>
          </p15:clr>
        </p15:guide>
        <p15:guide id="30" pos="4536">
          <p15:clr>
            <a:srgbClr val="5ACBF0"/>
          </p15:clr>
        </p15:guide>
        <p15:guide id="32" orient="horz" pos="1455">
          <p15:clr>
            <a:srgbClr val="5ACBF0"/>
          </p15:clr>
        </p15:guide>
        <p15:guide id="33" pos="4722">
          <p15:clr>
            <a:srgbClr val="5ACBF0"/>
          </p15:clr>
        </p15:guide>
      </p15:sldGuideLst>
    </p:ext>
  </p:extLs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865688" y="585788"/>
            <a:ext cx="2336800" cy="5683250"/>
          </a:xfrm>
        </p:spPr>
        <p:txBody>
          <a:bodyPr anchor="ctr"/>
          <a:lstStyle>
            <a:lvl1pPr>
              <a:defRPr sz="3200"/>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7491413" y="585788"/>
            <a:ext cx="3884612" cy="5683250"/>
          </a:xfrm>
        </p:spPr>
        <p:txBody>
          <a:bodyPr anchor="ctr"/>
          <a:lstStyle>
            <a:lvl1pPr marL="231775" indent="-231775">
              <a:spcAft>
                <a:spcPts val="600"/>
              </a:spcAft>
              <a:buFont typeface="Wingdings" panose="05000000000000000000" pitchFamily="2" charset="2"/>
              <a:buChar char=""/>
              <a:defRPr sz="24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7346950" y="2542704"/>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00941706"/>
      </p:ext>
    </p:extLst>
  </p:cSld>
  <p:clrMapOvr>
    <a:masterClrMapping/>
  </p:clrMapOvr>
  <p:transition>
    <p:fade/>
  </p:transition>
  <p:extLst>
    <p:ext uri="{DCECCB84-F9BA-43D5-87BE-67443E8EF086}">
      <p15:sldGuideLst xmlns:p15="http://schemas.microsoft.com/office/powerpoint/2012/main">
        <p15:guide id="13" pos="4719">
          <p15:clr>
            <a:srgbClr val="5ACBF0"/>
          </p15:clr>
        </p15:guide>
        <p15:guide id="29" orient="horz" pos="2160">
          <p15:clr>
            <a:srgbClr val="5ACBF0"/>
          </p15:clr>
        </p15:guide>
        <p15:guide id="30" pos="4537">
          <p15:clr>
            <a:srgbClr val="5ACBF0"/>
          </p15:clr>
        </p15:guide>
      </p15:sldGuideLst>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preserve="1" userDrawn="1">
  <p:cSld name="Key Dates Layout">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DC9CD26C-27FD-449D-8710-F8B41635B446}"/>
              </a:ext>
              <a:ext uri="{C183D7F6-B498-43B3-948B-1728B52AA6E4}">
                <adec:decorative xmlns:adec="http://schemas.microsoft.com/office/drawing/2017/decorative" val="1"/>
              </a:ext>
            </a:extLst>
          </p:cNvPr>
          <p:cNvCxnSpPr>
            <a:cxnSpLocks/>
          </p:cNvCxnSpPr>
          <p:nvPr userDrawn="1"/>
        </p:nvCxnSpPr>
        <p:spPr>
          <a:xfrm>
            <a:off x="6689" y="2948801"/>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ED84C9-EE9A-4F0D-9C58-C045487CB4F9}"/>
              </a:ext>
              <a:ext uri="{C183D7F6-B498-43B3-948B-1728B52AA6E4}">
                <adec:decorative xmlns:adec="http://schemas.microsoft.com/office/drawing/2017/decorative" val="1"/>
              </a:ext>
            </a:extLst>
          </p:cNvPr>
          <p:cNvCxnSpPr>
            <a:cxnSpLocks/>
          </p:cNvCxnSpPr>
          <p:nvPr userDrawn="1"/>
        </p:nvCxnSpPr>
        <p:spPr>
          <a:xfrm>
            <a:off x="-1" y="4781629"/>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4601C7D-5B7B-4418-AB27-23F676F8ED8D}"/>
              </a:ext>
              <a:ext uri="{C183D7F6-B498-43B3-948B-1728B52AA6E4}">
                <adec:decorative xmlns:adec="http://schemas.microsoft.com/office/drawing/2017/decorative" val="1"/>
              </a:ext>
            </a:extLst>
          </p:cNvPr>
          <p:cNvSpPr/>
          <p:nvPr userDrawn="1"/>
        </p:nvSpPr>
        <p:spPr bwMode="auto">
          <a:xfrm>
            <a:off x="7743826" y="0"/>
            <a:ext cx="4448175"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6957756" cy="553998"/>
          </a:xfrm>
        </p:spPr>
        <p:txBody>
          <a:bodyPr/>
          <a:lstStyle/>
          <a:p>
            <a:r>
              <a:rPr lang="en-US"/>
              <a:t>Click to edit Master title style</a:t>
            </a:r>
          </a:p>
        </p:txBody>
      </p:sp>
      <p:sp>
        <p:nvSpPr>
          <p:cNvPr id="5" name="TextBox 4">
            <a:extLst>
              <a:ext uri="{FF2B5EF4-FFF2-40B4-BE49-F238E27FC236}">
                <a16:creationId xmlns:a16="http://schemas.microsoft.com/office/drawing/2014/main" id="{8DEA047F-F46A-4D66-90BE-735B879FEA32}"/>
              </a:ext>
              <a:ext uri="{C183D7F6-B498-43B3-948B-1728B52AA6E4}">
                <adec:decorative xmlns:adec="http://schemas.microsoft.com/office/drawing/2017/decorative" val="1"/>
              </a:ext>
            </a:extLst>
          </p:cNvPr>
          <p:cNvSpPr txBox="1"/>
          <p:nvPr userDrawn="1"/>
        </p:nvSpPr>
        <p:spPr>
          <a:xfrm>
            <a:off x="8061665" y="2643945"/>
            <a:ext cx="3836648" cy="3283903"/>
          </a:xfrm>
          <a:prstGeom prst="rect">
            <a:avLst/>
          </a:prstGeom>
          <a:solidFill>
            <a:schemeClr val="accent1"/>
          </a:solidFill>
        </p:spPr>
        <p:txBody>
          <a:bodyPr wrap="square" lIns="288000" tIns="288000" rIns="288000" bIns="288000" rtlCol="0">
            <a:noAutofit/>
          </a:bodyPr>
          <a:lstStyle/>
          <a:p>
            <a:pPr defTabSz="914330">
              <a:spcAft>
                <a:spcPts val="600"/>
              </a:spcAft>
              <a:defRPr/>
            </a:pPr>
            <a:endParaRPr lang="en-US" sz="2000">
              <a:solidFill>
                <a:srgbClr val="FFFFFF"/>
              </a:solidFill>
              <a:latin typeface="Segoe UI"/>
            </a:endParaRPr>
          </a:p>
        </p:txBody>
      </p:sp>
      <p:sp>
        <p:nvSpPr>
          <p:cNvPr id="6" name="TextBox 5">
            <a:extLst>
              <a:ext uri="{FF2B5EF4-FFF2-40B4-BE49-F238E27FC236}">
                <a16:creationId xmlns:a16="http://schemas.microsoft.com/office/drawing/2014/main" id="{C3AEBF4D-1538-4661-A974-9DC95BE8CEA9}"/>
              </a:ext>
              <a:ext uri="{C183D7F6-B498-43B3-948B-1728B52AA6E4}">
                <adec:decorative xmlns:adec="http://schemas.microsoft.com/office/drawing/2017/decorative" val="1"/>
              </a:ext>
            </a:extLst>
          </p:cNvPr>
          <p:cNvSpPr txBox="1"/>
          <p:nvPr userDrawn="1"/>
        </p:nvSpPr>
        <p:spPr>
          <a:xfrm>
            <a:off x="8061665" y="317934"/>
            <a:ext cx="3836648" cy="721700"/>
          </a:xfrm>
          <a:prstGeom prst="rect">
            <a:avLst/>
          </a:prstGeom>
          <a:solidFill>
            <a:srgbClr val="8CE871"/>
          </a:solidFill>
        </p:spPr>
        <p:txBody>
          <a:bodyPr wrap="square" lIns="288000" tIns="144000" rIns="288000" bIns="144000" rtlCol="0">
            <a:noAutofit/>
          </a:bodyPr>
          <a:lstStyle/>
          <a:p>
            <a:pPr defTabSz="914330">
              <a:defRPr/>
            </a:pPr>
            <a:endParaRPr lang="en-US" sz="1600">
              <a:latin typeface="Segoe UI"/>
            </a:endParaRPr>
          </a:p>
        </p:txBody>
      </p:sp>
      <p:sp>
        <p:nvSpPr>
          <p:cNvPr id="7" name="TextBox 6">
            <a:extLst>
              <a:ext uri="{FF2B5EF4-FFF2-40B4-BE49-F238E27FC236}">
                <a16:creationId xmlns:a16="http://schemas.microsoft.com/office/drawing/2014/main" id="{666BD227-A1D8-426C-A894-FCF492029B43}"/>
              </a:ext>
              <a:ext uri="{C183D7F6-B498-43B3-948B-1728B52AA6E4}">
                <adec:decorative xmlns:adec="http://schemas.microsoft.com/office/drawing/2017/decorative" val="1"/>
              </a:ext>
            </a:extLst>
          </p:cNvPr>
          <p:cNvSpPr txBox="1"/>
          <p:nvPr userDrawn="1"/>
        </p:nvSpPr>
        <p:spPr>
          <a:xfrm>
            <a:off x="8061665" y="1868608"/>
            <a:ext cx="3836648" cy="721700"/>
          </a:xfrm>
          <a:prstGeom prst="rect">
            <a:avLst/>
          </a:prstGeom>
          <a:solidFill>
            <a:srgbClr val="8CE871"/>
          </a:solidFill>
        </p:spPr>
        <p:txBody>
          <a:bodyPr wrap="square" lIns="288000" tIns="144000" rIns="288000" bIns="144000" rtlCol="0">
            <a:noAutofit/>
          </a:bodyPr>
          <a:lstStyle/>
          <a:p>
            <a:pPr defTabSz="914330">
              <a:defRPr/>
            </a:pPr>
            <a:endParaRPr lang="en-US" sz="1600">
              <a:latin typeface="Segoe UI"/>
            </a:endParaRPr>
          </a:p>
        </p:txBody>
      </p:sp>
      <p:sp>
        <p:nvSpPr>
          <p:cNvPr id="8" name="TextBox 7">
            <a:extLst>
              <a:ext uri="{FF2B5EF4-FFF2-40B4-BE49-F238E27FC236}">
                <a16:creationId xmlns:a16="http://schemas.microsoft.com/office/drawing/2014/main" id="{F8F418C7-E3F4-4A91-8CFC-D77B437C3953}"/>
              </a:ext>
              <a:ext uri="{C183D7F6-B498-43B3-948B-1728B52AA6E4}">
                <adec:decorative xmlns:adec="http://schemas.microsoft.com/office/drawing/2017/decorative" val="1"/>
              </a:ext>
            </a:extLst>
          </p:cNvPr>
          <p:cNvSpPr txBox="1"/>
          <p:nvPr userDrawn="1"/>
        </p:nvSpPr>
        <p:spPr>
          <a:xfrm>
            <a:off x="8061665" y="5818366"/>
            <a:ext cx="3836648" cy="721700"/>
          </a:xfrm>
          <a:prstGeom prst="rect">
            <a:avLst/>
          </a:prstGeom>
          <a:solidFill>
            <a:srgbClr val="F4364C"/>
          </a:solidFill>
        </p:spPr>
        <p:txBody>
          <a:bodyPr wrap="square" lIns="288000" tIns="144000" rIns="288000" bIns="144000" rtlCol="0">
            <a:noAutofit/>
          </a:bodyPr>
          <a:lstStyle/>
          <a:p>
            <a:pPr defTabSz="914330">
              <a:defRPr/>
            </a:pPr>
            <a:endParaRPr lang="en-US" sz="1600">
              <a:solidFill>
                <a:srgbClr val="FFFFFF"/>
              </a:solidFill>
              <a:latin typeface="Segoe UI"/>
            </a:endParaRPr>
          </a:p>
        </p:txBody>
      </p:sp>
      <p:sp>
        <p:nvSpPr>
          <p:cNvPr id="9" name="TextBox 8">
            <a:extLst>
              <a:ext uri="{FF2B5EF4-FFF2-40B4-BE49-F238E27FC236}">
                <a16:creationId xmlns:a16="http://schemas.microsoft.com/office/drawing/2014/main" id="{B71AEB94-766F-4C38-8F21-EE365EB3B255}"/>
              </a:ext>
              <a:ext uri="{C183D7F6-B498-43B3-948B-1728B52AA6E4}">
                <adec:decorative xmlns:adec="http://schemas.microsoft.com/office/drawing/2017/decorative" val="1"/>
              </a:ext>
            </a:extLst>
          </p:cNvPr>
          <p:cNvSpPr txBox="1"/>
          <p:nvPr userDrawn="1"/>
        </p:nvSpPr>
        <p:spPr>
          <a:xfrm>
            <a:off x="8061665" y="1093271"/>
            <a:ext cx="3836648" cy="721700"/>
          </a:xfrm>
          <a:prstGeom prst="rect">
            <a:avLst/>
          </a:prstGeom>
          <a:solidFill>
            <a:srgbClr val="8CE871"/>
          </a:solidFill>
        </p:spPr>
        <p:txBody>
          <a:bodyPr wrap="square" lIns="288000" tIns="144000" rIns="288000" bIns="144000" rtlCol="0">
            <a:noAutofit/>
          </a:bodyPr>
          <a:lstStyle/>
          <a:p>
            <a:pPr defTabSz="914330">
              <a:defRPr/>
            </a:pPr>
            <a:endParaRPr lang="en-US" sz="1600">
              <a:latin typeface="Segoe UI"/>
            </a:endParaRPr>
          </a:p>
        </p:txBody>
      </p:sp>
      <p:sp>
        <p:nvSpPr>
          <p:cNvPr id="11" name="TextBox 10">
            <a:extLst>
              <a:ext uri="{FF2B5EF4-FFF2-40B4-BE49-F238E27FC236}">
                <a16:creationId xmlns:a16="http://schemas.microsoft.com/office/drawing/2014/main" id="{A8FCED19-D572-492D-9329-F23C5197CE8E}"/>
              </a:ext>
            </a:extLst>
          </p:cNvPr>
          <p:cNvSpPr txBox="1"/>
          <p:nvPr userDrawn="1"/>
        </p:nvSpPr>
        <p:spPr>
          <a:xfrm>
            <a:off x="588264" y="1464199"/>
            <a:ext cx="2210670"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Content owners</a:t>
            </a:r>
          </a:p>
        </p:txBody>
      </p:sp>
      <p:sp>
        <p:nvSpPr>
          <p:cNvPr id="12" name="TextBox 11">
            <a:extLst>
              <a:ext uri="{FF2B5EF4-FFF2-40B4-BE49-F238E27FC236}">
                <a16:creationId xmlns:a16="http://schemas.microsoft.com/office/drawing/2014/main" id="{4847234D-6452-4D02-98D0-4EC0666FA2D4}"/>
              </a:ext>
            </a:extLst>
          </p:cNvPr>
          <p:cNvSpPr txBox="1"/>
          <p:nvPr userDrawn="1"/>
        </p:nvSpPr>
        <p:spPr>
          <a:xfrm>
            <a:off x="588264" y="3297034"/>
            <a:ext cx="3377271"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Design and art direction</a:t>
            </a:r>
          </a:p>
        </p:txBody>
      </p:sp>
      <p:sp>
        <p:nvSpPr>
          <p:cNvPr id="13" name="TextBox 12">
            <a:extLst>
              <a:ext uri="{FF2B5EF4-FFF2-40B4-BE49-F238E27FC236}">
                <a16:creationId xmlns:a16="http://schemas.microsoft.com/office/drawing/2014/main" id="{7ABA6838-7838-4608-9DBE-CAF9E79615B8}"/>
              </a:ext>
            </a:extLst>
          </p:cNvPr>
          <p:cNvSpPr txBox="1"/>
          <p:nvPr userDrawn="1"/>
        </p:nvSpPr>
        <p:spPr>
          <a:xfrm>
            <a:off x="588263" y="5129863"/>
            <a:ext cx="1539396"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Production</a:t>
            </a:r>
          </a:p>
        </p:txBody>
      </p:sp>
    </p:spTree>
    <p:extLst>
      <p:ext uri="{BB962C8B-B14F-4D97-AF65-F5344CB8AC3E}">
        <p14:creationId xmlns:p14="http://schemas.microsoft.com/office/powerpoint/2010/main" val="703207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4067174" y="0"/>
            <a:ext cx="8124825"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4067175"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4865688" y="710247"/>
            <a:ext cx="6510337"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03876738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a:xfrm>
            <a:off x="4865688" y="457200"/>
            <a:ext cx="6510337" cy="553998"/>
          </a:xfrm>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4068762" y="1436688"/>
            <a:ext cx="8123238"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4067175"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4865688" y="2099310"/>
            <a:ext cx="6510338"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0667111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4865688" y="457200"/>
            <a:ext cx="6510337" cy="553998"/>
          </a:xfrm>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4865688" y="1230681"/>
            <a:ext cx="6510338" cy="307777"/>
          </a:xfrm>
        </p:spPr>
        <p:txBody>
          <a:bodyPr wrap="square">
            <a:spAutoFit/>
          </a:bodyPr>
          <a:lstStyle>
            <a:lvl1pPr marL="0" indent="0">
              <a:spcBef>
                <a:spcPts val="600"/>
              </a:spcBef>
              <a:spcAft>
                <a:spcPts val="0"/>
              </a:spcAft>
              <a:buNone/>
              <a:defRPr sz="20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4067175" y="2827138"/>
            <a:ext cx="8124825"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4067176"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4865688" y="3491219"/>
            <a:ext cx="6510337" cy="338554"/>
          </a:xfrm>
        </p:spPr>
        <p:txBody>
          <a:bodyPr/>
          <a:lstStyle>
            <a:lvl1pPr marL="0" indent="0">
              <a:buNone/>
              <a:tabLst/>
              <a:defRPr sz="22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1268841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4067175" y="0"/>
            <a:ext cx="8124825"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4865735" y="4224580"/>
            <a:ext cx="6513082"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4067176"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4865688" y="660508"/>
            <a:ext cx="6510337" cy="338554"/>
          </a:xfrm>
        </p:spPr>
        <p:txBody>
          <a:bodyPr/>
          <a:lstStyle>
            <a:lvl1pPr marL="0" indent="0">
              <a:buNone/>
              <a:tabLst/>
              <a:defRPr sz="22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4865688" y="4996505"/>
            <a:ext cx="6510337" cy="307777"/>
          </a:xfrm>
        </p:spPr>
        <p:txBody>
          <a:bodyPr wrap="square">
            <a:spAutoFit/>
          </a:bodyPr>
          <a:lstStyle>
            <a:lvl1pPr marL="0" indent="0">
              <a:spcBef>
                <a:spcPts val="600"/>
              </a:spcBef>
              <a:spcAft>
                <a:spcPts val="0"/>
              </a:spcAft>
              <a:buNone/>
              <a:defRPr sz="20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2153970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5688" y="3032592"/>
            <a:ext cx="5573712"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4"/>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4865688" y="3976688"/>
            <a:ext cx="557371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2479324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576">
          <p15:clr>
            <a:srgbClr val="5ACBF0"/>
          </p15:clr>
        </p15:guide>
        <p15:guide id="3" orient="horz" pos="1910">
          <p15:clr>
            <a:srgbClr val="5ACBF0"/>
          </p15:clr>
        </p15:guide>
        <p15:guide id="4" orient="horz" pos="2505">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ig Statement Yellow only">
    <p:bg>
      <p:bgPr>
        <a:solidFill>
          <a:schemeClr val="bg1"/>
        </a:solidFill>
        <a:effectLst/>
      </p:bgPr>
    </p:bg>
    <p:spTree>
      <p:nvGrpSpPr>
        <p:cNvPr id="1" name=""/>
        <p:cNvGrpSpPr/>
        <p:nvPr/>
      </p:nvGrpSpPr>
      <p:grpSpPr>
        <a:xfrm>
          <a:off x="0" y="0"/>
          <a:ext cx="0" cy="0"/>
          <a:chOff x="0" y="0"/>
          <a:chExt cx="0" cy="0"/>
        </a:xfrm>
      </p:grpSpPr>
      <p:sp>
        <p:nvSpPr>
          <p:cNvPr id="7" name="Picture Placeholder 6" descr="A &quot;placeholder&quot; for a picture. Drag or drop your photo here, or click and tap the center to insert a photo">
            <a:extLst>
              <a:ext uri="{FF2B5EF4-FFF2-40B4-BE49-F238E27FC236}">
                <a16:creationId xmlns:a16="http://schemas.microsoft.com/office/drawing/2014/main" id="{8FB4C488-0049-FC44-A073-594CB3573E7D}"/>
              </a:ext>
            </a:extLst>
          </p:cNvPr>
          <p:cNvSpPr>
            <a:spLocks noGrp="1"/>
          </p:cNvSpPr>
          <p:nvPr>
            <p:ph type="pic" sz="quarter" idx="10" hasCustomPrompt="1"/>
          </p:nvPr>
        </p:nvSpPr>
        <p:spPr>
          <a:xfrm>
            <a:off x="0" y="0"/>
            <a:ext cx="12192000" cy="6858000"/>
          </a:xfrm>
          <a:solidFill>
            <a:schemeClr val="bg1">
              <a:lumMod val="85000"/>
            </a:schemeClr>
          </a:solidFill>
        </p:spPr>
        <p:txBody>
          <a:bodyPr bIns="9144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
        <p:nvSpPr>
          <p:cNvPr id="2" name="Title 1">
            <a:extLst>
              <a:ext uri="{FF2B5EF4-FFF2-40B4-BE49-F238E27FC236}">
                <a16:creationId xmlns:a16="http://schemas.microsoft.com/office/drawing/2014/main" id="{A35F15E4-EAF0-1442-8BC9-542BB45A77DE}"/>
              </a:ext>
            </a:extLst>
          </p:cNvPr>
          <p:cNvSpPr>
            <a:spLocks noGrp="1"/>
          </p:cNvSpPr>
          <p:nvPr>
            <p:ph type="title"/>
          </p:nvPr>
        </p:nvSpPr>
        <p:spPr>
          <a:xfrm>
            <a:off x="1447800" y="2032000"/>
            <a:ext cx="9296400" cy="2794000"/>
          </a:xfrm>
        </p:spPr>
        <p:txBody>
          <a:bodyPr anchor="ctr">
            <a:noAutofit/>
          </a:bodyPr>
          <a:lstStyle>
            <a:lvl1pPr algn="ctr" defTabSz="932742" rtl="0" eaLnBrk="1" latinLnBrk="0" hangingPunct="1">
              <a:lnSpc>
                <a:spcPct val="100000"/>
              </a:lnSpc>
              <a:buNone/>
              <a:defRPr lang="en-US" sz="3400" b="0" kern="1200" cap="none" spc="-20" baseline="0" dirty="0" smtClean="0">
                <a:ln w="3175">
                  <a:noFill/>
                </a:ln>
                <a:solidFill>
                  <a:schemeClr val="bg1"/>
                </a:solidFill>
                <a:effectLst/>
                <a:latin typeface="+mj-lt"/>
                <a:ea typeface="+mn-ea"/>
                <a:cs typeface="SegoePro-Light"/>
              </a:defRPr>
            </a:lvl1pPr>
          </a:lstStyle>
          <a:p>
            <a:r>
              <a:rPr lang="en-US"/>
              <a:t>Click to edit Master title style</a:t>
            </a:r>
          </a:p>
        </p:txBody>
      </p:sp>
    </p:spTree>
    <p:extLst>
      <p:ext uri="{BB962C8B-B14F-4D97-AF65-F5344CB8AC3E}">
        <p14:creationId xmlns:p14="http://schemas.microsoft.com/office/powerpoint/2010/main" val="3079946753"/>
      </p:ext>
    </p:extLst>
  </p:cSld>
  <p:clrMapOvr>
    <a:masterClrMapping/>
  </p:clrMapOvr>
  <p:transition>
    <p:fad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5688" y="3035808"/>
            <a:ext cx="5573712"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675035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576">
          <p15:clr>
            <a:srgbClr val="5ACBF0"/>
          </p15:clr>
        </p15:guide>
        <p15:guide id="3" orient="horz" pos="1911">
          <p15:clr>
            <a:srgbClr val="5ACBF0"/>
          </p15:clr>
        </p15:guide>
      </p15:sldGuideLst>
    </p:ext>
  </p:extLst>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5688" y="3035808"/>
            <a:ext cx="561181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416664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600">
          <p15:clr>
            <a:srgbClr val="5ACBF0"/>
          </p15:clr>
        </p15:guide>
        <p15:guide id="3" orient="horz" pos="1910">
          <p15:clr>
            <a:srgbClr val="5ACBF0"/>
          </p15:clr>
        </p15:guide>
      </p15:sldGuideLst>
    </p:ext>
  </p:extLs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11482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4310">
          <p15:clr>
            <a:srgbClr val="5ACBF0"/>
          </p15:clr>
        </p15:guide>
        <p15:guide id="32" pos="4494">
          <p15:clr>
            <a:srgbClr val="5ACBF0"/>
          </p15:clr>
        </p15:guide>
        <p15:guide id="33" pos="5811">
          <p15:clr>
            <a:srgbClr val="5ACBF0"/>
          </p15:clr>
        </p15:guide>
        <p15:guide id="34" pos="5998">
          <p15:clr>
            <a:srgbClr val="5ACBF0"/>
          </p15:clr>
        </p15:guide>
        <p15:guide id="35" pos="3653">
          <p15:clr>
            <a:srgbClr val="A4A3A4"/>
          </p15:clr>
        </p15:guide>
        <p15:guide id="36" pos="5151">
          <p15:clr>
            <a:srgbClr val="A4A3A4"/>
          </p15:clr>
        </p15:guide>
        <p15:guide id="37" pos="6652">
          <p15:clr>
            <a:srgbClr val="A4A3A4"/>
          </p15:clr>
        </p15:guide>
      </p15:sldGuideLst>
    </p:ext>
  </p:extLst>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 Blank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39520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4310">
          <p15:clr>
            <a:srgbClr val="5ACBF0"/>
          </p15:clr>
        </p15:guide>
        <p15:guide id="32" pos="4494">
          <p15:clr>
            <a:srgbClr val="5ACBF0"/>
          </p15:clr>
        </p15:guide>
        <p15:guide id="33" pos="5811">
          <p15:clr>
            <a:srgbClr val="5ACBF0"/>
          </p15:clr>
        </p15:guide>
        <p15:guide id="34" pos="5998">
          <p15:clr>
            <a:srgbClr val="5ACBF0"/>
          </p15:clr>
        </p15:guide>
        <p15:guide id="35" pos="3653">
          <p15:clr>
            <a:srgbClr val="A4A3A4"/>
          </p15:clr>
        </p15:guide>
        <p15:guide id="36" pos="5151">
          <p15:clr>
            <a:srgbClr val="A4A3A4"/>
          </p15:clr>
        </p15:guide>
        <p15:guide id="37" pos="6652">
          <p15:clr>
            <a:srgbClr val="A4A3A4"/>
          </p15:clr>
        </p15:guide>
      </p15:sldGuideLst>
    </p:ext>
  </p:extLst>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chemeClr val="bg1"/>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548764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4201" y="457200"/>
            <a:ext cx="11025188" cy="553998"/>
          </a:xfrm>
        </p:spPr>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67739302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peaker intr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C1A3-0B9F-4EFA-B3C5-559848F188FE}"/>
              </a:ext>
            </a:extLst>
          </p:cNvPr>
          <p:cNvSpPr>
            <a:spLocks noGrp="1"/>
          </p:cNvSpPr>
          <p:nvPr>
            <p:ph type="title"/>
          </p:nvPr>
        </p:nvSpPr>
        <p:spPr>
          <a:xfrm>
            <a:off x="385064" y="457200"/>
            <a:ext cx="4918774"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385064" y="3429000"/>
            <a:ext cx="4918774" cy="1862048"/>
          </a:xfrm>
        </p:spPr>
        <p:txBody>
          <a:bodyPr/>
          <a:lstStyle>
            <a:lvl1pPr marL="0" indent="0">
              <a:spcBef>
                <a:spcPts val="600"/>
              </a:spcBef>
              <a:spcAft>
                <a:spcPts val="600"/>
              </a:spcAft>
              <a:buFontTx/>
              <a:buNone/>
              <a:defRPr sz="2000"/>
            </a:lvl1pPr>
            <a:lvl2pPr marL="0" indent="-342900">
              <a:buFont typeface="Arial" panose="020B0604020202020204" pitchFamily="34" charset="0"/>
              <a:buChar char="•"/>
              <a:tabLst/>
              <a:defRPr sz="2000"/>
            </a:lvl2pPr>
            <a:lvl3pPr marL="457200" indent="0">
              <a:buFontTx/>
              <a:buNone/>
              <a:defRPr sz="2000"/>
            </a:lvl3pPr>
            <a:lvl4pPr marL="661988" indent="0">
              <a:buFontTx/>
              <a:buNone/>
              <a:defRPr sz="2000"/>
            </a:lvl4pPr>
            <a:lvl5pPr marL="855663" indent="0">
              <a:buFontTx/>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descr="A &quot;placeholder&quot; for a picture. Drag or drop your photo here, or click and tap the center to insert a photo">
            <a:extLst>
              <a:ext uri="{FF2B5EF4-FFF2-40B4-BE49-F238E27FC236}">
                <a16:creationId xmlns:a16="http://schemas.microsoft.com/office/drawing/2014/main" id="{350285C0-813F-A744-BFD3-CF358EAC839C}"/>
              </a:ext>
            </a:extLst>
          </p:cNvPr>
          <p:cNvSpPr>
            <a:spLocks noGrp="1"/>
          </p:cNvSpPr>
          <p:nvPr>
            <p:ph type="pic" sz="quarter" idx="10"/>
          </p:nvPr>
        </p:nvSpPr>
        <p:spPr>
          <a:xfrm>
            <a:off x="6096000" y="0"/>
            <a:ext cx="6096000" cy="6747118"/>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8" name="Freeform: Shape 7" descr="Yellow-Blue MIS Identity bar">
            <a:extLst>
              <a:ext uri="{FF2B5EF4-FFF2-40B4-BE49-F238E27FC236}">
                <a16:creationId xmlns:a16="http://schemas.microsoft.com/office/drawing/2014/main" id="{113A2270-2B7E-4B97-A7B8-FFACFC639763}"/>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366436844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 Square Photo Right">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381000" y="457200"/>
            <a:ext cx="5246802" cy="97948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381000" y="1625224"/>
            <a:ext cx="5246802" cy="1963614"/>
          </a:xfrm>
        </p:spPr>
        <p:txBody>
          <a:bodyPr/>
          <a:lstStyle>
            <a:lvl1pPr marL="0" indent="0">
              <a:buFontTx/>
              <a:buNone/>
              <a:defRPr sz="2200"/>
            </a:lvl1pPr>
            <a:lvl2pPr marL="0" indent="-342900">
              <a:buFont typeface="Arial" panose="020B0604020202020204" pitchFamily="34" charset="0"/>
              <a:buChar char="•"/>
              <a:tabLst/>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A fisherwoman and the daughter carrying two buckets of fishes on the beach with contrasty light.">
            <a:extLst>
              <a:ext uri="{FF2B5EF4-FFF2-40B4-BE49-F238E27FC236}">
                <a16:creationId xmlns:a16="http://schemas.microsoft.com/office/drawing/2014/main" id="{4B8A97F6-9828-4AE5-B18D-5B42F87F5BC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40755" b="1666"/>
          <a:stretch/>
        </p:blipFill>
        <p:spPr>
          <a:xfrm>
            <a:off x="6097524" y="0"/>
            <a:ext cx="6094476" cy="6743700"/>
          </a:xfrm>
          <a:prstGeom prst="rect">
            <a:avLst/>
          </a:prstGeom>
        </p:spPr>
      </p:pic>
      <p:sp>
        <p:nvSpPr>
          <p:cNvPr id="5" name="Freeform: Shape 4" descr="Yellow-Blue MIS Identity bar">
            <a:extLst>
              <a:ext uri="{FF2B5EF4-FFF2-40B4-BE49-F238E27FC236}">
                <a16:creationId xmlns:a16="http://schemas.microsoft.com/office/drawing/2014/main" id="{C9B65557-6B82-4995-8BC0-C3A508AA36BF}"/>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9505647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Title - Square Photo Right">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381000" y="457200"/>
            <a:ext cx="5246802" cy="97948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381000" y="1625224"/>
            <a:ext cx="5246802" cy="1963614"/>
          </a:xfrm>
        </p:spPr>
        <p:txBody>
          <a:bodyPr/>
          <a:lstStyle>
            <a:lvl1pPr marL="0" indent="0">
              <a:buFontTx/>
              <a:buNone/>
              <a:defRPr sz="2200"/>
            </a:lvl1pPr>
            <a:lvl2pPr marL="0" indent="-342900">
              <a:buFont typeface="Arial" panose="020B0604020202020204" pitchFamily="34" charset="0"/>
              <a:buChar char="•"/>
              <a:tabLst/>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picture of a water drop.">
            <a:extLst>
              <a:ext uri="{FF2B5EF4-FFF2-40B4-BE49-F238E27FC236}">
                <a16:creationId xmlns:a16="http://schemas.microsoft.com/office/drawing/2014/main" id="{BA474241-BCF4-415A-93A2-CEE204B97E4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3333" b="1314"/>
          <a:stretch/>
        </p:blipFill>
        <p:spPr>
          <a:xfrm>
            <a:off x="6096001" y="0"/>
            <a:ext cx="6095999" cy="6747118"/>
          </a:xfrm>
          <a:prstGeom prst="rect">
            <a:avLst/>
          </a:prstGeom>
        </p:spPr>
      </p:pic>
      <p:sp>
        <p:nvSpPr>
          <p:cNvPr id="5" name="Freeform: Shape 4" descr="Yellow-Blue MIS Identity bar">
            <a:extLst>
              <a:ext uri="{FF2B5EF4-FFF2-40B4-BE49-F238E27FC236}">
                <a16:creationId xmlns:a16="http://schemas.microsoft.com/office/drawing/2014/main" id="{C7C06643-0B42-4A01-AF3C-E2D545731DA9}"/>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154148230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3408115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 Square Photo Right">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6512350" y="457200"/>
            <a:ext cx="5298649" cy="979488"/>
          </a:xfrm>
        </p:spPr>
        <p:txBody>
          <a:bodyPr/>
          <a:lstStyle/>
          <a:p>
            <a:r>
              <a:rPr lang="en-US"/>
              <a:t>Click to edit Master title style</a:t>
            </a:r>
          </a:p>
        </p:txBody>
      </p:sp>
      <p:pic>
        <p:nvPicPr>
          <p:cNvPr id="7" name="Picture 6" descr="A picture of wind turbine and electrical towers on sunset.">
            <a:extLst>
              <a:ext uri="{FF2B5EF4-FFF2-40B4-BE49-F238E27FC236}">
                <a16:creationId xmlns:a16="http://schemas.microsoft.com/office/drawing/2014/main" id="{1BB36E92-88F2-40D5-89F4-B6D4EAB058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743700"/>
          </a:xfrm>
          <a:prstGeom prst="rect">
            <a:avLst/>
          </a:prstGeom>
        </p:spPr>
      </p:pic>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6512350" y="1625224"/>
            <a:ext cx="5298649" cy="1963614"/>
          </a:xfrm>
        </p:spPr>
        <p:txBody>
          <a:bodyPr/>
          <a:lstStyle>
            <a:lvl1pPr marL="0" indent="0">
              <a:buFontTx/>
              <a:buNone/>
              <a:defRPr sz="2200"/>
            </a:lvl1pPr>
            <a:lvl2pPr marL="0" indent="-342900">
              <a:buFont typeface="Arial" panose="020B0604020202020204" pitchFamily="34" charset="0"/>
              <a:buChar char="•"/>
              <a:tabLst/>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reeform: Shape 4" descr="Yellow-Blue MIS Identity bar">
            <a:extLst>
              <a:ext uri="{FF2B5EF4-FFF2-40B4-BE49-F238E27FC236}">
                <a16:creationId xmlns:a16="http://schemas.microsoft.com/office/drawing/2014/main" id="{05295BC9-C906-45F3-B1CC-A4E2F0553F82}"/>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12232138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9" pos="3336">
          <p15:clr>
            <a:srgbClr val="A4A3A4"/>
          </p15:clr>
        </p15:guide>
        <p15:guide id="28" orient="horz" pos="905">
          <p15:clr>
            <a:srgbClr val="5ACBF0"/>
          </p15:clr>
        </p15:guide>
        <p15:guide id="30"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215DCE-9F5F-4A2B-8B95-7A71B8538911}"/>
              </a:ext>
              <a:ext uri="{C183D7F6-B498-43B3-948B-1728B52AA6E4}">
                <adec:decorative xmlns:adec="http://schemas.microsoft.com/office/drawing/2017/decorative" val="1"/>
              </a:ext>
            </a:extLst>
          </p:cNvPr>
          <p:cNvSpPr/>
          <p:nvPr userDrawn="1"/>
        </p:nvSpPr>
        <p:spPr bwMode="auto">
          <a:xfrm>
            <a:off x="0" y="0"/>
            <a:ext cx="6092952" cy="674711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380999" y="457200"/>
            <a:ext cx="5237375" cy="492443"/>
          </a:xfrm>
        </p:spPr>
        <p:txBody>
          <a:bodyPr/>
          <a:lstStyle>
            <a:lvl1pPr>
              <a:defRPr sz="3200">
                <a:solidFill>
                  <a:schemeClr val="tx1"/>
                </a:solidFill>
              </a:defRPr>
            </a:lvl1p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380999" y="1307724"/>
            <a:ext cx="5237375" cy="1785104"/>
          </a:xfrm>
        </p:spPr>
        <p:txBody>
          <a:bodyPr/>
          <a:lstStyle>
            <a:lvl1pPr marL="0" indent="0">
              <a:buFontTx/>
              <a:buNone/>
              <a:defRPr sz="2000">
                <a:solidFill>
                  <a:schemeClr val="tx1"/>
                </a:solidFill>
              </a:defRPr>
            </a:lvl1pPr>
            <a:lvl2pPr marL="0" indent="-342900">
              <a:buFont typeface="Arial" panose="020B0604020202020204" pitchFamily="34" charset="0"/>
              <a:buChar char="•"/>
              <a:tabLst/>
              <a:defRPr sz="2000">
                <a:solidFill>
                  <a:schemeClr val="tx1"/>
                </a:solidFill>
              </a:defRPr>
            </a:lvl2pPr>
            <a:lvl3pPr marL="457200" indent="0">
              <a:buFontTx/>
              <a:buNone/>
              <a:defRPr sz="2000">
                <a:solidFill>
                  <a:schemeClr val="tx1"/>
                </a:solidFill>
              </a:defRPr>
            </a:lvl3pPr>
            <a:lvl4pPr marL="661988" indent="0">
              <a:buFontTx/>
              <a:buNone/>
              <a:defRPr sz="2000">
                <a:solidFill>
                  <a:schemeClr val="tx1"/>
                </a:solidFill>
              </a:defRPr>
            </a:lvl4pPr>
            <a:lvl5pPr marL="855663" indent="0">
              <a:buFontTx/>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descr="A &quot;placeholder&quot; for a picture. Drag or drop your photo here, or click and tap the center to insert a photo">
            <a:extLst>
              <a:ext uri="{FF2B5EF4-FFF2-40B4-BE49-F238E27FC236}">
                <a16:creationId xmlns:a16="http://schemas.microsoft.com/office/drawing/2014/main" id="{350285C0-813F-A744-BFD3-CF358EAC839C}"/>
              </a:ext>
            </a:extLst>
          </p:cNvPr>
          <p:cNvSpPr>
            <a:spLocks noGrp="1"/>
          </p:cNvSpPr>
          <p:nvPr>
            <p:ph type="pic" sz="quarter" idx="10"/>
          </p:nvPr>
        </p:nvSpPr>
        <p:spPr>
          <a:xfrm>
            <a:off x="6096000" y="0"/>
            <a:ext cx="6096000" cy="6747118"/>
          </a:xfrm>
          <a:solidFill>
            <a:schemeClr val="bg1">
              <a:lumMod val="85000"/>
            </a:schemeClr>
          </a:solidFill>
        </p:spPr>
        <p:txBody>
          <a:bodyPr/>
          <a:lstStyle/>
          <a:p>
            <a:r>
              <a:rPr lang="en-US"/>
              <a:t>Click icon to add picture</a:t>
            </a:r>
          </a:p>
        </p:txBody>
      </p:sp>
      <p:sp>
        <p:nvSpPr>
          <p:cNvPr id="7" name="Freeform: Shape 6" descr="Yellow-Blue MIS Identity bar">
            <a:extLst>
              <a:ext uri="{FF2B5EF4-FFF2-40B4-BE49-F238E27FC236}">
                <a16:creationId xmlns:a16="http://schemas.microsoft.com/office/drawing/2014/main" id="{63EA02ED-7F80-4F0B-8C24-495965CB6BCB}"/>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315046272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9" pos="3336">
          <p15:clr>
            <a:srgbClr val="A4A3A4"/>
          </p15:clr>
        </p15:guide>
        <p15:guide id="28" orient="horz" pos="905">
          <p15:clr>
            <a:srgbClr val="5ACBF0"/>
          </p15:clr>
        </p15:guide>
        <p15:guide id="30"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 Square Photo Right">
    <p:bg>
      <p:bgPr>
        <a:solidFill>
          <a:srgbClr val="FFFFFF"/>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C379B9-AB5C-D244-B9B5-98004D25E6C1}"/>
              </a:ext>
            </a:extLst>
          </p:cNvPr>
          <p:cNvSpPr>
            <a:spLocks noGrp="1"/>
          </p:cNvSpPr>
          <p:nvPr>
            <p:ph type="title" idx="4294967295"/>
          </p:nvPr>
        </p:nvSpPr>
        <p:spPr>
          <a:xfrm>
            <a:off x="6512350" y="457200"/>
            <a:ext cx="5298649" cy="979488"/>
          </a:xfrm>
        </p:spPr>
        <p:txBody>
          <a:bodyPr/>
          <a:lstStyle/>
          <a:p>
            <a:r>
              <a:rPr lang="en-US"/>
              <a:t>Click to edit Master title style</a:t>
            </a:r>
          </a:p>
        </p:txBody>
      </p:sp>
      <p:sp>
        <p:nvSpPr>
          <p:cNvPr id="4" name="Picture Placeholder 3" descr="A &quot;placeholder&quot; for a picture. Drag or drop your photo here, or click and tap the center to insert a photo">
            <a:extLst>
              <a:ext uri="{FF2B5EF4-FFF2-40B4-BE49-F238E27FC236}">
                <a16:creationId xmlns:a16="http://schemas.microsoft.com/office/drawing/2014/main" id="{350285C0-813F-A744-BFD3-CF358EAC839C}"/>
              </a:ext>
            </a:extLst>
          </p:cNvPr>
          <p:cNvSpPr>
            <a:spLocks noGrp="1"/>
          </p:cNvSpPr>
          <p:nvPr>
            <p:ph type="pic" sz="quarter" idx="10"/>
          </p:nvPr>
        </p:nvSpPr>
        <p:spPr>
          <a:xfrm>
            <a:off x="0" y="-20783"/>
            <a:ext cx="6096001" cy="6767901"/>
          </a:xfrm>
          <a:solidFill>
            <a:schemeClr val="bg1">
              <a:lumMod val="85000"/>
            </a:schemeClr>
          </a:solidFill>
        </p:spPr>
        <p:txBody>
          <a:bodyPr anchor="ctr">
            <a:noAutofit/>
          </a:bodyPr>
          <a:lstStyle>
            <a:lvl1pPr marL="0" indent="0" algn="ctr">
              <a:buFontTx/>
              <a:buNone/>
              <a:defRPr/>
            </a:lvl1pPr>
          </a:lstStyle>
          <a:p>
            <a:r>
              <a:rPr lang="en-US"/>
              <a:t>Click icon to add picture</a:t>
            </a:r>
          </a:p>
        </p:txBody>
      </p:sp>
      <p:sp>
        <p:nvSpPr>
          <p:cNvPr id="8" name="Text Placeholder 9">
            <a:extLst>
              <a:ext uri="{FF2B5EF4-FFF2-40B4-BE49-F238E27FC236}">
                <a16:creationId xmlns:a16="http://schemas.microsoft.com/office/drawing/2014/main" id="{011117EC-FF5C-8E4F-84AE-4C4321D0281A}"/>
              </a:ext>
            </a:extLst>
          </p:cNvPr>
          <p:cNvSpPr>
            <a:spLocks noGrp="1"/>
          </p:cNvSpPr>
          <p:nvPr>
            <p:ph type="body" sz="quarter" idx="11"/>
          </p:nvPr>
        </p:nvSpPr>
        <p:spPr>
          <a:xfrm>
            <a:off x="6512350" y="1625224"/>
            <a:ext cx="5298649" cy="1963614"/>
          </a:xfrm>
        </p:spPr>
        <p:txBody>
          <a:bodyPr/>
          <a:lstStyle>
            <a:lvl1pPr marL="0" indent="0">
              <a:buFontTx/>
              <a:buNone/>
              <a:defRPr sz="2200"/>
            </a:lvl1pPr>
            <a:lvl2pPr marL="0" indent="-342900">
              <a:buFont typeface="Arial" panose="020B0604020202020204" pitchFamily="34" charset="0"/>
              <a:buChar char="•"/>
              <a:tabLst/>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reeform: Shape 5" descr="Yellow-Blue MIS Identity bar">
            <a:extLst>
              <a:ext uri="{FF2B5EF4-FFF2-40B4-BE49-F238E27FC236}">
                <a16:creationId xmlns:a16="http://schemas.microsoft.com/office/drawing/2014/main" id="{79924E62-63B1-4352-B08A-1A4CDEB54729}"/>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118550122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page photo">
    <p:bg>
      <p:bgPr>
        <a:solidFill>
          <a:schemeClr val="bg1">
            <a:lumMod val="85000"/>
          </a:schemeClr>
        </a:solidFill>
        <a:effectLst/>
      </p:bgPr>
    </p:bg>
    <p:spTree>
      <p:nvGrpSpPr>
        <p:cNvPr id="1" name=""/>
        <p:cNvGrpSpPr/>
        <p:nvPr/>
      </p:nvGrpSpPr>
      <p:grpSpPr>
        <a:xfrm>
          <a:off x="0" y="0"/>
          <a:ext cx="0" cy="0"/>
          <a:chOff x="0" y="0"/>
          <a:chExt cx="0" cy="0"/>
        </a:xfrm>
      </p:grpSpPr>
      <p:sp>
        <p:nvSpPr>
          <p:cNvPr id="7" name="Picture Placeholder 6" descr="A &quot;placeholder&quot; for a picture. Drag or drop your photo here, or click and tap the center to insert a photo">
            <a:extLst>
              <a:ext uri="{FF2B5EF4-FFF2-40B4-BE49-F238E27FC236}">
                <a16:creationId xmlns:a16="http://schemas.microsoft.com/office/drawing/2014/main" id="{8FB4C488-0049-FC44-A073-594CB3573E7D}"/>
              </a:ext>
            </a:extLst>
          </p:cNvPr>
          <p:cNvSpPr>
            <a:spLocks noGrp="1"/>
          </p:cNvSpPr>
          <p:nvPr>
            <p:ph type="pic" sz="quarter" idx="10" hasCustomPrompt="1"/>
          </p:nvPr>
        </p:nvSpPr>
        <p:spPr>
          <a:xfrm>
            <a:off x="0" y="0"/>
            <a:ext cx="12188952" cy="6747118"/>
          </a:xfrm>
          <a:solidFill>
            <a:schemeClr val="bg1">
              <a:lumMod val="85000"/>
            </a:schemeClr>
          </a:solidFill>
        </p:spPr>
        <p:txBody>
          <a:bodyPr bIns="9144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
        <p:nvSpPr>
          <p:cNvPr id="5" name="Freeform: Shape 4" descr="Yellow-Blue MIS Identity bar">
            <a:extLst>
              <a:ext uri="{FF2B5EF4-FFF2-40B4-BE49-F238E27FC236}">
                <a16:creationId xmlns:a16="http://schemas.microsoft.com/office/drawing/2014/main" id="{A03F4130-1EF2-4ED5-9852-48976F6B76E1}"/>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46583942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Full page photo">
    <p:bg>
      <p:bgPr>
        <a:solidFill>
          <a:srgbClr val="FFFFFF"/>
        </a:solidFill>
        <a:effectLst/>
      </p:bgPr>
    </p:bg>
    <p:spTree>
      <p:nvGrpSpPr>
        <p:cNvPr id="1" name=""/>
        <p:cNvGrpSpPr/>
        <p:nvPr/>
      </p:nvGrpSpPr>
      <p:grpSpPr>
        <a:xfrm>
          <a:off x="0" y="0"/>
          <a:ext cx="0" cy="0"/>
          <a:chOff x="0" y="0"/>
          <a:chExt cx="0" cy="0"/>
        </a:xfrm>
      </p:grpSpPr>
      <p:sp>
        <p:nvSpPr>
          <p:cNvPr id="7" name="Picture Placeholder 6" descr="A &quot;placeholder&quot; for a picture. Drag or drop your photo here, or click and tap the center to insert a photo">
            <a:extLst>
              <a:ext uri="{FF2B5EF4-FFF2-40B4-BE49-F238E27FC236}">
                <a16:creationId xmlns:a16="http://schemas.microsoft.com/office/drawing/2014/main" id="{8FB4C488-0049-FC44-A073-594CB3573E7D}"/>
              </a:ext>
            </a:extLst>
          </p:cNvPr>
          <p:cNvSpPr>
            <a:spLocks noGrp="1"/>
          </p:cNvSpPr>
          <p:nvPr>
            <p:ph type="pic" sz="quarter" idx="10" hasCustomPrompt="1"/>
          </p:nvPr>
        </p:nvSpPr>
        <p:spPr>
          <a:xfrm>
            <a:off x="0" y="0"/>
            <a:ext cx="12188952" cy="6858000"/>
          </a:xfrm>
          <a:solidFill>
            <a:schemeClr val="bg1">
              <a:lumMod val="85000"/>
            </a:schemeClr>
          </a:solidFill>
        </p:spPr>
        <p:txBody>
          <a:bodyPr bIns="9144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Tree>
    <p:extLst>
      <p:ext uri="{BB962C8B-B14F-4D97-AF65-F5344CB8AC3E}">
        <p14:creationId xmlns:p14="http://schemas.microsoft.com/office/powerpoint/2010/main" val="249515109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hoto full bleed upper title">
    <p:bg>
      <p:bgPr>
        <a:solidFill>
          <a:schemeClr val="bg1"/>
        </a:solidFill>
        <a:effectLst/>
      </p:bgPr>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365760" tIns="0" rIns="365760"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90506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365760" tIns="585216" rIns="365760"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563062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365760" tIns="585216" rIns="365760"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2331143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365760" tIns="585216" rIns="365760"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3033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381000" y="5157216"/>
            <a:ext cx="11433046"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8" name="Freeform: Shape 7" descr="Yellow-Blue MIS Identity bar">
            <a:extLst>
              <a:ext uri="{FF2B5EF4-FFF2-40B4-BE49-F238E27FC236}">
                <a16:creationId xmlns:a16="http://schemas.microsoft.com/office/drawing/2014/main" id="{EDF356FE-0692-4190-94B3-E7AEEAF8E36D}"/>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54582836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Only">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defRPr sz="3200">
                <a:solidFill>
                  <a:schemeClr val="tx2"/>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F988D685-83BA-4496-9149-B3E936F000DE}"/>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
        <p:nvSpPr>
          <p:cNvPr id="4" name="Text Placeholder 6">
            <a:extLst>
              <a:ext uri="{FF2B5EF4-FFF2-40B4-BE49-F238E27FC236}">
                <a16:creationId xmlns:a16="http://schemas.microsoft.com/office/drawing/2014/main" id="{8302BA56-323D-4426-84A8-044F86477DCE}"/>
              </a:ext>
            </a:extLst>
          </p:cNvPr>
          <p:cNvSpPr>
            <a:spLocks noGrp="1"/>
          </p:cNvSpPr>
          <p:nvPr>
            <p:ph type="body" sz="quarter" idx="10"/>
          </p:nvPr>
        </p:nvSpPr>
        <p:spPr>
          <a:xfrm>
            <a:off x="586803" y="1080931"/>
            <a:ext cx="11018520" cy="307777"/>
          </a:xfrm>
        </p:spPr>
        <p:txBody>
          <a:bodyPr wrap="square" anchor="ctr" anchorCtr="0">
            <a:spAutoFit/>
          </a:bodyPr>
          <a:lstStyle>
            <a:lvl1pPr marL="0" indent="0">
              <a:spcAft>
                <a:spcPts val="1200"/>
              </a:spcAft>
              <a:buNone/>
              <a:defRPr sz="2000">
                <a:solidFill>
                  <a:schemeClr val="tx1"/>
                </a:solidFill>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2222488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384046" y="585788"/>
            <a:ext cx="11426954"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Freeform: Shape 6" descr="Yellow-Blue MIS Identity bar">
            <a:extLst>
              <a:ext uri="{FF2B5EF4-FFF2-40B4-BE49-F238E27FC236}">
                <a16:creationId xmlns:a16="http://schemas.microsoft.com/office/drawing/2014/main" id="{0F0B3B7C-0101-4A46-94A2-7EDDE66891A9}"/>
              </a:ext>
              <a:ext uri="{C183D7F6-B498-43B3-948B-1728B52AA6E4}">
                <adec:decorative xmlns:adec="http://schemas.microsoft.com/office/drawing/2017/decorative" val="0"/>
              </a:ext>
            </a:extLst>
          </p:cNvPr>
          <p:cNvSpPr/>
          <p:nvPr userDrawn="1"/>
        </p:nvSpPr>
        <p:spPr bwMode="auto">
          <a:xfrm>
            <a:off x="0" y="0"/>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r>
              <a:rPr lang="en-US" sz="2000">
                <a:solidFill>
                  <a:srgbClr val="FFFFFF"/>
                </a:solidFill>
                <a:cs typeface="Segoe UI" pitchFamily="34" charset="0"/>
              </a:rPr>
              <a:t> </a:t>
            </a:r>
          </a:p>
        </p:txBody>
      </p:sp>
    </p:spTree>
    <p:extLst>
      <p:ext uri="{BB962C8B-B14F-4D97-AF65-F5344CB8AC3E}">
        <p14:creationId xmlns:p14="http://schemas.microsoft.com/office/powerpoint/2010/main" val="77359294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381000" y="866287"/>
            <a:ext cx="11433046"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Freeform: Shape 6" descr="Yellow-Blue MIS Identity bar">
            <a:extLst>
              <a:ext uri="{FF2B5EF4-FFF2-40B4-BE49-F238E27FC236}">
                <a16:creationId xmlns:a16="http://schemas.microsoft.com/office/drawing/2014/main" id="{B797CD23-6051-48BB-B7EF-56F61385B3A1}"/>
              </a:ext>
              <a:ext uri="{C183D7F6-B498-43B3-948B-1728B52AA6E4}">
                <adec:decorative xmlns:adec="http://schemas.microsoft.com/office/drawing/2017/decorative" val="0"/>
              </a:ext>
            </a:extLst>
          </p:cNvPr>
          <p:cNvSpPr/>
          <p:nvPr userDrawn="1"/>
        </p:nvSpPr>
        <p:spPr bwMode="auto">
          <a:xfrm>
            <a:off x="0" y="0"/>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185558579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picture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AC103-6830-42FE-BD4A-099C325B4CD2}"/>
              </a:ext>
            </a:extLst>
          </p:cNvPr>
          <p:cNvSpPr>
            <a:spLocks noGrp="1"/>
          </p:cNvSpPr>
          <p:nvPr>
            <p:ph type="title"/>
          </p:nvPr>
        </p:nvSpPr>
        <p:spPr>
          <a:xfrm>
            <a:off x="385064" y="457200"/>
            <a:ext cx="11424918" cy="553998"/>
          </a:xfrm>
        </p:spPr>
        <p:txBody>
          <a:body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385064" y="2025650"/>
            <a:ext cx="5571745" cy="3473450"/>
          </a:xfrm>
          <a:blipFill>
            <a:blip r:embed="rId2" cstate="email">
              <a:extLst>
                <a:ext uri="{28A0092B-C50C-407E-A947-70E740481C1C}">
                  <a14:useLocalDpi xmlns:a14="http://schemas.microsoft.com/office/drawing/2010/main"/>
                </a:ext>
              </a:extLst>
            </a:blip>
            <a:stretch>
              <a:fillRect t="-1646" b="-2198"/>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385064" y="5715000"/>
            <a:ext cx="5571745"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4" y="2025650"/>
            <a:ext cx="5571745" cy="3473450"/>
          </a:xfrm>
          <a:blipFill>
            <a:blip r:embed="rId3" cstate="email">
              <a:extLst>
                <a:ext uri="{28A0092B-C50C-407E-A947-70E740481C1C}">
                  <a14:useLocalDpi xmlns:a14="http://schemas.microsoft.com/office/drawing/2010/main"/>
                </a:ext>
              </a:extLst>
            </a:blip>
            <a:stretch>
              <a:fillRect t="-1921" b="-1923"/>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59" y="5715000"/>
            <a:ext cx="5571745"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4" name="Freeform: Shape 13" descr="Yellow-Blue MIS Identity bar">
            <a:extLst>
              <a:ext uri="{FF2B5EF4-FFF2-40B4-BE49-F238E27FC236}">
                <a16:creationId xmlns:a16="http://schemas.microsoft.com/office/drawing/2014/main" id="{E99AD1E6-6D85-48AE-9414-1BCDA4C37C40}"/>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4195531436"/>
      </p:ext>
    </p:extLst>
  </p:cSld>
  <p:clrMapOvr>
    <a:masterClrMapping/>
  </p:clrMapOvr>
  <p:transition>
    <p:fade/>
  </p:transition>
  <p:extLst>
    <p:ext uri="{DCECCB84-F9BA-43D5-87BE-67443E8EF086}">
      <p15:sldGuideLst xmlns:p15="http://schemas.microsoft.com/office/powerpoint/2012/main">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ree picture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6E89-EBB0-47ED-9FAD-08EB8591B042}"/>
              </a:ext>
            </a:extLst>
          </p:cNvPr>
          <p:cNvSpPr>
            <a:spLocks noGrp="1"/>
          </p:cNvSpPr>
          <p:nvPr>
            <p:ph type="title"/>
          </p:nvPr>
        </p:nvSpPr>
        <p:spPr>
          <a:xfrm>
            <a:off x="385064" y="457200"/>
            <a:ext cx="11424918" cy="553998"/>
          </a:xfrm>
        </p:spPr>
        <p:txBody>
          <a:body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385065" y="2027426"/>
            <a:ext cx="3624074" cy="3624074"/>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385064" y="5715000"/>
            <a:ext cx="3624074" cy="5540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258564" y="2027426"/>
            <a:ext cx="3624074" cy="3624074"/>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258564" y="5715000"/>
            <a:ext cx="3624074" cy="5540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82863" y="2027426"/>
            <a:ext cx="3624074" cy="3624074"/>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82863" y="5715000"/>
            <a:ext cx="3624074" cy="554038"/>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6" name="Freeform: Shape 15" descr="Yellow-Blue MIS Identity bar">
            <a:extLst>
              <a:ext uri="{FF2B5EF4-FFF2-40B4-BE49-F238E27FC236}">
                <a16:creationId xmlns:a16="http://schemas.microsoft.com/office/drawing/2014/main" id="{26E05BF0-6D09-42F2-9FBB-DFB10EB9EA04}"/>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1248347414"/>
      </p:ext>
    </p:extLst>
  </p:cSld>
  <p:clrMapOvr>
    <a:masterClrMapping/>
  </p:clrMapOvr>
  <p:transition>
    <p:fade/>
  </p:transition>
  <p:extLst>
    <p:ext uri="{DCECCB84-F9BA-43D5-87BE-67443E8EF086}">
      <p15:sldGuideLst xmlns:p15="http://schemas.microsoft.com/office/powerpoint/2012/main">
        <p15:guide id="4" orient="horz" pos="1272">
          <p15:clr>
            <a:srgbClr val="5ACBF0"/>
          </p15:clr>
        </p15:guide>
        <p15:guide id="5" orient="horz" pos="288">
          <p15:clr>
            <a:srgbClr val="5ACBF0"/>
          </p15:clr>
        </p15:guide>
        <p15:guide id="8" pos="4936">
          <p15:clr>
            <a:srgbClr val="5ACBF0"/>
          </p15:clr>
        </p15:guide>
        <p15:guide id="10" orient="horz" pos="3465">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our picture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BAB1C-87C2-4D17-9A4E-A77CF2A47B95}"/>
              </a:ext>
            </a:extLst>
          </p:cNvPr>
          <p:cNvSpPr>
            <a:spLocks noGrp="1"/>
          </p:cNvSpPr>
          <p:nvPr>
            <p:ph type="title"/>
          </p:nvPr>
        </p:nvSpPr>
        <p:spPr>
          <a:xfrm>
            <a:off x="385064" y="457200"/>
            <a:ext cx="11424918" cy="553998"/>
          </a:xfrm>
        </p:spPr>
        <p:txBody>
          <a:body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385064" y="2025649"/>
            <a:ext cx="2622805" cy="2622805"/>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385063" y="4753938"/>
            <a:ext cx="2622805"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319441" y="2025649"/>
            <a:ext cx="2622805" cy="2622805"/>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319441" y="4753938"/>
            <a:ext cx="2622805"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53818" y="2025649"/>
            <a:ext cx="2622805" cy="2622805"/>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53818" y="4753938"/>
            <a:ext cx="2622805"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188195" y="2025649"/>
            <a:ext cx="2622805" cy="2622805"/>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188195" y="4753938"/>
            <a:ext cx="2622805"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8" name="Freeform: Shape 17" descr="Yellow-Blue MIS Identity bar">
            <a:extLst>
              <a:ext uri="{FF2B5EF4-FFF2-40B4-BE49-F238E27FC236}">
                <a16:creationId xmlns:a16="http://schemas.microsoft.com/office/drawing/2014/main" id="{CA5FE069-F8D1-416A-B4F5-2438096AE1C2}"/>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91980512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filmstrip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381000" y="585788"/>
            <a:ext cx="11433046" cy="1115568"/>
          </a:xfrm>
        </p:spPr>
        <p:txBody>
          <a:bodyPr anchor="ctr"/>
          <a:lstStyle>
            <a:lvl1pPr algn="ctr">
              <a:defRPr/>
            </a:lvl1pPr>
          </a:lstStyle>
          <a:p>
            <a:r>
              <a:rPr lang="en-US"/>
              <a:t>Click to edit Master title style</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381000" y="5334000"/>
            <a:ext cx="5300472"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510528" y="5334000"/>
            <a:ext cx="5300472"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Freeform: Shape 8" descr="Yellow-Blue MIS Identity bar">
            <a:extLst>
              <a:ext uri="{FF2B5EF4-FFF2-40B4-BE49-F238E27FC236}">
                <a16:creationId xmlns:a16="http://schemas.microsoft.com/office/drawing/2014/main" id="{9A1E2060-1BEF-47A5-9C9F-8B4B59D967EE}"/>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30878686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13" orient="horz" pos="3360">
          <p15:clr>
            <a:srgbClr val="5ACBF0"/>
          </p15:clr>
        </p15:guide>
        <p15:guide id="14" orient="horz">
          <p15:clr>
            <a:srgbClr val="5ACBF0"/>
          </p15:clr>
        </p15:guide>
        <p15:guide id="16" pos="4229">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ree filmstrip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381000" y="585787"/>
            <a:ext cx="11433046" cy="1115568"/>
          </a:xfrm>
        </p:spPr>
        <p:txBody>
          <a:bodyPr anchor="ctr"/>
          <a:lstStyle>
            <a:lvl1pPr algn="ctr">
              <a:defRPr/>
            </a:lvl1pPr>
          </a:lstStyle>
          <a:p>
            <a:r>
              <a:rPr lang="en-US"/>
              <a:t>Click to edit Master title style</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377954" y="4800600"/>
            <a:ext cx="3267452"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462274" y="4799409"/>
            <a:ext cx="3267452"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546594" y="4799410"/>
            <a:ext cx="3267452"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1" name="Freeform: Shape 10" descr="Yellow-Blue MIS Identity bar">
            <a:extLst>
              <a:ext uri="{FF2B5EF4-FFF2-40B4-BE49-F238E27FC236}">
                <a16:creationId xmlns:a16="http://schemas.microsoft.com/office/drawing/2014/main" id="{C923F323-5CF1-4A9A-A15A-6BCA34B0A09A}"/>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37263672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our filmstrip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381000" y="585788"/>
            <a:ext cx="11433046" cy="1115568"/>
          </a:xfrm>
        </p:spPr>
        <p:txBody>
          <a:bodyPr anchor="ctr"/>
          <a:lstStyle>
            <a:lvl1pPr algn="ctr">
              <a:defRPr/>
            </a:lvl1pPr>
          </a:lstStyle>
          <a:p>
            <a:r>
              <a:rPr lang="en-US"/>
              <a:t>Click to edit Master title style</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377954" y="4800600"/>
            <a:ext cx="2243324"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442210" y="4799409"/>
            <a:ext cx="2243324"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506466" y="4799410"/>
            <a:ext cx="2243324"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570722" y="4799409"/>
            <a:ext cx="2243324"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1" name="Freeform: Shape 20" descr="Yellow-Blue MIS Identity bar">
            <a:extLst>
              <a:ext uri="{FF2B5EF4-FFF2-40B4-BE49-F238E27FC236}">
                <a16:creationId xmlns:a16="http://schemas.microsoft.com/office/drawing/2014/main" id="{729B4278-6060-47C1-B82A-6AD09B0A5472}"/>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09615628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guide id="22" pos="3864">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ive filmstrip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381000" y="585788"/>
            <a:ext cx="11433046" cy="1115568"/>
          </a:xfrm>
        </p:spPr>
        <p:txBody>
          <a:bodyPr anchor="ctr"/>
          <a:lstStyle>
            <a:lvl1pPr algn="ctr">
              <a:defRPr/>
            </a:lvl1pPr>
          </a:lstStyle>
          <a:p>
            <a:r>
              <a:rPr lang="en-US"/>
              <a:t>Click to edit Master title style</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28600" y="4800600"/>
            <a:ext cx="1929384"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679954" y="4799409"/>
            <a:ext cx="1929384"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31308" y="4799410"/>
            <a:ext cx="1929384"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582662" y="4799409"/>
            <a:ext cx="1929384"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34016" y="4799409"/>
            <a:ext cx="1929384"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3" name="Freeform: Shape 22" descr="Yellow-Blue MIS Identity bar">
            <a:extLst>
              <a:ext uri="{FF2B5EF4-FFF2-40B4-BE49-F238E27FC236}">
                <a16:creationId xmlns:a16="http://schemas.microsoft.com/office/drawing/2014/main" id="{2F2DD4A5-8EF6-436E-AF8A-DBFD72C7D417}"/>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136738250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guide id="31" pos="4416">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ree round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381000" y="869747"/>
            <a:ext cx="11433046" cy="553998"/>
          </a:xfrm>
        </p:spPr>
        <p:txBody>
          <a:bodyPr anchor="ctr"/>
          <a:lstStyle>
            <a:lvl1pPr algn="ctr">
              <a:defRPr>
                <a:solidFill>
                  <a:schemeClr val="tx1"/>
                </a:solidFill>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1" name="Freeform: Shape 10" descr="Yellow-Blue MIS Identity bar">
            <a:extLst>
              <a:ext uri="{FF2B5EF4-FFF2-40B4-BE49-F238E27FC236}">
                <a16:creationId xmlns:a16="http://schemas.microsoft.com/office/drawing/2014/main" id="{271AA29C-986E-4FBF-9978-2A6CF0CBD6F9}"/>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65508839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0F29D-C5E8-44D2-9526-FDD92F645402}"/>
              </a:ext>
            </a:extLst>
          </p:cNvPr>
          <p:cNvSpPr>
            <a:spLocks noGrp="1"/>
          </p:cNvSpPr>
          <p:nvPr>
            <p:ph type="title"/>
          </p:nvPr>
        </p:nvSpPr>
        <p:spPr>
          <a:xfrm>
            <a:off x="588263" y="5438001"/>
            <a:ext cx="11018520" cy="553998"/>
          </a:xfrm>
        </p:spPr>
        <p:txBody>
          <a:bodyPr anchor="ctr"/>
          <a:lstStyle>
            <a:lvl1pPr algn="ctr">
              <a:defRPr>
                <a:solidFill>
                  <a:schemeClr val="tx1"/>
                </a:soli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2768375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our round photo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CCD7CA-4A29-4B5A-9299-CE3769737794}"/>
              </a:ext>
            </a:extLst>
          </p:cNvPr>
          <p:cNvSpPr>
            <a:spLocks noGrp="1"/>
          </p:cNvSpPr>
          <p:nvPr>
            <p:ph type="title"/>
          </p:nvPr>
        </p:nvSpPr>
        <p:spPr/>
        <p:txBody>
          <a:body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0" name="Freeform: Shape 19" descr="Yellow-Blue MIS Identity bar">
            <a:extLst>
              <a:ext uri="{FF2B5EF4-FFF2-40B4-BE49-F238E27FC236}">
                <a16:creationId xmlns:a16="http://schemas.microsoft.com/office/drawing/2014/main" id="{1CCF2B0C-AD16-4502-8CEA-ACEE14D1FAF1}"/>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28271375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5" pos="1826">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Four round photo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CCD7CA-4A29-4B5A-9299-CE3769737794}"/>
              </a:ext>
            </a:extLst>
          </p:cNvPr>
          <p:cNvSpPr>
            <a:spLocks noGrp="1"/>
          </p:cNvSpPr>
          <p:nvPr>
            <p:ph type="title"/>
          </p:nvPr>
        </p:nvSpPr>
        <p:spPr/>
        <p:txBody>
          <a:body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3252541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5" pos="1826">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ive round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381000" y="583007"/>
            <a:ext cx="11433046"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379983" y="2081783"/>
            <a:ext cx="2145794" cy="2145794"/>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572000"/>
            <a:ext cx="1737360" cy="16970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701289" y="2081783"/>
            <a:ext cx="2145794" cy="2145794"/>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572000"/>
            <a:ext cx="1737360" cy="16970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023103" y="2081783"/>
            <a:ext cx="2145794" cy="2145794"/>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572000"/>
            <a:ext cx="1737360" cy="16970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343901" y="2081783"/>
            <a:ext cx="2145794" cy="2145794"/>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572000"/>
            <a:ext cx="1737360" cy="169703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665206" y="2081783"/>
            <a:ext cx="2145794" cy="2145794"/>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572000"/>
            <a:ext cx="1737360" cy="16970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2" name="Freeform: Shape 21" descr="Yellow-Blue MIS Identity bar">
            <a:extLst>
              <a:ext uri="{FF2B5EF4-FFF2-40B4-BE49-F238E27FC236}">
                <a16:creationId xmlns:a16="http://schemas.microsoft.com/office/drawing/2014/main" id="{1B9725C1-B5A0-465A-9F2C-79DAC78DC178}"/>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139086104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slide 1b">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062EFB-D91D-46D0-AE23-1776ED5DF102}"/>
              </a:ext>
              <a:ext uri="{C183D7F6-B498-43B3-948B-1728B52AA6E4}">
                <adec:decorative xmlns:adec="http://schemas.microsoft.com/office/drawing/2017/decorative" val="1"/>
              </a:ext>
            </a:extLst>
          </p:cNvPr>
          <p:cNvSpPr/>
          <p:nvPr userDrawn="1"/>
        </p:nvSpPr>
        <p:spPr bwMode="auto">
          <a:xfrm>
            <a:off x="228600" y="228600"/>
            <a:ext cx="11734800" cy="6400800"/>
          </a:xfrm>
          <a:prstGeom prst="rect">
            <a:avLst/>
          </a:prstGeom>
          <a:solidFill>
            <a:schemeClr val="tx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6" name="Rectangle 5" descr="Yellow-Blue MIS Identity bar">
            <a:extLst>
              <a:ext uri="{FF2B5EF4-FFF2-40B4-BE49-F238E27FC236}">
                <a16:creationId xmlns:a16="http://schemas.microsoft.com/office/drawing/2014/main" id="{86CFD38A-74AF-4610-87E1-A4E2D8B34C34}"/>
              </a:ext>
              <a:ext uri="{C183D7F6-B498-43B3-948B-1728B52AA6E4}">
                <adec:decorative xmlns:adec="http://schemas.microsoft.com/office/drawing/2017/decorative" val="0"/>
              </a:ext>
            </a:extLst>
          </p:cNvPr>
          <p:cNvSpPr/>
          <p:nvPr userDrawn="1"/>
        </p:nvSpPr>
        <p:spPr bwMode="auto">
          <a:xfrm>
            <a:off x="1447800" y="1847850"/>
            <a:ext cx="3390900" cy="148368"/>
          </a:xfrm>
          <a:prstGeom prst="rect">
            <a:avLst/>
          </a:pr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447800" y="2178050"/>
            <a:ext cx="9296400" cy="1661993"/>
          </a:xfrm>
        </p:spPr>
        <p:txBody>
          <a:bodyPr anchor="b"/>
          <a:lstStyle>
            <a:lvl1pPr>
              <a:defRPr>
                <a:solidFill>
                  <a:schemeClr val="bg1"/>
                </a:solidFill>
              </a:defRPr>
            </a:lvl1pPr>
          </a:lstStyle>
          <a:p>
            <a:r>
              <a:rPr lang="en-US"/>
              <a:t>Add quote text here Add quote text here Add quote text here Add quote text here Add quote text here</a:t>
            </a:r>
          </a:p>
        </p:txBody>
      </p:sp>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447801" y="3931893"/>
            <a:ext cx="5916266" cy="276999"/>
          </a:xfrm>
        </p:spPr>
        <p:txBody>
          <a:bodyPr/>
          <a:lstStyle>
            <a:lvl1pPr marL="0" indent="0" algn="l">
              <a:spcBef>
                <a:spcPts val="0"/>
              </a:spcBef>
              <a:buNone/>
              <a:defRPr sz="1800">
                <a:solidFill>
                  <a:schemeClr val="bg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447801" y="4229472"/>
            <a:ext cx="5916266" cy="215444"/>
          </a:xfrm>
        </p:spPr>
        <p:txBody>
          <a:bodyPr/>
          <a:lstStyle>
            <a:lvl1pPr marL="0" indent="0" algn="l">
              <a:spcBef>
                <a:spcPts val="0"/>
              </a:spcBef>
              <a:buNone/>
              <a:defRPr sz="1400">
                <a:solidFill>
                  <a:schemeClr val="bg1"/>
                </a:solidFill>
                <a:latin typeface="+mn-lt"/>
              </a:defRPr>
            </a:lvl1pPr>
          </a:lstStyle>
          <a:p>
            <a:pPr lvl="0"/>
            <a:r>
              <a:rPr lang="en-US"/>
              <a:t>Job title or another attribute</a:t>
            </a:r>
          </a:p>
        </p:txBody>
      </p:sp>
    </p:spTree>
    <p:extLst>
      <p:ext uri="{BB962C8B-B14F-4D97-AF65-F5344CB8AC3E}">
        <p14:creationId xmlns:p14="http://schemas.microsoft.com/office/powerpoint/2010/main" val="18842015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366">
          <p15:clr>
            <a:srgbClr val="F26B43"/>
          </p15:clr>
        </p15:guide>
        <p15:guide id="5" orient="horz" pos="3951">
          <p15:clr>
            <a:srgbClr val="F26B43"/>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slide 2b">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BDD737-A1E4-457C-BA79-65E253E5D02F}"/>
              </a:ext>
              <a:ext uri="{C183D7F6-B498-43B3-948B-1728B52AA6E4}">
                <adec:decorative xmlns:adec="http://schemas.microsoft.com/office/drawing/2017/decorative" val="1"/>
              </a:ext>
            </a:extLst>
          </p:cNvPr>
          <p:cNvSpPr/>
          <p:nvPr userDrawn="1"/>
        </p:nvSpPr>
        <p:spPr bwMode="auto">
          <a:xfrm>
            <a:off x="228600" y="228600"/>
            <a:ext cx="11734800" cy="64008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2" name="Freeform: Shape 11" descr="A graphic of open inverted commas">
            <a:extLst>
              <a:ext uri="{FF2B5EF4-FFF2-40B4-BE49-F238E27FC236}">
                <a16:creationId xmlns:a16="http://schemas.microsoft.com/office/drawing/2014/main" id="{2E062A25-13F5-4822-BA36-ED01A4312FE5}"/>
              </a:ext>
            </a:extLst>
          </p:cNvPr>
          <p:cNvSpPr/>
          <p:nvPr/>
        </p:nvSpPr>
        <p:spPr>
          <a:xfrm flipH="1" flipV="1">
            <a:off x="1163638" y="1390286"/>
            <a:ext cx="778756" cy="553999"/>
          </a:xfrm>
          <a:custGeom>
            <a:avLst/>
            <a:gdLst>
              <a:gd name="connsiteX0" fmla="*/ 723900 w 952500"/>
              <a:gd name="connsiteY0" fmla="*/ 0 h 677599"/>
              <a:gd name="connsiteX1" fmla="*/ 942194 w 952500"/>
              <a:gd name="connsiteY1" fmla="*/ 160525 h 677599"/>
              <a:gd name="connsiteX2" fmla="*/ 952500 w 952500"/>
              <a:gd name="connsiteY2" fmla="*/ 228600 h 677599"/>
              <a:gd name="connsiteX3" fmla="*/ 952224 w 952500"/>
              <a:gd name="connsiteY3" fmla="*/ 240182 h 677599"/>
              <a:gd name="connsiteX4" fmla="*/ 952500 w 952500"/>
              <a:gd name="connsiteY4" fmla="*/ 255337 h 677599"/>
              <a:gd name="connsiteX5" fmla="*/ 563128 w 952500"/>
              <a:gd name="connsiteY5" fmla="*/ 677599 h 677599"/>
              <a:gd name="connsiteX6" fmla="*/ 708908 w 952500"/>
              <a:gd name="connsiteY6" fmla="*/ 456705 h 677599"/>
              <a:gd name="connsiteX7" fmla="*/ 495300 w 952500"/>
              <a:gd name="connsiteY7" fmla="*/ 228600 h 677599"/>
              <a:gd name="connsiteX8" fmla="*/ 599704 w 952500"/>
              <a:gd name="connsiteY8" fmla="*/ 36671 h 677599"/>
              <a:gd name="connsiteX9" fmla="*/ 723900 w 952500"/>
              <a:gd name="connsiteY9" fmla="*/ 0 h 677599"/>
              <a:gd name="connsiteX10" fmla="*/ 228600 w 952500"/>
              <a:gd name="connsiteY10" fmla="*/ 0 h 677599"/>
              <a:gd name="connsiteX11" fmla="*/ 446894 w 952500"/>
              <a:gd name="connsiteY11" fmla="*/ 160525 h 677599"/>
              <a:gd name="connsiteX12" fmla="*/ 457200 w 952500"/>
              <a:gd name="connsiteY12" fmla="*/ 228600 h 677599"/>
              <a:gd name="connsiteX13" fmla="*/ 456924 w 952500"/>
              <a:gd name="connsiteY13" fmla="*/ 240182 h 677599"/>
              <a:gd name="connsiteX14" fmla="*/ 457200 w 952500"/>
              <a:gd name="connsiteY14" fmla="*/ 255337 h 677599"/>
              <a:gd name="connsiteX15" fmla="*/ 67818 w 952500"/>
              <a:gd name="connsiteY15" fmla="*/ 677599 h 677599"/>
              <a:gd name="connsiteX16" fmla="*/ 213598 w 952500"/>
              <a:gd name="connsiteY16" fmla="*/ 456705 h 677599"/>
              <a:gd name="connsiteX17" fmla="*/ 0 w 952500"/>
              <a:gd name="connsiteY17" fmla="*/ 228600 h 677599"/>
              <a:gd name="connsiteX18" fmla="*/ 104404 w 952500"/>
              <a:gd name="connsiteY18" fmla="*/ 36671 h 677599"/>
              <a:gd name="connsiteX19" fmla="*/ 228600 w 952500"/>
              <a:gd name="connsiteY19" fmla="*/ 0 h 67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2500" h="677599">
                <a:moveTo>
                  <a:pt x="723900" y="0"/>
                </a:moveTo>
                <a:cubicBezTo>
                  <a:pt x="826446" y="0"/>
                  <a:pt x="913228" y="67523"/>
                  <a:pt x="942194" y="160525"/>
                </a:cubicBezTo>
                <a:cubicBezTo>
                  <a:pt x="948890" y="182032"/>
                  <a:pt x="952500" y="204902"/>
                  <a:pt x="952500" y="228600"/>
                </a:cubicBezTo>
                <a:cubicBezTo>
                  <a:pt x="952500" y="232496"/>
                  <a:pt x="952405" y="236363"/>
                  <a:pt x="952224" y="240182"/>
                </a:cubicBezTo>
                <a:cubicBezTo>
                  <a:pt x="952386" y="245221"/>
                  <a:pt x="952500" y="250269"/>
                  <a:pt x="952500" y="255337"/>
                </a:cubicBezTo>
                <a:cubicBezTo>
                  <a:pt x="952500" y="482384"/>
                  <a:pt x="779802" y="667617"/>
                  <a:pt x="563128" y="677599"/>
                </a:cubicBezTo>
                <a:cubicBezTo>
                  <a:pt x="632489" y="622954"/>
                  <a:pt x="684467" y="545830"/>
                  <a:pt x="708908" y="456705"/>
                </a:cubicBezTo>
                <a:cubicBezTo>
                  <a:pt x="589636" y="448980"/>
                  <a:pt x="495300" y="349815"/>
                  <a:pt x="495300" y="228600"/>
                </a:cubicBezTo>
                <a:cubicBezTo>
                  <a:pt x="495300" y="148142"/>
                  <a:pt x="536877" y="77400"/>
                  <a:pt x="599704" y="36671"/>
                </a:cubicBezTo>
                <a:cubicBezTo>
                  <a:pt x="635479" y="13478"/>
                  <a:pt x="678094" y="0"/>
                  <a:pt x="723900" y="0"/>
                </a:cubicBezTo>
                <a:close/>
                <a:moveTo>
                  <a:pt x="228600" y="0"/>
                </a:moveTo>
                <a:cubicBezTo>
                  <a:pt x="331137" y="0"/>
                  <a:pt x="417919" y="67523"/>
                  <a:pt x="446894" y="160525"/>
                </a:cubicBezTo>
                <a:cubicBezTo>
                  <a:pt x="453600" y="182032"/>
                  <a:pt x="457200" y="204902"/>
                  <a:pt x="457200" y="228600"/>
                </a:cubicBezTo>
                <a:cubicBezTo>
                  <a:pt x="457200" y="232496"/>
                  <a:pt x="457105" y="236363"/>
                  <a:pt x="456924" y="240182"/>
                </a:cubicBezTo>
                <a:cubicBezTo>
                  <a:pt x="457086" y="245221"/>
                  <a:pt x="457200" y="250269"/>
                  <a:pt x="457200" y="255337"/>
                </a:cubicBezTo>
                <a:cubicBezTo>
                  <a:pt x="457200" y="482384"/>
                  <a:pt x="284493" y="667617"/>
                  <a:pt x="67818" y="677599"/>
                </a:cubicBezTo>
                <a:cubicBezTo>
                  <a:pt x="137179" y="622954"/>
                  <a:pt x="189157" y="545830"/>
                  <a:pt x="213598" y="456705"/>
                </a:cubicBezTo>
                <a:cubicBezTo>
                  <a:pt x="94336" y="448980"/>
                  <a:pt x="0" y="349815"/>
                  <a:pt x="0" y="228600"/>
                </a:cubicBezTo>
                <a:cubicBezTo>
                  <a:pt x="0" y="148142"/>
                  <a:pt x="41567" y="77400"/>
                  <a:pt x="104404" y="36671"/>
                </a:cubicBezTo>
                <a:cubicBezTo>
                  <a:pt x="140170" y="13478"/>
                  <a:pt x="182804" y="0"/>
                  <a:pt x="228600" y="0"/>
                </a:cubicBezTo>
                <a:close/>
              </a:path>
            </a:pathLst>
          </a:custGeom>
          <a:gradFill flip="none" rotWithShape="1">
            <a:gsLst>
              <a:gs pos="60000">
                <a:srgbClr val="61C5BE"/>
              </a:gs>
              <a:gs pos="30000">
                <a:srgbClr val="FFF200"/>
              </a:gs>
              <a:gs pos="99000">
                <a:schemeClr val="accent5"/>
              </a:gs>
            </a:gsLst>
            <a:lin ang="10800000" scaled="1"/>
            <a:tileRect/>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9" y="2284729"/>
            <a:ext cx="5999162" cy="553998"/>
          </a:xfrm>
        </p:spPr>
        <p:txBody>
          <a:bodyPr rIns="182880" anchor="t"/>
          <a:lstStyle>
            <a:lvl1pPr>
              <a:defRPr>
                <a:solidFill>
                  <a:schemeClr val="tx1"/>
                </a:solidFill>
              </a:defRPr>
            </a:lvl1pPr>
          </a:lstStyle>
          <a:p>
            <a:r>
              <a:rPr lang="en-US"/>
              <a:t>Add quote text here</a:t>
            </a:r>
          </a:p>
        </p:txBody>
      </p:sp>
      <p:sp>
        <p:nvSpPr>
          <p:cNvPr id="14" name="Rectangle 13" descr="Yellow-Blue MIS Identity bar">
            <a:extLst>
              <a:ext uri="{FF2B5EF4-FFF2-40B4-BE49-F238E27FC236}">
                <a16:creationId xmlns:a16="http://schemas.microsoft.com/office/drawing/2014/main" id="{E1E9CDAE-06ED-4189-9ECD-7BFBFE00EF7D}"/>
              </a:ext>
              <a:ext uri="{C183D7F6-B498-43B3-948B-1728B52AA6E4}">
                <adec:decorative xmlns:adec="http://schemas.microsoft.com/office/drawing/2017/decorative" val="0"/>
              </a:ext>
            </a:extLst>
          </p:cNvPr>
          <p:cNvSpPr/>
          <p:nvPr userDrawn="1"/>
        </p:nvSpPr>
        <p:spPr bwMode="auto">
          <a:xfrm>
            <a:off x="8420100" y="1847850"/>
            <a:ext cx="3543299" cy="148368"/>
          </a:xfrm>
          <a:prstGeom prst="rect">
            <a:avLst/>
          </a:pr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1" y="2304040"/>
            <a:ext cx="3390900"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1" y="2601619"/>
            <a:ext cx="3390900" cy="215444"/>
          </a:xfrm>
        </p:spPr>
        <p:txBody>
          <a:bodyPr/>
          <a:lstStyle>
            <a:lvl1pPr marL="0" indent="0" algn="l">
              <a:spcBef>
                <a:spcPts val="0"/>
              </a:spcBef>
              <a:buNone/>
              <a:defRPr sz="1400">
                <a:solidFill>
                  <a:schemeClr val="accent5"/>
                </a:solidFill>
                <a:latin typeface="+mn-lt"/>
              </a:defRPr>
            </a:lvl1pPr>
          </a:lstStyle>
          <a:p>
            <a:pPr lvl="0"/>
            <a:r>
              <a:rPr lang="en-US"/>
              <a:t>Job title or another attribute</a:t>
            </a:r>
          </a:p>
        </p:txBody>
      </p:sp>
    </p:spTree>
    <p:extLst>
      <p:ext uri="{BB962C8B-B14F-4D97-AF65-F5344CB8AC3E}">
        <p14:creationId xmlns:p14="http://schemas.microsoft.com/office/powerpoint/2010/main" val="53894705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366">
          <p15:clr>
            <a:srgbClr val="F26B43"/>
          </p15:clr>
        </p15:guide>
        <p15:guide id="5" orient="horz" pos="3951">
          <p15:clr>
            <a:srgbClr val="F26B43"/>
          </p15:clr>
        </p15:guide>
        <p15:guide id="24" pos="733">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text side by side 3">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 uri="{C183D7F6-B498-43B3-948B-1728B52AA6E4}">
                <adec:decorative xmlns:adec="http://schemas.microsoft.com/office/drawing/2017/decorative" val="1"/>
              </a:ext>
            </a:extLst>
          </p:cNvPr>
          <p:cNvSpPr/>
          <p:nvPr userDrawn="1"/>
        </p:nvSpPr>
        <p:spPr bwMode="auto">
          <a:xfrm>
            <a:off x="0" y="0"/>
            <a:ext cx="435610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381000" y="585788"/>
            <a:ext cx="3682999" cy="3118624"/>
          </a:xfrm>
        </p:spPr>
        <p:txBody>
          <a:bodyPr anchor="t">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838700" y="585788"/>
            <a:ext cx="6972300" cy="430887"/>
          </a:xfrm>
        </p:spPr>
        <p:txBody>
          <a:bodyPr anchor="t">
            <a:spAutoFit/>
          </a:bodyPr>
          <a:lstStyle>
            <a:lvl1pPr marL="342900" indent="-342900">
              <a:spcAft>
                <a:spcPts val="600"/>
              </a:spcAft>
              <a:buSzPct val="100000"/>
              <a:buFont typeface="Arial" panose="020B0604020202020204" pitchFamily="34" charset="0"/>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8" name="Freeform: Shape 7" descr="Yellow-Blue MIS Identity bar">
            <a:extLst>
              <a:ext uri="{FF2B5EF4-FFF2-40B4-BE49-F238E27FC236}">
                <a16:creationId xmlns:a16="http://schemas.microsoft.com/office/drawing/2014/main" id="{021489BF-AF0D-4361-8E48-153B935AA8DC}"/>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4137803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 uri="{C183D7F6-B498-43B3-948B-1728B52AA6E4}">
                <adec:decorative xmlns:adec="http://schemas.microsoft.com/office/drawing/2017/decorative" val="1"/>
              </a:ext>
            </a:extLst>
          </p:cNvPr>
          <p:cNvSpPr/>
          <p:nvPr userDrawn="1"/>
        </p:nvSpPr>
        <p:spPr bwMode="auto">
          <a:xfrm>
            <a:off x="0" y="0"/>
            <a:ext cx="435610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381000" y="585788"/>
            <a:ext cx="3682999" cy="3118624"/>
          </a:xfrm>
        </p:spPr>
        <p:txBody>
          <a:bodyPr anchor="t">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838700" y="585788"/>
            <a:ext cx="6972300" cy="430887"/>
          </a:xfrm>
        </p:spPr>
        <p:txBody>
          <a:bodyPr anchor="t">
            <a:spAutoFit/>
          </a:bodyPr>
          <a:lstStyle>
            <a:lvl1pPr marL="342900" indent="-342900">
              <a:spcAft>
                <a:spcPts val="600"/>
              </a:spcAft>
              <a:buSzPct val="100000"/>
              <a:buFont typeface="Arial" panose="020B0604020202020204" pitchFamily="34" charset="0"/>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4800550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FFFF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130714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arge Number Divide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94E706-11B5-4718-8E2F-368D72CD4B8E}"/>
              </a:ext>
              <a:ext uri="{C183D7F6-B498-43B3-948B-1728B52AA6E4}">
                <adec:decorative xmlns:adec="http://schemas.microsoft.com/office/drawing/2017/decorative" val="1"/>
              </a:ext>
            </a:extLst>
          </p:cNvPr>
          <p:cNvSpPr/>
          <p:nvPr userDrawn="1"/>
        </p:nvSpPr>
        <p:spPr bwMode="auto">
          <a:xfrm>
            <a:off x="110884" y="110882"/>
            <a:ext cx="11970232" cy="663623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570156"/>
            <a:ext cx="4356100" cy="6066633"/>
          </a:xfrm>
          <a:prstGeom prst="rect">
            <a:avLst/>
          </a:prstGeom>
          <a:noFill/>
        </p:spPr>
        <p:txBody>
          <a:bodyPr wrap="square" lIns="0" tIns="0" rIns="0" bIns="0" rtlCol="0" anchor="t">
            <a:noAutofit/>
          </a:bodyPr>
          <a:lstStyle/>
          <a:p>
            <a:pPr algn="l"/>
            <a:r>
              <a:rPr lang="en-US" sz="50000" b="1" i="0">
                <a:solidFill>
                  <a:schemeClr val="tx2"/>
                </a:solidFill>
                <a:latin typeface="Segoe UI" panose="020B0502040204020203" pitchFamily="34" charset="0"/>
                <a:cs typeface="Segoe UI" panose="020B0502040204020203" pitchFamily="34" charset="0"/>
              </a:rPr>
              <a:t>1</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bg1"/>
                </a:solidFill>
                <a:latin typeface="+mj-lt"/>
              </a:defRPr>
            </a:lvl1pPr>
          </a:lstStyle>
          <a:p>
            <a:pPr lvl="0"/>
            <a:r>
              <a:rPr lang="en-US"/>
              <a:t>Section title</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6" name="TextBox 5">
            <a:extLst>
              <a:ext uri="{FF2B5EF4-FFF2-40B4-BE49-F238E27FC236}">
                <a16:creationId xmlns:a16="http://schemas.microsoft.com/office/drawing/2014/main" id="{A1DC2181-37AB-40A3-B61C-1DE7DBB57D6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624893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Large Number Divider 1">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8" name="Rectangle 7">
            <a:extLst>
              <a:ext uri="{FF2B5EF4-FFF2-40B4-BE49-F238E27FC236}">
                <a16:creationId xmlns:a16="http://schemas.microsoft.com/office/drawing/2014/main" id="{177213EA-C59E-470F-A37B-AA2ECD245877}"/>
              </a:ext>
              <a:ext uri="{C183D7F6-B498-43B3-948B-1728B52AA6E4}">
                <adec:decorative xmlns:adec="http://schemas.microsoft.com/office/drawing/2017/decorative" val="1"/>
              </a:ext>
            </a:extLst>
          </p:cNvPr>
          <p:cNvSpPr/>
          <p:nvPr userDrawn="1"/>
        </p:nvSpPr>
        <p:spPr bwMode="auto">
          <a:xfrm>
            <a:off x="110884" y="110882"/>
            <a:ext cx="11970232" cy="663623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569602"/>
            <a:ext cx="4356100" cy="6177516"/>
          </a:xfrm>
          <a:prstGeom prst="rect">
            <a:avLst/>
          </a:prstGeom>
          <a:noFill/>
        </p:spPr>
        <p:txBody>
          <a:bodyPr wrap="square" lIns="0" tIns="0" rIns="0" bIns="0" rtlCol="0" anchor="t">
            <a:noAutofit/>
          </a:bodyPr>
          <a:lstStyle/>
          <a:p>
            <a:pPr algn="l"/>
            <a:r>
              <a:rPr lang="en-US" sz="50000" b="1" i="0">
                <a:solidFill>
                  <a:schemeClr val="tx2"/>
                </a:solidFill>
                <a:latin typeface="Segoe UI" panose="020B0502040204020203" pitchFamily="34" charset="0"/>
                <a:cs typeface="Segoe UI" panose="020B0502040204020203" pitchFamily="34" charset="0"/>
              </a:rPr>
              <a:t>2</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bg1"/>
                </a:solidFill>
                <a:latin typeface="+mj-lt"/>
              </a:defRPr>
            </a:lvl1pPr>
          </a:lstStyle>
          <a:p>
            <a:pPr lvl="0"/>
            <a:r>
              <a:rPr lang="en-US"/>
              <a:t>Section title</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Tree>
    <p:extLst>
      <p:ext uri="{BB962C8B-B14F-4D97-AF65-F5344CB8AC3E}">
        <p14:creationId xmlns:p14="http://schemas.microsoft.com/office/powerpoint/2010/main" val="408332042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chemeClr val="bg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4" name="Title 1">
            <a:extLst>
              <a:ext uri="{FF2B5EF4-FFF2-40B4-BE49-F238E27FC236}">
                <a16:creationId xmlns:a16="http://schemas.microsoft.com/office/drawing/2014/main" id="{48A60ED9-DFFF-482E-A28A-DD52216E8CE2}"/>
              </a:ext>
            </a:extLst>
          </p:cNvPr>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788848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Pr>
        <a:solidFill>
          <a:schemeClr val="bg1"/>
        </a:solidFill>
        <a:effectLst/>
      </p:bgPr>
    </p:bg>
    <p:spTree>
      <p:nvGrpSpPr>
        <p:cNvPr id="1" name=""/>
        <p:cNvGrpSpPr/>
        <p:nvPr/>
      </p:nvGrpSpPr>
      <p:grpSpPr>
        <a:xfrm>
          <a:off x="0" y="0"/>
          <a:ext cx="0" cy="0"/>
          <a:chOff x="0" y="0"/>
          <a:chExt cx="0" cy="0"/>
        </a:xfrm>
      </p:grpSpPr>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2443"/>
          </a:xfr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0" rIns="0" bIns="0" numCol="1" spcCol="0" rtlCol="0" fromWordArt="0" anchor="ctr" anchorCtr="0" forceAA="0" compatLnSpc="1">
            <a:prstTxWarp prst="textNoShape">
              <a:avLst/>
            </a:prstTxWarp>
            <a:noAutofit/>
          </a:bodyPr>
          <a:lstStyle>
            <a:lvl1pPr>
              <a:defRPr lang="en-US" sz="1999" kern="1200" spc="0" baseline="0" dirty="0">
                <a:solidFill>
                  <a:schemeClr val="tx1"/>
                </a:solidFill>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100000"/>
              <a:buFont typeface="Arial" panose="020B0604020202020204" pitchFamily="34" charset="0"/>
              <a:buNone/>
              <a:tabLst/>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381000" y="710247"/>
            <a:ext cx="1143000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5049795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Divider 1">
    <p:bg>
      <p:bgPr>
        <a:solidFill>
          <a:schemeClr val="tx1"/>
        </a:solidFill>
        <a:effectLst/>
      </p:bgPr>
    </p:bg>
    <p:spTree>
      <p:nvGrpSpPr>
        <p:cNvPr id="1" name=""/>
        <p:cNvGrpSpPr/>
        <p:nvPr/>
      </p:nvGrpSpPr>
      <p:grpSpPr>
        <a:xfrm>
          <a:off x="0" y="0"/>
          <a:ext cx="0" cy="0"/>
          <a:chOff x="0" y="0"/>
          <a:chExt cx="0" cy="0"/>
        </a:xfrm>
      </p:grpSpPr>
      <p:pic>
        <p:nvPicPr>
          <p:cNvPr id="8" name="Picture 7" descr="A top down drone shot of a beautiful and big Humpback Whale family migrating off the coast of south east Queensland.">
            <a:extLst>
              <a:ext uri="{FF2B5EF4-FFF2-40B4-BE49-F238E27FC236}">
                <a16:creationId xmlns:a16="http://schemas.microsoft.com/office/drawing/2014/main" id="{3AD34F01-C7EC-4DD7-AC2B-AFEF7D764C24}"/>
              </a:ext>
            </a:extLst>
          </p:cNvPr>
          <p:cNvPicPr>
            <a:picLocks noChangeAspect="1"/>
          </p:cNvPicPr>
          <p:nvPr userDrawn="1"/>
        </p:nvPicPr>
        <p:blipFill rotWithShape="1">
          <a:blip r:embed="rId2"/>
          <a:srcRect l="7489" t="17717" b="17236"/>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5E2F673-39F9-49F5-BA3F-75D7D9B3E2DB}"/>
              </a:ext>
              <a:ext uri="{C183D7F6-B498-43B3-948B-1728B52AA6E4}">
                <adec:decorative xmlns:adec="http://schemas.microsoft.com/office/drawing/2017/decorative" val="1"/>
              </a:ext>
            </a:extLst>
          </p:cNvPr>
          <p:cNvSpPr/>
          <p:nvPr userDrawn="1"/>
        </p:nvSpPr>
        <p:spPr bwMode="auto">
          <a:xfrm>
            <a:off x="2895600" y="0"/>
            <a:ext cx="9296400" cy="6858000"/>
          </a:xfrm>
          <a:prstGeom prst="rect">
            <a:avLst/>
          </a:prstGeom>
          <a:gradFill>
            <a:gsLst>
              <a:gs pos="41000">
                <a:srgbClr val="000000">
                  <a:alpha val="22000"/>
                </a:srgbClr>
              </a:gs>
              <a:gs pos="0">
                <a:schemeClr val="bg1">
                  <a:alpha val="0"/>
                </a:schemeClr>
              </a:gs>
              <a:gs pos="100000">
                <a:schemeClr val="bg1">
                  <a:alpha val="27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6" name="Title 1">
            <a:extLst>
              <a:ext uri="{FF2B5EF4-FFF2-40B4-BE49-F238E27FC236}">
                <a16:creationId xmlns:a16="http://schemas.microsoft.com/office/drawing/2014/main" id="{690F78BA-6764-5F41-B746-E5D3625C2612}"/>
              </a:ext>
            </a:extLst>
          </p:cNvPr>
          <p:cNvSpPr>
            <a:spLocks noGrp="1"/>
          </p:cNvSpPr>
          <p:nvPr>
            <p:ph type="title"/>
          </p:nvPr>
        </p:nvSpPr>
        <p:spPr>
          <a:xfrm>
            <a:off x="7480301" y="3205862"/>
            <a:ext cx="4483100" cy="446276"/>
          </a:xfrm>
        </p:spPr>
        <p:txBody>
          <a:bodyPr>
            <a:noAutofit/>
          </a:bodyPr>
          <a:lstStyle>
            <a:lvl1pPr>
              <a:defRPr sz="2900"/>
            </a:lvl1pPr>
          </a:lstStyle>
          <a:p>
            <a:r>
              <a:rPr lang="en-US"/>
              <a:t>Click to edit Master title style</a:t>
            </a:r>
          </a:p>
        </p:txBody>
      </p:sp>
      <p:sp>
        <p:nvSpPr>
          <p:cNvPr id="10" name="Rectangle 9" descr="Yellow-Blue MIS Identity bar">
            <a:extLst>
              <a:ext uri="{FF2B5EF4-FFF2-40B4-BE49-F238E27FC236}">
                <a16:creationId xmlns:a16="http://schemas.microsoft.com/office/drawing/2014/main" id="{FD24739A-53A8-0340-98E6-25ED2BA942EE}"/>
              </a:ext>
              <a:ext uri="{C183D7F6-B498-43B3-948B-1728B52AA6E4}">
                <adec:decorative xmlns:adec="http://schemas.microsoft.com/office/drawing/2017/decorative" val="0"/>
              </a:ext>
            </a:extLst>
          </p:cNvPr>
          <p:cNvSpPr/>
          <p:nvPr userDrawn="1"/>
        </p:nvSpPr>
        <p:spPr bwMode="auto">
          <a:xfrm>
            <a:off x="0" y="3317132"/>
            <a:ext cx="7353300" cy="228600"/>
          </a:xfrm>
          <a:prstGeom prst="rect">
            <a:avLst/>
          </a:pr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1278800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tx1"/>
        </a:solidFill>
        <a:effectLst/>
      </p:bgPr>
    </p:bg>
    <p:spTree>
      <p:nvGrpSpPr>
        <p:cNvPr id="1" name=""/>
        <p:cNvGrpSpPr/>
        <p:nvPr/>
      </p:nvGrpSpPr>
      <p:grpSpPr>
        <a:xfrm>
          <a:off x="0" y="0"/>
          <a:ext cx="0" cy="0"/>
          <a:chOff x="0" y="0"/>
          <a:chExt cx="0" cy="0"/>
        </a:xfrm>
      </p:grpSpPr>
      <p:pic>
        <p:nvPicPr>
          <p:cNvPr id="8" name="Picture 7" descr="Mature man in his 40s holding open sign on door of business, looking through window, optimism, aspiration, resilience.">
            <a:extLst>
              <a:ext uri="{FF2B5EF4-FFF2-40B4-BE49-F238E27FC236}">
                <a16:creationId xmlns:a16="http://schemas.microsoft.com/office/drawing/2014/main" id="{A7B6B472-FF0E-4B2A-91CA-4F3F77F6BAA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1000" b="4750"/>
          <a:stretch/>
        </p:blipFill>
        <p:spPr>
          <a:xfrm>
            <a:off x="0" y="-1"/>
            <a:ext cx="12192000" cy="6858001"/>
          </a:xfrm>
          <a:prstGeom prst="rect">
            <a:avLst/>
          </a:prstGeom>
        </p:spPr>
      </p:pic>
      <p:sp>
        <p:nvSpPr>
          <p:cNvPr id="7" name="Rectangle 6">
            <a:extLst>
              <a:ext uri="{FF2B5EF4-FFF2-40B4-BE49-F238E27FC236}">
                <a16:creationId xmlns:a16="http://schemas.microsoft.com/office/drawing/2014/main" id="{EDE486B9-C829-445B-8CEE-7A25FEF8DCC7}"/>
              </a:ext>
              <a:ext uri="{C183D7F6-B498-43B3-948B-1728B52AA6E4}">
                <adec:decorative xmlns:adec="http://schemas.microsoft.com/office/drawing/2017/decorative" val="1"/>
              </a:ext>
            </a:extLst>
          </p:cNvPr>
          <p:cNvSpPr/>
          <p:nvPr userDrawn="1"/>
        </p:nvSpPr>
        <p:spPr bwMode="auto">
          <a:xfrm>
            <a:off x="2628900" y="0"/>
            <a:ext cx="9563100" cy="6858000"/>
          </a:xfrm>
          <a:prstGeom prst="rect">
            <a:avLst/>
          </a:prstGeom>
          <a:gradFill>
            <a:gsLst>
              <a:gs pos="41000">
                <a:srgbClr val="000000">
                  <a:alpha val="33000"/>
                </a:srgbClr>
              </a:gs>
              <a:gs pos="0">
                <a:schemeClr val="bg1">
                  <a:alpha val="0"/>
                </a:schemeClr>
              </a:gs>
              <a:gs pos="100000">
                <a:schemeClr val="bg1">
                  <a:alpha val="61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6" name="Title 1">
            <a:extLst>
              <a:ext uri="{FF2B5EF4-FFF2-40B4-BE49-F238E27FC236}">
                <a16:creationId xmlns:a16="http://schemas.microsoft.com/office/drawing/2014/main" id="{82FE45EB-0713-0A4F-B74D-B922EE971F5C}"/>
              </a:ext>
            </a:extLst>
          </p:cNvPr>
          <p:cNvSpPr>
            <a:spLocks noGrp="1"/>
          </p:cNvSpPr>
          <p:nvPr>
            <p:ph type="title"/>
          </p:nvPr>
        </p:nvSpPr>
        <p:spPr>
          <a:xfrm>
            <a:off x="7480301" y="3205862"/>
            <a:ext cx="4483100" cy="446276"/>
          </a:xfrm>
        </p:spPr>
        <p:txBody>
          <a:bodyPr>
            <a:noAutofit/>
          </a:bodyPr>
          <a:lstStyle>
            <a:lvl1pPr>
              <a:defRPr sz="2900"/>
            </a:lvl1pPr>
          </a:lstStyle>
          <a:p>
            <a:r>
              <a:rPr lang="en-US"/>
              <a:t>Click to edit Master title style</a:t>
            </a:r>
          </a:p>
        </p:txBody>
      </p:sp>
      <p:sp>
        <p:nvSpPr>
          <p:cNvPr id="10" name="Rectangle 9" descr="Yellow-Blue MIS Identity bar">
            <a:extLst>
              <a:ext uri="{FF2B5EF4-FFF2-40B4-BE49-F238E27FC236}">
                <a16:creationId xmlns:a16="http://schemas.microsoft.com/office/drawing/2014/main" id="{FD24739A-53A8-0340-98E6-25ED2BA942EE}"/>
              </a:ext>
              <a:ext uri="{C183D7F6-B498-43B3-948B-1728B52AA6E4}">
                <adec:decorative xmlns:adec="http://schemas.microsoft.com/office/drawing/2017/decorative" val="0"/>
              </a:ext>
            </a:extLst>
          </p:cNvPr>
          <p:cNvSpPr/>
          <p:nvPr userDrawn="1"/>
        </p:nvSpPr>
        <p:spPr bwMode="auto">
          <a:xfrm>
            <a:off x="0" y="3317132"/>
            <a:ext cx="7353300" cy="228600"/>
          </a:xfrm>
          <a:prstGeom prst="rect">
            <a:avLst/>
          </a:pr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41226197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Divider Custom Photo">
    <p:bg>
      <p:bgPr>
        <a:gradFill>
          <a:gsLst>
            <a:gs pos="30000">
              <a:srgbClr val="FFF200"/>
            </a:gs>
            <a:gs pos="60000">
              <a:srgbClr val="61C5BE"/>
            </a:gs>
            <a:gs pos="100000">
              <a:srgbClr val="138DE7"/>
            </a:gs>
          </a:gsLst>
          <a:lin ang="0" scaled="0"/>
        </a:gradFill>
        <a:effectLst/>
      </p:bgPr>
    </p:bg>
    <p:spTree>
      <p:nvGrpSpPr>
        <p:cNvPr id="1" name=""/>
        <p:cNvGrpSpPr/>
        <p:nvPr/>
      </p:nvGrpSpPr>
      <p:grpSpPr>
        <a:xfrm>
          <a:off x="0" y="0"/>
          <a:ext cx="0" cy="0"/>
          <a:chOff x="0" y="0"/>
          <a:chExt cx="0" cy="0"/>
        </a:xfrm>
      </p:grpSpPr>
      <p:sp>
        <p:nvSpPr>
          <p:cNvPr id="9" name="Picture Placeholder 8" descr="A &quot;placeholder&quot; for a picture. Drag or drop your photo here, or click and tap the center to insert a photo">
            <a:extLst>
              <a:ext uri="{FF2B5EF4-FFF2-40B4-BE49-F238E27FC236}">
                <a16:creationId xmlns:a16="http://schemas.microsoft.com/office/drawing/2014/main" id="{789C4723-8587-F246-A8BD-CE80571470EC}"/>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3546759 h 6858000"/>
              <a:gd name="connsiteX5" fmla="*/ 7353300 w 12192000"/>
              <a:gd name="connsiteY5" fmla="*/ 3546759 h 6858000"/>
              <a:gd name="connsiteX6" fmla="*/ 7353300 w 12192000"/>
              <a:gd name="connsiteY6" fmla="*/ 3311241 h 6858000"/>
              <a:gd name="connsiteX7" fmla="*/ 0 w 12192000"/>
              <a:gd name="connsiteY7" fmla="*/ 3311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3546759"/>
                </a:lnTo>
                <a:lnTo>
                  <a:pt x="7353300" y="3546759"/>
                </a:lnTo>
                <a:lnTo>
                  <a:pt x="7353300" y="3311241"/>
                </a:lnTo>
                <a:lnTo>
                  <a:pt x="0" y="3311241"/>
                </a:lnTo>
                <a:close/>
              </a:path>
            </a:pathLst>
          </a:custGeom>
          <a:solidFill>
            <a:schemeClr val="bg1">
              <a:lumMod val="85000"/>
            </a:schemeClr>
          </a:solidFill>
        </p:spPr>
        <p:txBody>
          <a:bodyPr wrap="square" bIns="36576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
        <p:nvSpPr>
          <p:cNvPr id="4" name="Title 1">
            <a:extLst>
              <a:ext uri="{FF2B5EF4-FFF2-40B4-BE49-F238E27FC236}">
                <a16:creationId xmlns:a16="http://schemas.microsoft.com/office/drawing/2014/main" id="{65FFBB13-3651-4F4F-B31F-7759494D58B2}"/>
              </a:ext>
            </a:extLst>
          </p:cNvPr>
          <p:cNvSpPr>
            <a:spLocks noGrp="1"/>
          </p:cNvSpPr>
          <p:nvPr>
            <p:ph type="title"/>
          </p:nvPr>
        </p:nvSpPr>
        <p:spPr>
          <a:xfrm>
            <a:off x="7480301" y="3205862"/>
            <a:ext cx="4483100" cy="446276"/>
          </a:xfrm>
        </p:spPr>
        <p:txBody>
          <a:bodyPr>
            <a:noAutofit/>
          </a:bodyPr>
          <a:lstStyle>
            <a:lvl1pPr>
              <a:defRPr sz="2900"/>
            </a:lvl1pPr>
          </a:lstStyle>
          <a:p>
            <a:r>
              <a:rPr lang="en-US"/>
              <a:t>Click to edit Master title style</a:t>
            </a:r>
          </a:p>
        </p:txBody>
      </p:sp>
    </p:spTree>
    <p:extLst>
      <p:ext uri="{BB962C8B-B14F-4D97-AF65-F5344CB8AC3E}">
        <p14:creationId xmlns:p14="http://schemas.microsoft.com/office/powerpoint/2010/main" val="1513767288"/>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ppendix">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7AB688-7CF9-439E-B743-32423AE4015A}"/>
              </a:ext>
              <a:ext uri="{C183D7F6-B498-43B3-948B-1728B52AA6E4}">
                <adec:decorative xmlns:adec="http://schemas.microsoft.com/office/drawing/2017/decorative" val="1"/>
              </a:ext>
            </a:extLst>
          </p:cNvPr>
          <p:cNvSpPr/>
          <p:nvPr userDrawn="1"/>
        </p:nvSpPr>
        <p:spPr bwMode="auto">
          <a:xfrm>
            <a:off x="228600" y="228600"/>
            <a:ext cx="11734800" cy="6400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E0B051B9-3F6E-435C-94CE-94872947C4CA}"/>
              </a:ext>
            </a:extLst>
          </p:cNvPr>
          <p:cNvSpPr>
            <a:spLocks noGrp="1"/>
          </p:cNvSpPr>
          <p:nvPr>
            <p:ph type="title" hasCustomPrompt="1"/>
          </p:nvPr>
        </p:nvSpPr>
        <p:spPr>
          <a:xfrm>
            <a:off x="3771900" y="4180701"/>
            <a:ext cx="8038082" cy="553998"/>
          </a:xfrm>
        </p:spPr>
        <p:txBody>
          <a:bodyPr anchor="ctr"/>
          <a:lstStyle>
            <a:lvl1pPr>
              <a:defRPr>
                <a:solidFill>
                  <a:schemeClr val="tx1"/>
                </a:solidFill>
              </a:defRPr>
            </a:lvl1pPr>
          </a:lstStyle>
          <a:p>
            <a:r>
              <a:rPr lang="en-US"/>
              <a:t>Appendix</a:t>
            </a:r>
          </a:p>
        </p:txBody>
      </p:sp>
      <p:sp>
        <p:nvSpPr>
          <p:cNvPr id="4" name="object 5" descr="Yellow-Blue MIS Identity bar">
            <a:extLst>
              <a:ext uri="{FF2B5EF4-FFF2-40B4-BE49-F238E27FC236}">
                <a16:creationId xmlns:a16="http://schemas.microsoft.com/office/drawing/2014/main" id="{EF4EA69A-5252-43A9-B03C-6F92DAFBA85F}"/>
              </a:ext>
              <a:ext uri="{C183D7F6-B498-43B3-948B-1728B52AA6E4}">
                <adec:decorative xmlns:adec="http://schemas.microsoft.com/office/drawing/2017/decorative" val="0"/>
              </a:ext>
            </a:extLst>
          </p:cNvPr>
          <p:cNvSpPr/>
          <p:nvPr userDrawn="1"/>
        </p:nvSpPr>
        <p:spPr>
          <a:xfrm>
            <a:off x="228600" y="4343400"/>
            <a:ext cx="3240464" cy="228600"/>
          </a:xfrm>
          <a:custGeom>
            <a:avLst/>
            <a:gdLst/>
            <a:ahLst/>
            <a:cxnLst/>
            <a:rect l="l" t="t" r="r" b="b"/>
            <a:pathLst>
              <a:path w="1993900" h="228600">
                <a:moveTo>
                  <a:pt x="1993900" y="0"/>
                </a:moveTo>
                <a:lnTo>
                  <a:pt x="0" y="0"/>
                </a:lnTo>
                <a:lnTo>
                  <a:pt x="0" y="228600"/>
                </a:lnTo>
                <a:lnTo>
                  <a:pt x="1993900" y="228600"/>
                </a:lnTo>
                <a:lnTo>
                  <a:pt x="1993900" y="0"/>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sz="2000">
              <a:solidFill>
                <a:srgbClr val="FFFFFF"/>
              </a:solidFill>
              <a:cs typeface="Segoe UI" pitchFamily="34" charset="0"/>
            </a:endParaRPr>
          </a:p>
        </p:txBody>
      </p:sp>
    </p:spTree>
    <p:extLst>
      <p:ext uri="{BB962C8B-B14F-4D97-AF65-F5344CB8AC3E}">
        <p14:creationId xmlns:p14="http://schemas.microsoft.com/office/powerpoint/2010/main" val="301045691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ignoff/End slide">
    <p:bg>
      <p:bgPr>
        <a:solidFill>
          <a:schemeClr val="tx1"/>
        </a:solidFill>
        <a:effectLst/>
      </p:bgPr>
    </p:bg>
    <p:spTree>
      <p:nvGrpSpPr>
        <p:cNvPr id="1" name=""/>
        <p:cNvGrpSpPr/>
        <p:nvPr/>
      </p:nvGrpSpPr>
      <p:grpSpPr>
        <a:xfrm>
          <a:off x="0" y="0"/>
          <a:ext cx="0" cy="0"/>
          <a:chOff x="0" y="0"/>
          <a:chExt cx="0" cy="0"/>
        </a:xfrm>
      </p:grpSpPr>
      <p:sp>
        <p:nvSpPr>
          <p:cNvPr id="9" name="object 5" descr="Yellow-Blue MIS Identity bar">
            <a:extLst>
              <a:ext uri="{FF2B5EF4-FFF2-40B4-BE49-F238E27FC236}">
                <a16:creationId xmlns:a16="http://schemas.microsoft.com/office/drawing/2014/main" id="{6A378EBD-E5B4-A144-B609-1817629B412F}"/>
              </a:ext>
            </a:extLst>
          </p:cNvPr>
          <p:cNvSpPr/>
          <p:nvPr userDrawn="1"/>
        </p:nvSpPr>
        <p:spPr>
          <a:xfrm>
            <a:off x="0" y="3315973"/>
            <a:ext cx="3106264" cy="228600"/>
          </a:xfrm>
          <a:custGeom>
            <a:avLst/>
            <a:gdLst/>
            <a:ahLst/>
            <a:cxnLst/>
            <a:rect l="l" t="t" r="r" b="b"/>
            <a:pathLst>
              <a:path w="1993900" h="228600">
                <a:moveTo>
                  <a:pt x="1993900" y="0"/>
                </a:moveTo>
                <a:lnTo>
                  <a:pt x="0" y="0"/>
                </a:lnTo>
                <a:lnTo>
                  <a:pt x="0" y="228600"/>
                </a:lnTo>
                <a:lnTo>
                  <a:pt x="1993900" y="228600"/>
                </a:lnTo>
                <a:lnTo>
                  <a:pt x="1993900" y="0"/>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sz="2000">
              <a:solidFill>
                <a:srgbClr val="FFFFFF"/>
              </a:solidFill>
              <a:cs typeface="Segoe UI" pitchFamily="34" charset="0"/>
            </a:endParaRPr>
          </a:p>
        </p:txBody>
      </p:sp>
      <p:sp>
        <p:nvSpPr>
          <p:cNvPr id="5" name="object 3">
            <a:extLst>
              <a:ext uri="{FF2B5EF4-FFF2-40B4-BE49-F238E27FC236}">
                <a16:creationId xmlns:a16="http://schemas.microsoft.com/office/drawing/2014/main" id="{88B88553-FB25-E74A-B5AB-B835F0C76D10}"/>
              </a:ext>
            </a:extLst>
          </p:cNvPr>
          <p:cNvSpPr txBox="1"/>
          <p:nvPr userDrawn="1"/>
        </p:nvSpPr>
        <p:spPr>
          <a:xfrm>
            <a:off x="3323568" y="3146542"/>
            <a:ext cx="1141752" cy="567463"/>
          </a:xfrm>
          <a:prstGeom prst="rect">
            <a:avLst/>
          </a:prstGeom>
        </p:spPr>
        <p:txBody>
          <a:bodyPr vert="horz" wrap="square" lIns="0" tIns="13335" rIns="0" bIns="0" rtlCol="0" anchor="ctr">
            <a:spAutoFit/>
          </a:bodyPr>
          <a:lstStyle/>
          <a:p>
            <a:pPr marL="12700">
              <a:lnSpc>
                <a:spcPct val="100000"/>
              </a:lnSpc>
              <a:spcBef>
                <a:spcPts val="105"/>
              </a:spcBef>
            </a:pPr>
            <a:r>
              <a:rPr sz="1800" b="1" i="0" spc="10">
                <a:solidFill>
                  <a:srgbClr val="FFFFFF"/>
                </a:solidFill>
                <a:latin typeface="Segoe UI Semibold" panose="020B0502040204020203" pitchFamily="34" charset="0"/>
                <a:cs typeface="Segoe UI Semibold" panose="020B0502040204020203" pitchFamily="34" charset="0"/>
              </a:rPr>
              <a:t>Industry</a:t>
            </a:r>
            <a:r>
              <a:rPr sz="1800" b="1" i="0" spc="-30">
                <a:solidFill>
                  <a:srgbClr val="FFFFFF"/>
                </a:solidFill>
                <a:latin typeface="Segoe UI Semibold" panose="020B0502040204020203" pitchFamily="34" charset="0"/>
                <a:cs typeface="Segoe UI Semibold" panose="020B0502040204020203" pitchFamily="34" charset="0"/>
              </a:rPr>
              <a:t> </a:t>
            </a:r>
            <a:r>
              <a:rPr sz="1800" b="1" i="0">
                <a:solidFill>
                  <a:srgbClr val="FFFFFF"/>
                </a:solidFill>
                <a:latin typeface="Segoe UI Semibold" panose="020B0502040204020203" pitchFamily="34" charset="0"/>
                <a:cs typeface="Segoe UI Semibold" panose="020B0502040204020203" pitchFamily="34" charset="0"/>
              </a:rPr>
              <a:t>Solutions</a:t>
            </a:r>
            <a:endParaRPr sz="1800" b="1" i="0">
              <a:latin typeface="Segoe UI Semibold" panose="020B0502040204020203" pitchFamily="34" charset="0"/>
              <a:cs typeface="Segoe UI Semibold" panose="020B0502040204020203" pitchFamily="34" charset="0"/>
            </a:endParaRPr>
          </a:p>
        </p:txBody>
      </p:sp>
      <p:sp>
        <p:nvSpPr>
          <p:cNvPr id="4" name="Text Placeholder 3">
            <a:extLst>
              <a:ext uri="{FF2B5EF4-FFF2-40B4-BE49-F238E27FC236}">
                <a16:creationId xmlns:a16="http://schemas.microsoft.com/office/drawing/2014/main" id="{382009CA-1A7A-4506-BB9E-F2A388361269}"/>
              </a:ext>
            </a:extLst>
          </p:cNvPr>
          <p:cNvSpPr>
            <a:spLocks noGrp="1"/>
          </p:cNvSpPr>
          <p:nvPr>
            <p:ph type="body" sz="quarter" idx="10"/>
          </p:nvPr>
        </p:nvSpPr>
        <p:spPr>
          <a:xfrm>
            <a:off x="4838700" y="3291774"/>
            <a:ext cx="3581399" cy="276999"/>
          </a:xfrm>
        </p:spPr>
        <p:txBody>
          <a:bodyPr anchor="ctr"/>
          <a:lstStyle>
            <a:lvl1pPr marL="0" inden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0" name="Text Placeholder 3">
            <a:extLst>
              <a:ext uri="{FF2B5EF4-FFF2-40B4-BE49-F238E27FC236}">
                <a16:creationId xmlns:a16="http://schemas.microsoft.com/office/drawing/2014/main" id="{7FC8EDA0-0F3F-46F6-84EE-BC8F9B9146AB}"/>
              </a:ext>
            </a:extLst>
          </p:cNvPr>
          <p:cNvSpPr>
            <a:spLocks noGrp="1"/>
          </p:cNvSpPr>
          <p:nvPr>
            <p:ph type="body" sz="quarter" idx="11" hasCustomPrompt="1"/>
          </p:nvPr>
        </p:nvSpPr>
        <p:spPr>
          <a:xfrm>
            <a:off x="3323569" y="4382093"/>
            <a:ext cx="1515132" cy="215444"/>
          </a:xfrm>
        </p:spPr>
        <p:txBody>
          <a:bodyPr anchor="ctr"/>
          <a:lstStyle>
            <a:lvl1pPr marL="0" indent="0">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8" name="object 4" descr="Microsoft logo white text version">
            <a:extLst>
              <a:ext uri="{FF2B5EF4-FFF2-40B4-BE49-F238E27FC236}">
                <a16:creationId xmlns:a16="http://schemas.microsoft.com/office/drawing/2014/main" id="{81433FD3-DE6E-8E46-A694-7E52D07A1AA7}"/>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8831988" y="2710383"/>
            <a:ext cx="2979012" cy="1439780"/>
          </a:xfrm>
          <a:prstGeom prst="rect">
            <a:avLst/>
          </a:prstGeom>
        </p:spPr>
      </p:pic>
      <p:sp>
        <p:nvSpPr>
          <p:cNvPr id="6" name="Text Box 3" descr="This is a copyright notice that should be included on the final slide">
            <a:extLst>
              <a:ext uri="{FF2B5EF4-FFF2-40B4-BE49-F238E27FC236}">
                <a16:creationId xmlns:a16="http://schemas.microsoft.com/office/drawing/2014/main" id="{EF815191-7FF0-4B7C-BA85-4C0DFFC9FF2E}"/>
              </a:ext>
            </a:extLst>
          </p:cNvPr>
          <p:cNvSpPr txBox="1">
            <a:spLocks noChangeArrowheads="1"/>
          </p:cNvSpPr>
          <p:nvPr userDrawn="1"/>
        </p:nvSpPr>
        <p:spPr bwMode="blackWhite">
          <a:xfrm>
            <a:off x="3810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spTree>
    <p:extLst>
      <p:ext uri="{BB962C8B-B14F-4D97-AF65-F5344CB8AC3E}">
        <p14:creationId xmlns:p14="http://schemas.microsoft.com/office/powerpoint/2010/main" val="401620932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2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243A5F"/>
                </a:solidFill>
              </a:defRPr>
            </a:lvl1pPr>
          </a:lstStyle>
          <a:p>
            <a:r>
              <a:rPr lang="en-US"/>
              <a:t>Click to edit Master title style</a:t>
            </a:r>
          </a:p>
        </p:txBody>
      </p:sp>
    </p:spTree>
    <p:extLst>
      <p:ext uri="{BB962C8B-B14F-4D97-AF65-F5344CB8AC3E}">
        <p14:creationId xmlns:p14="http://schemas.microsoft.com/office/powerpoint/2010/main" val="17369269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Sustainability All-Up Titl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38076E-C2FE-4B6C-88AA-63D692DA3C9D}"/>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l="22247" r="22247"/>
          <a:stretch/>
        </p:blipFill>
        <p:spPr>
          <a:xfrm>
            <a:off x="5421224" y="0"/>
            <a:ext cx="6770775" cy="685800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4"/>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6729175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E33D4A65-2098-4EFF-BD8D-54125604BCAB}"/>
              </a:ext>
            </a:extLst>
          </p:cNvPr>
          <p:cNvSpPr>
            <a:spLocks noGrp="1"/>
          </p:cNvSpPr>
          <p:nvPr>
            <p:ph type="sldNum" sz="quarter" idx="10"/>
          </p:nvPr>
        </p:nvSpPr>
        <p:spPr>
          <a:xfrm>
            <a:off x="584200" y="6231256"/>
            <a:ext cx="383540" cy="169544"/>
          </a:xfrm>
          <a:prstGeom prst="rect">
            <a:avLst/>
          </a:prstGeom>
        </p:spPr>
        <p:txBody>
          <a:bodyPr/>
          <a:lstStyle>
            <a:lvl1pPr>
              <a:defRPr sz="900"/>
            </a:lvl1pPr>
          </a:lstStyle>
          <a:p>
            <a:fld id="{FA1AD9D4-22CF-4432-ABAA-EF3A50B36963}" type="slidenum">
              <a:rPr lang="en-US" smtClean="0"/>
              <a:pPr/>
              <a:t>‹#›</a:t>
            </a:fld>
            <a:endParaRPr lang="en-US"/>
          </a:p>
        </p:txBody>
      </p:sp>
    </p:spTree>
    <p:extLst>
      <p:ext uri="{BB962C8B-B14F-4D97-AF65-F5344CB8AC3E}">
        <p14:creationId xmlns:p14="http://schemas.microsoft.com/office/powerpoint/2010/main" val="33450141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E33D4A65-2098-4EFF-BD8D-54125604BCAB}"/>
              </a:ext>
            </a:extLst>
          </p:cNvPr>
          <p:cNvSpPr>
            <a:spLocks noGrp="1"/>
          </p:cNvSpPr>
          <p:nvPr>
            <p:ph type="sldNum" sz="quarter" idx="10"/>
          </p:nvPr>
        </p:nvSpPr>
        <p:spPr>
          <a:xfrm>
            <a:off x="584200" y="6231256"/>
            <a:ext cx="383540" cy="169544"/>
          </a:xfrm>
          <a:prstGeom prst="rect">
            <a:avLst/>
          </a:prstGeom>
        </p:spPr>
        <p:txBody>
          <a:bodyPr/>
          <a:lstStyle>
            <a:lvl1pPr>
              <a:defRPr sz="900"/>
            </a:lvl1pPr>
          </a:lstStyle>
          <a:p>
            <a:fld id="{FA1AD9D4-22CF-4432-ABAA-EF3A50B36963}" type="slidenum">
              <a:rPr lang="en-US" smtClean="0"/>
              <a:pPr/>
              <a:t>‹#›</a:t>
            </a:fld>
            <a:endParaRPr lang="en-US"/>
          </a:p>
        </p:txBody>
      </p:sp>
      <p:sp>
        <p:nvSpPr>
          <p:cNvPr id="4" name="Text Placeholder 3">
            <a:extLst>
              <a:ext uri="{FF2B5EF4-FFF2-40B4-BE49-F238E27FC236}">
                <a16:creationId xmlns:a16="http://schemas.microsoft.com/office/drawing/2014/main" id="{DC383860-7690-4E08-9255-0E78BC59B495}"/>
              </a:ext>
            </a:extLst>
          </p:cNvPr>
          <p:cNvSpPr>
            <a:spLocks noGrp="1"/>
          </p:cNvSpPr>
          <p:nvPr>
            <p:ph type="body" sz="quarter" idx="11"/>
          </p:nvPr>
        </p:nvSpPr>
        <p:spPr>
          <a:xfrm>
            <a:off x="584200" y="993659"/>
            <a:ext cx="11018838" cy="276999"/>
          </a:xfrm>
        </p:spPr>
        <p:txBody>
          <a:bodyPr/>
          <a:lstStyle>
            <a:lvl1pPr marL="0" indent="0">
              <a:buNone/>
              <a:defRPr sz="1800">
                <a:latin typeface="+mj-lt"/>
              </a:defRPr>
            </a:lvl1pPr>
            <a:lvl2pPr marL="228600" indent="0">
              <a:buNone/>
              <a:defRPr sz="1600"/>
            </a:lvl2pPr>
            <a:lvl3pPr marL="457200" indent="0">
              <a:buNone/>
              <a:defRPr sz="1200"/>
            </a:lvl3pPr>
            <a:lvl4pPr marL="661988" indent="0">
              <a:buNone/>
              <a:defRPr sz="1100"/>
            </a:lvl4pPr>
            <a:lvl5pPr marL="855663" indent="0">
              <a:buNone/>
              <a:defRPr sz="1100"/>
            </a:lvl5pPr>
          </a:lstStyle>
          <a:p>
            <a:pPr lvl="0"/>
            <a:r>
              <a:rPr lang="en-US"/>
              <a:t>Click to edit Master text styles</a:t>
            </a:r>
          </a:p>
        </p:txBody>
      </p:sp>
    </p:spTree>
    <p:extLst>
      <p:ext uri="{BB962C8B-B14F-4D97-AF65-F5344CB8AC3E}">
        <p14:creationId xmlns:p14="http://schemas.microsoft.com/office/powerpoint/2010/main" val="22867876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id="{4ACF7363-91F8-4C4F-B4A1-894C81622A08}"/>
              </a:ext>
            </a:extLst>
          </p:cNvPr>
          <p:cNvSpPr>
            <a:spLocks noGrp="1"/>
          </p:cNvSpPr>
          <p:nvPr>
            <p:ph type="sldNum" sz="quarter" idx="10"/>
          </p:nvPr>
        </p:nvSpPr>
        <p:spPr>
          <a:xfrm>
            <a:off x="584200" y="6231256"/>
            <a:ext cx="383540" cy="169544"/>
          </a:xfrm>
          <a:prstGeom prst="rect">
            <a:avLst/>
          </a:prstGeom>
        </p:spPr>
        <p:txBody>
          <a:bodyPr lIns="0" tIns="0" rIns="0" bIns="0" anchor="b"/>
          <a:lstStyle>
            <a:lvl1pPr>
              <a:defRPr sz="900">
                <a:solidFill>
                  <a:schemeClr val="tx1">
                    <a:lumMod val="65000"/>
                  </a:schemeClr>
                </a:solidFill>
              </a:defRPr>
            </a:lvl1pPr>
          </a:lstStyle>
          <a:p>
            <a:fld id="{FA1AD9D4-22CF-4432-ABAA-EF3A50B36963}" type="slidenum">
              <a:rPr lang="en-US" smtClean="0"/>
              <a:pPr/>
              <a:t>‹#›</a:t>
            </a:fld>
            <a:endParaRPr lang="en-US"/>
          </a:p>
        </p:txBody>
      </p:sp>
      <p:sp>
        <p:nvSpPr>
          <p:cNvPr id="5" name="Picture Placeholder 4">
            <a:extLst>
              <a:ext uri="{FF2B5EF4-FFF2-40B4-BE49-F238E27FC236}">
                <a16:creationId xmlns:a16="http://schemas.microsoft.com/office/drawing/2014/main" id="{BA8EC9ED-345D-4A19-9923-8001C025F58D}"/>
              </a:ext>
            </a:extLst>
          </p:cNvPr>
          <p:cNvSpPr>
            <a:spLocks noGrp="1"/>
          </p:cNvSpPr>
          <p:nvPr>
            <p:ph type="pic" sz="quarter" idx="11"/>
          </p:nvPr>
        </p:nvSpPr>
        <p:spPr>
          <a:xfrm>
            <a:off x="0" y="0"/>
            <a:ext cx="12192000" cy="4872038"/>
          </a:xfrm>
        </p:spPr>
        <p:txBody>
          <a:bodyPr/>
          <a:lstStyle/>
          <a:p>
            <a:endParaRPr lang="en-US"/>
          </a:p>
        </p:txBody>
      </p:sp>
      <p:sp>
        <p:nvSpPr>
          <p:cNvPr id="6" name="Title 1">
            <a:extLst>
              <a:ext uri="{FF2B5EF4-FFF2-40B4-BE49-F238E27FC236}">
                <a16:creationId xmlns:a16="http://schemas.microsoft.com/office/drawing/2014/main" id="{F72C451C-516B-4119-81A7-EB03794DD14D}"/>
              </a:ext>
            </a:extLst>
          </p:cNvPr>
          <p:cNvSpPr>
            <a:spLocks noGrp="1"/>
          </p:cNvSpPr>
          <p:nvPr>
            <p:ph type="title"/>
          </p:nvPr>
        </p:nvSpPr>
        <p:spPr>
          <a:xfrm>
            <a:off x="588263" y="457200"/>
            <a:ext cx="11018520" cy="492443"/>
          </a:xfrm>
        </p:spPr>
        <p:txBody>
          <a:bodyPr/>
          <a:lstStyle>
            <a:lvl1pPr>
              <a:defRPr>
                <a:solidFill>
                  <a:schemeClr val="bg2"/>
                </a:solidFill>
              </a:defRPr>
            </a:lvl1pPr>
          </a:lstStyle>
          <a:p>
            <a:r>
              <a:rPr lang="en-US"/>
              <a:t>Click to edit Master title style</a:t>
            </a:r>
          </a:p>
        </p:txBody>
      </p:sp>
    </p:spTree>
    <p:extLst>
      <p:ext uri="{BB962C8B-B14F-4D97-AF65-F5344CB8AC3E}">
        <p14:creationId xmlns:p14="http://schemas.microsoft.com/office/powerpoint/2010/main" val="35901425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Blank 3">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03752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554F24-D587-4EEB-985C-F332FCD4B1E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520080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997871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354D632F-8B21-4647-8F59-491B313CE813}"/>
              </a:ext>
            </a:extLst>
          </p:cNvPr>
          <p:cNvSpPr/>
          <p:nvPr userDrawn="1"/>
        </p:nvSpPr>
        <p:spPr bwMode="auto">
          <a:xfrm>
            <a:off x="81310" y="4153272"/>
            <a:ext cx="12029380" cy="272008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32" name="Rectangle 31">
            <a:extLst>
              <a:ext uri="{FF2B5EF4-FFF2-40B4-BE49-F238E27FC236}">
                <a16:creationId xmlns:a16="http://schemas.microsoft.com/office/drawing/2014/main" id="{1B3B8BE9-C995-4A9E-9987-ED1436DEE858}"/>
              </a:ext>
            </a:extLst>
          </p:cNvPr>
          <p:cNvSpPr/>
          <p:nvPr userDrawn="1"/>
        </p:nvSpPr>
        <p:spPr bwMode="auto">
          <a:xfrm>
            <a:off x="81310" y="0"/>
            <a:ext cx="12029380" cy="272008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5" name="Rectangle 4">
            <a:extLst>
              <a:ext uri="{FF2B5EF4-FFF2-40B4-BE49-F238E27FC236}">
                <a16:creationId xmlns:a16="http://schemas.microsoft.com/office/drawing/2014/main" id="{C1E21381-61B9-4F19-942A-6A0882D44186}"/>
              </a:ext>
            </a:extLst>
          </p:cNvPr>
          <p:cNvSpPr/>
          <p:nvPr userDrawn="1"/>
        </p:nvSpPr>
        <p:spPr bwMode="auto">
          <a:xfrm>
            <a:off x="0" y="2659270"/>
            <a:ext cx="12192000" cy="2720086"/>
          </a:xfrm>
          <a:prstGeom prst="rect">
            <a:avLst/>
          </a:prstGeom>
          <a:gradFill flip="none" rotWithShape="1">
            <a:gsLst>
              <a:gs pos="80000">
                <a:schemeClr val="accent5"/>
              </a:gs>
              <a:gs pos="0">
                <a:schemeClr val="accent6"/>
              </a:gs>
            </a:gsLst>
            <a:lin ang="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26" name="Text Placeholder 17">
            <a:extLst>
              <a:ext uri="{FF2B5EF4-FFF2-40B4-BE49-F238E27FC236}">
                <a16:creationId xmlns:a16="http://schemas.microsoft.com/office/drawing/2014/main" id="{D3FA6629-2C6A-4E00-860D-17AE888EF1A6}"/>
              </a:ext>
            </a:extLst>
          </p:cNvPr>
          <p:cNvSpPr>
            <a:spLocks noGrp="1"/>
          </p:cNvSpPr>
          <p:nvPr>
            <p:ph type="body" sz="quarter" idx="16" hasCustomPrompt="1"/>
          </p:nvPr>
        </p:nvSpPr>
        <p:spPr>
          <a:xfrm>
            <a:off x="424860" y="4333248"/>
            <a:ext cx="8850013" cy="630004"/>
          </a:xfrm>
          <a:prstGeom prst="rect">
            <a:avLst/>
          </a:prstGeom>
        </p:spPr>
        <p:txBody>
          <a:bodyPr/>
          <a:lstStyle>
            <a:lvl1pPr marL="0" indent="0">
              <a:buNone/>
              <a:defRPr sz="2800">
                <a:solidFill>
                  <a:schemeClr val="accent2"/>
                </a:solidFill>
              </a:defRPr>
            </a:lvl1pPr>
            <a:lvl2pPr marL="336145" indent="0">
              <a:buNone/>
              <a:defRPr/>
            </a:lvl2pPr>
            <a:lvl3pPr marL="560241" indent="0">
              <a:buNone/>
              <a:defRPr/>
            </a:lvl3pPr>
            <a:lvl4pPr marL="784338" indent="0">
              <a:buNone/>
              <a:defRPr/>
            </a:lvl4pPr>
            <a:lvl5pPr marL="1008434" indent="0">
              <a:buNone/>
              <a:defRPr/>
            </a:lvl5pPr>
          </a:lstStyle>
          <a:p>
            <a:pPr lvl="0"/>
            <a:r>
              <a:rPr lang="en-US"/>
              <a:t>Subtitle/Speaker Name/Date goes here</a:t>
            </a:r>
          </a:p>
        </p:txBody>
      </p:sp>
      <p:sp>
        <p:nvSpPr>
          <p:cNvPr id="2" name="Title 1">
            <a:extLst>
              <a:ext uri="{FF2B5EF4-FFF2-40B4-BE49-F238E27FC236}">
                <a16:creationId xmlns:a16="http://schemas.microsoft.com/office/drawing/2014/main" id="{04451BD4-A826-4D15-9C3C-18998E192095}"/>
              </a:ext>
            </a:extLst>
          </p:cNvPr>
          <p:cNvSpPr>
            <a:spLocks noGrp="1"/>
          </p:cNvSpPr>
          <p:nvPr>
            <p:ph type="title" hasCustomPrompt="1"/>
          </p:nvPr>
        </p:nvSpPr>
        <p:spPr>
          <a:xfrm>
            <a:off x="419098" y="3505460"/>
            <a:ext cx="9982202" cy="794628"/>
          </a:xfrm>
          <a:prstGeom prst="rect">
            <a:avLst/>
          </a:prstGeom>
        </p:spPr>
        <p:txBody>
          <a:bodyPr anchor="b"/>
          <a:lstStyle>
            <a:lvl1pPr>
              <a:defRPr sz="4800">
                <a:solidFill>
                  <a:schemeClr val="tx2"/>
                </a:solidFill>
              </a:defRPr>
            </a:lvl1pPr>
          </a:lstStyle>
          <a:p>
            <a:r>
              <a:rPr lang="en-US"/>
              <a:t>Presentation Title</a:t>
            </a:r>
          </a:p>
        </p:txBody>
      </p:sp>
      <p:grpSp>
        <p:nvGrpSpPr>
          <p:cNvPr id="28" name="Group 27">
            <a:extLst>
              <a:ext uri="{FF2B5EF4-FFF2-40B4-BE49-F238E27FC236}">
                <a16:creationId xmlns:a16="http://schemas.microsoft.com/office/drawing/2014/main" id="{A3A93B3E-0AE5-4E53-9C62-85DDFB233F69}"/>
              </a:ext>
            </a:extLst>
          </p:cNvPr>
          <p:cNvGrpSpPr/>
          <p:nvPr userDrawn="1"/>
        </p:nvGrpSpPr>
        <p:grpSpPr>
          <a:xfrm>
            <a:off x="419100" y="320593"/>
            <a:ext cx="1488020" cy="319505"/>
            <a:chOff x="419100" y="320593"/>
            <a:chExt cx="1488020" cy="319505"/>
          </a:xfrm>
        </p:grpSpPr>
        <p:pic>
          <p:nvPicPr>
            <p:cNvPr id="34" name="Picture 33">
              <a:extLst>
                <a:ext uri="{FF2B5EF4-FFF2-40B4-BE49-F238E27FC236}">
                  <a16:creationId xmlns:a16="http://schemas.microsoft.com/office/drawing/2014/main" id="{D5029B4E-2CA1-498A-8E63-4D7192A71F3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gray">
            <a:xfrm>
              <a:off x="419100" y="320593"/>
              <a:ext cx="319460" cy="319505"/>
            </a:xfrm>
            <a:prstGeom prst="rect">
              <a:avLst/>
            </a:prstGeom>
          </p:spPr>
        </p:pic>
        <p:sp>
          <p:nvSpPr>
            <p:cNvPr id="36" name="Freeform 12">
              <a:extLst>
                <a:ext uri="{FF2B5EF4-FFF2-40B4-BE49-F238E27FC236}">
                  <a16:creationId xmlns:a16="http://schemas.microsoft.com/office/drawing/2014/main" id="{095BB0ED-04E8-4171-806A-078878E80AFB}"/>
                </a:ext>
              </a:extLst>
            </p:cNvPr>
            <p:cNvSpPr>
              <a:spLocks noEditPoints="1"/>
            </p:cNvSpPr>
            <p:nvPr/>
          </p:nvSpPr>
          <p:spPr bwMode="gray">
            <a:xfrm>
              <a:off x="831885" y="370054"/>
              <a:ext cx="1075235" cy="210453"/>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65"/>
            </a:p>
          </p:txBody>
        </p:sp>
      </p:grpSp>
      <p:grpSp>
        <p:nvGrpSpPr>
          <p:cNvPr id="6" name="Graphic 11">
            <a:extLst>
              <a:ext uri="{FF2B5EF4-FFF2-40B4-BE49-F238E27FC236}">
                <a16:creationId xmlns:a16="http://schemas.microsoft.com/office/drawing/2014/main" id="{0FABA130-9983-4AB3-A2F5-0D6491027602}"/>
              </a:ext>
            </a:extLst>
          </p:cNvPr>
          <p:cNvGrpSpPr/>
          <p:nvPr/>
        </p:nvGrpSpPr>
        <p:grpSpPr>
          <a:xfrm rot="16200000">
            <a:off x="10229566" y="4868403"/>
            <a:ext cx="2802174" cy="2426828"/>
            <a:chOff x="10229566" y="4868403"/>
            <a:chExt cx="2802174" cy="2426828"/>
          </a:xfrm>
          <a:solidFill>
            <a:schemeClr val="bg1">
              <a:alpha val="4000"/>
            </a:schemeClr>
          </a:solidFill>
        </p:grpSpPr>
        <p:sp>
          <p:nvSpPr>
            <p:cNvPr id="7" name="Freeform: Shape 6">
              <a:extLst>
                <a:ext uri="{FF2B5EF4-FFF2-40B4-BE49-F238E27FC236}">
                  <a16:creationId xmlns:a16="http://schemas.microsoft.com/office/drawing/2014/main" id="{C11E5008-3306-49E4-AEF0-10A058D8D157}"/>
                </a:ext>
              </a:extLst>
            </p:cNvPr>
            <p:cNvSpPr/>
            <p:nvPr/>
          </p:nvSpPr>
          <p:spPr>
            <a:xfrm>
              <a:off x="10614664" y="5538650"/>
              <a:ext cx="746679" cy="840748"/>
            </a:xfrm>
            <a:custGeom>
              <a:avLst/>
              <a:gdLst>
                <a:gd name="connsiteX0" fmla="*/ 372066 w 746679"/>
                <a:gd name="connsiteY0" fmla="*/ -603 h 840748"/>
                <a:gd name="connsiteX1" fmla="*/ 745406 w 746679"/>
                <a:gd name="connsiteY1" fmla="*/ 209584 h 840748"/>
                <a:gd name="connsiteX2" fmla="*/ 745406 w 746679"/>
                <a:gd name="connsiteY2" fmla="*/ 629958 h 840748"/>
                <a:gd name="connsiteX3" fmla="*/ 372066 w 746679"/>
                <a:gd name="connsiteY3" fmla="*/ 840145 h 840748"/>
                <a:gd name="connsiteX4" fmla="*/ -1274 w 746679"/>
                <a:gd name="connsiteY4" fmla="*/ 629958 h 840748"/>
                <a:gd name="connsiteX5" fmla="*/ -1274 w 746679"/>
                <a:gd name="connsiteY5" fmla="*/ 209584 h 84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679" h="840748">
                  <a:moveTo>
                    <a:pt x="372066" y="-603"/>
                  </a:moveTo>
                  <a:lnTo>
                    <a:pt x="745406" y="209584"/>
                  </a:lnTo>
                  <a:lnTo>
                    <a:pt x="745406" y="629958"/>
                  </a:lnTo>
                  <a:lnTo>
                    <a:pt x="372066" y="840145"/>
                  </a:lnTo>
                  <a:lnTo>
                    <a:pt x="-1274" y="629958"/>
                  </a:lnTo>
                  <a:lnTo>
                    <a:pt x="-1274" y="209584"/>
                  </a:lnTo>
                  <a:close/>
                </a:path>
              </a:pathLst>
            </a:custGeom>
            <a:grpFill/>
            <a:ln w="4917"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63D08AA3-B8CC-4E52-B8BF-9D0BD328076B}"/>
                </a:ext>
              </a:extLst>
            </p:cNvPr>
            <p:cNvSpPr/>
            <p:nvPr/>
          </p:nvSpPr>
          <p:spPr>
            <a:xfrm>
              <a:off x="11020341" y="6208897"/>
              <a:ext cx="740800" cy="846627"/>
            </a:xfrm>
            <a:custGeom>
              <a:avLst/>
              <a:gdLst>
                <a:gd name="connsiteX0" fmla="*/ 369126 w 740800"/>
                <a:gd name="connsiteY0" fmla="*/ -603 h 846627"/>
                <a:gd name="connsiteX1" fmla="*/ 739527 w 740800"/>
                <a:gd name="connsiteY1" fmla="*/ 209555 h 846627"/>
                <a:gd name="connsiteX2" fmla="*/ 739527 w 740800"/>
                <a:gd name="connsiteY2" fmla="*/ 635873 h 846627"/>
                <a:gd name="connsiteX3" fmla="*/ 369126 w 740800"/>
                <a:gd name="connsiteY3" fmla="*/ 846025 h 846627"/>
                <a:gd name="connsiteX4" fmla="*/ -1274 w 740800"/>
                <a:gd name="connsiteY4" fmla="*/ 635873 h 846627"/>
                <a:gd name="connsiteX5" fmla="*/ -1274 w 740800"/>
                <a:gd name="connsiteY5" fmla="*/ 209555 h 84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800" h="846627">
                  <a:moveTo>
                    <a:pt x="369126" y="-603"/>
                  </a:moveTo>
                  <a:lnTo>
                    <a:pt x="739527" y="209555"/>
                  </a:lnTo>
                  <a:lnTo>
                    <a:pt x="739527" y="635873"/>
                  </a:lnTo>
                  <a:lnTo>
                    <a:pt x="369126" y="846025"/>
                  </a:lnTo>
                  <a:lnTo>
                    <a:pt x="-1274" y="635873"/>
                  </a:lnTo>
                  <a:lnTo>
                    <a:pt x="-1274" y="209555"/>
                  </a:lnTo>
                  <a:close/>
                </a:path>
              </a:pathLst>
            </a:custGeom>
            <a:grpFill/>
            <a:ln w="4917"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5A5054E-7121-4C5C-A75A-349BC6BD2D86}"/>
                </a:ext>
              </a:extLst>
            </p:cNvPr>
            <p:cNvSpPr/>
            <p:nvPr/>
          </p:nvSpPr>
          <p:spPr>
            <a:xfrm>
              <a:off x="10229566" y="6223595"/>
              <a:ext cx="746679" cy="840748"/>
            </a:xfrm>
            <a:custGeom>
              <a:avLst/>
              <a:gdLst>
                <a:gd name="connsiteX0" fmla="*/ 372066 w 746679"/>
                <a:gd name="connsiteY0" fmla="*/ -603 h 840748"/>
                <a:gd name="connsiteX1" fmla="*/ 745406 w 746679"/>
                <a:gd name="connsiteY1" fmla="*/ 209584 h 840748"/>
                <a:gd name="connsiteX2" fmla="*/ 745406 w 746679"/>
                <a:gd name="connsiteY2" fmla="*/ 629958 h 840748"/>
                <a:gd name="connsiteX3" fmla="*/ 372066 w 746679"/>
                <a:gd name="connsiteY3" fmla="*/ 840145 h 840748"/>
                <a:gd name="connsiteX4" fmla="*/ -1274 w 746679"/>
                <a:gd name="connsiteY4" fmla="*/ 629958 h 840748"/>
                <a:gd name="connsiteX5" fmla="*/ -1274 w 746679"/>
                <a:gd name="connsiteY5" fmla="*/ 209584 h 84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679" h="840748">
                  <a:moveTo>
                    <a:pt x="372066" y="-603"/>
                  </a:moveTo>
                  <a:lnTo>
                    <a:pt x="745406" y="209584"/>
                  </a:lnTo>
                  <a:lnTo>
                    <a:pt x="745406" y="629958"/>
                  </a:lnTo>
                  <a:lnTo>
                    <a:pt x="372066" y="840145"/>
                  </a:lnTo>
                  <a:lnTo>
                    <a:pt x="-1274" y="629958"/>
                  </a:lnTo>
                  <a:lnTo>
                    <a:pt x="-1274" y="209584"/>
                  </a:lnTo>
                  <a:close/>
                </a:path>
              </a:pathLst>
            </a:custGeom>
            <a:grpFill/>
            <a:ln w="4940" cap="flat">
              <a:solidFill>
                <a:srgbClr val="BFBFBF">
                  <a:alpha val="64000"/>
                </a:srgbClr>
              </a:solidFill>
              <a:prstDash val="solid"/>
              <a:round/>
            </a:ln>
          </p:spPr>
          <p:txBody>
            <a:bodyPr rtlCol="0" anchor="ctr"/>
            <a:lstStyle/>
            <a:p>
              <a:endParaRPr lang="en-US"/>
            </a:p>
          </p:txBody>
        </p:sp>
        <p:sp>
          <p:nvSpPr>
            <p:cNvPr id="10" name="Freeform: Shape 9">
              <a:extLst>
                <a:ext uri="{FF2B5EF4-FFF2-40B4-BE49-F238E27FC236}">
                  <a16:creationId xmlns:a16="http://schemas.microsoft.com/office/drawing/2014/main" id="{2E2161A2-6AB9-4CF1-B12C-BA061961572B}"/>
                </a:ext>
              </a:extLst>
            </p:cNvPr>
            <p:cNvSpPr/>
            <p:nvPr/>
          </p:nvSpPr>
          <p:spPr>
            <a:xfrm>
              <a:off x="11420138" y="5538650"/>
              <a:ext cx="740800" cy="840748"/>
            </a:xfrm>
            <a:custGeom>
              <a:avLst/>
              <a:gdLst>
                <a:gd name="connsiteX0" fmla="*/ 369126 w 740800"/>
                <a:gd name="connsiteY0" fmla="*/ -603 h 840748"/>
                <a:gd name="connsiteX1" fmla="*/ 739527 w 740800"/>
                <a:gd name="connsiteY1" fmla="*/ 209584 h 840748"/>
                <a:gd name="connsiteX2" fmla="*/ 739527 w 740800"/>
                <a:gd name="connsiteY2" fmla="*/ 629958 h 840748"/>
                <a:gd name="connsiteX3" fmla="*/ 369126 w 740800"/>
                <a:gd name="connsiteY3" fmla="*/ 840145 h 840748"/>
                <a:gd name="connsiteX4" fmla="*/ -1274 w 740800"/>
                <a:gd name="connsiteY4" fmla="*/ 629958 h 840748"/>
                <a:gd name="connsiteX5" fmla="*/ -1274 w 740800"/>
                <a:gd name="connsiteY5" fmla="*/ 209584 h 84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800" h="840748">
                  <a:moveTo>
                    <a:pt x="369126" y="-603"/>
                  </a:moveTo>
                  <a:lnTo>
                    <a:pt x="739527" y="209584"/>
                  </a:lnTo>
                  <a:lnTo>
                    <a:pt x="739527" y="629958"/>
                  </a:lnTo>
                  <a:lnTo>
                    <a:pt x="369126" y="840145"/>
                  </a:lnTo>
                  <a:lnTo>
                    <a:pt x="-1274" y="629958"/>
                  </a:lnTo>
                  <a:lnTo>
                    <a:pt x="-1274" y="209584"/>
                  </a:lnTo>
                  <a:close/>
                </a:path>
              </a:pathLst>
            </a:custGeom>
            <a:grpFill/>
            <a:ln w="4917"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4EECC-30B5-4A86-AEA5-C1BDBE9E190F}"/>
                </a:ext>
              </a:extLst>
            </p:cNvPr>
            <p:cNvSpPr/>
            <p:nvPr/>
          </p:nvSpPr>
          <p:spPr>
            <a:xfrm>
              <a:off x="11822875" y="6223595"/>
              <a:ext cx="752559" cy="840748"/>
            </a:xfrm>
            <a:custGeom>
              <a:avLst/>
              <a:gdLst>
                <a:gd name="connsiteX0" fmla="*/ 375006 w 752559"/>
                <a:gd name="connsiteY0" fmla="*/ -603 h 840748"/>
                <a:gd name="connsiteX1" fmla="*/ 751285 w 752559"/>
                <a:gd name="connsiteY1" fmla="*/ 209584 h 840748"/>
                <a:gd name="connsiteX2" fmla="*/ 751285 w 752559"/>
                <a:gd name="connsiteY2" fmla="*/ 629958 h 840748"/>
                <a:gd name="connsiteX3" fmla="*/ 375006 w 752559"/>
                <a:gd name="connsiteY3" fmla="*/ 840145 h 840748"/>
                <a:gd name="connsiteX4" fmla="*/ -1274 w 752559"/>
                <a:gd name="connsiteY4" fmla="*/ 629958 h 840748"/>
                <a:gd name="connsiteX5" fmla="*/ -1274 w 752559"/>
                <a:gd name="connsiteY5" fmla="*/ 209584 h 84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559" h="840748">
                  <a:moveTo>
                    <a:pt x="375006" y="-603"/>
                  </a:moveTo>
                  <a:lnTo>
                    <a:pt x="751285" y="209584"/>
                  </a:lnTo>
                  <a:lnTo>
                    <a:pt x="751285" y="629958"/>
                  </a:lnTo>
                  <a:lnTo>
                    <a:pt x="375006" y="840145"/>
                  </a:lnTo>
                  <a:lnTo>
                    <a:pt x="-1274" y="629958"/>
                  </a:lnTo>
                  <a:lnTo>
                    <a:pt x="-1274" y="209584"/>
                  </a:lnTo>
                  <a:close/>
                </a:path>
              </a:pathLst>
            </a:custGeom>
            <a:grpFill/>
            <a:ln w="4940" cap="flat">
              <a:solidFill>
                <a:srgbClr val="BFBFBF">
                  <a:alpha val="64000"/>
                </a:srgbClr>
              </a:solidFill>
              <a:prstDash val="solid"/>
              <a:round/>
            </a:ln>
          </p:spPr>
          <p:txBody>
            <a:bodyPr rtlCol="0" anchor="ctr"/>
            <a:lstStyle/>
            <a:p>
              <a:endParaRPr lang="en-US"/>
            </a:p>
          </p:txBody>
        </p:sp>
        <p:sp>
          <p:nvSpPr>
            <p:cNvPr id="13" name="Freeform: Shape 12">
              <a:extLst>
                <a:ext uri="{FF2B5EF4-FFF2-40B4-BE49-F238E27FC236}">
                  <a16:creationId xmlns:a16="http://schemas.microsoft.com/office/drawing/2014/main" id="{3F0D2168-9CAD-4A5C-942C-8C4FF6BCA2F1}"/>
                </a:ext>
              </a:extLst>
            </p:cNvPr>
            <p:cNvSpPr/>
            <p:nvPr/>
          </p:nvSpPr>
          <p:spPr>
            <a:xfrm rot="5400000" flipV="1">
              <a:off x="11203673" y="5515718"/>
              <a:ext cx="388038" cy="335123"/>
            </a:xfrm>
            <a:custGeom>
              <a:avLst/>
              <a:gdLst>
                <a:gd name="connsiteX0" fmla="*/ 167 w 388038"/>
                <a:gd name="connsiteY0" fmla="*/ 167673 h 335123"/>
                <a:gd name="connsiteX1" fmla="*/ 95684 w 388038"/>
                <a:gd name="connsiteY1" fmla="*/ 111 h 335123"/>
                <a:gd name="connsiteX2" fmla="*/ 292688 w 388038"/>
                <a:gd name="connsiteY2" fmla="*/ 111 h 335123"/>
                <a:gd name="connsiteX3" fmla="*/ 388206 w 388038"/>
                <a:gd name="connsiteY3" fmla="*/ 167673 h 335123"/>
                <a:gd name="connsiteX4" fmla="*/ 292688 w 388038"/>
                <a:gd name="connsiteY4" fmla="*/ 335234 h 335123"/>
                <a:gd name="connsiteX5" fmla="*/ 95684 w 388038"/>
                <a:gd name="connsiteY5" fmla="*/ 335234 h 33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038" h="335123">
                  <a:moveTo>
                    <a:pt x="167" y="167673"/>
                  </a:moveTo>
                  <a:lnTo>
                    <a:pt x="95684" y="111"/>
                  </a:lnTo>
                  <a:lnTo>
                    <a:pt x="292688" y="111"/>
                  </a:lnTo>
                  <a:lnTo>
                    <a:pt x="388206" y="167673"/>
                  </a:lnTo>
                  <a:lnTo>
                    <a:pt x="292688" y="335234"/>
                  </a:lnTo>
                  <a:lnTo>
                    <a:pt x="95684" y="335234"/>
                  </a:lnTo>
                  <a:close/>
                </a:path>
              </a:pathLst>
            </a:custGeom>
            <a:grpFill/>
            <a:ln w="4940" cap="flat">
              <a:solidFill>
                <a:srgbClr val="BFBFBF">
                  <a:alpha val="64000"/>
                </a:srgbClr>
              </a:solidFill>
              <a:prstDash val="solid"/>
              <a:round/>
            </a:ln>
          </p:spPr>
          <p:txBody>
            <a:bodyPr rtlCol="0" anchor="ctr"/>
            <a:lstStyle/>
            <a:p>
              <a:endParaRPr lang="en-US"/>
            </a:p>
          </p:txBody>
        </p:sp>
        <p:sp>
          <p:nvSpPr>
            <p:cNvPr id="16" name="Freeform: Shape 15">
              <a:extLst>
                <a:ext uri="{FF2B5EF4-FFF2-40B4-BE49-F238E27FC236}">
                  <a16:creationId xmlns:a16="http://schemas.microsoft.com/office/drawing/2014/main" id="{01932925-0DD8-43D3-93EF-6C5FFE723C25}"/>
                </a:ext>
              </a:extLst>
            </p:cNvPr>
            <p:cNvSpPr/>
            <p:nvPr/>
          </p:nvSpPr>
          <p:spPr>
            <a:xfrm>
              <a:off x="11790538" y="4868403"/>
              <a:ext cx="746679" cy="840748"/>
            </a:xfrm>
            <a:custGeom>
              <a:avLst/>
              <a:gdLst>
                <a:gd name="connsiteX0" fmla="*/ 372066 w 746679"/>
                <a:gd name="connsiteY0" fmla="*/ -603 h 840748"/>
                <a:gd name="connsiteX1" fmla="*/ 745406 w 746679"/>
                <a:gd name="connsiteY1" fmla="*/ 209584 h 840748"/>
                <a:gd name="connsiteX2" fmla="*/ 745406 w 746679"/>
                <a:gd name="connsiteY2" fmla="*/ 629958 h 840748"/>
                <a:gd name="connsiteX3" fmla="*/ 372066 w 746679"/>
                <a:gd name="connsiteY3" fmla="*/ 840145 h 840748"/>
                <a:gd name="connsiteX4" fmla="*/ -1274 w 746679"/>
                <a:gd name="connsiteY4" fmla="*/ 629958 h 840748"/>
                <a:gd name="connsiteX5" fmla="*/ -1274 w 746679"/>
                <a:gd name="connsiteY5" fmla="*/ 209584 h 84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679" h="840748">
                  <a:moveTo>
                    <a:pt x="372066" y="-603"/>
                  </a:moveTo>
                  <a:lnTo>
                    <a:pt x="745406" y="209584"/>
                  </a:lnTo>
                  <a:lnTo>
                    <a:pt x="745406" y="629958"/>
                  </a:lnTo>
                  <a:lnTo>
                    <a:pt x="372066" y="840145"/>
                  </a:lnTo>
                  <a:lnTo>
                    <a:pt x="-1274" y="629958"/>
                  </a:lnTo>
                  <a:lnTo>
                    <a:pt x="-1274" y="209584"/>
                  </a:lnTo>
                  <a:close/>
                </a:path>
              </a:pathLst>
            </a:custGeom>
            <a:grpFill/>
            <a:ln w="4917" cap="flat">
              <a:noFill/>
              <a:prstDash val="solid"/>
              <a:miter/>
            </a:ln>
          </p:spPr>
          <p:txBody>
            <a:bodyPr rtlCol="0" anchor="ctr"/>
            <a:lstStyle/>
            <a:p>
              <a:endParaRPr lang="en-US"/>
            </a:p>
          </p:txBody>
        </p:sp>
      </p:grpSp>
      <p:grpSp>
        <p:nvGrpSpPr>
          <p:cNvPr id="38" name="Graphic 11">
            <a:extLst>
              <a:ext uri="{FF2B5EF4-FFF2-40B4-BE49-F238E27FC236}">
                <a16:creationId xmlns:a16="http://schemas.microsoft.com/office/drawing/2014/main" id="{E209AB6F-1A9B-483D-A797-7F942D3A277E}"/>
              </a:ext>
            </a:extLst>
          </p:cNvPr>
          <p:cNvGrpSpPr/>
          <p:nvPr userDrawn="1"/>
        </p:nvGrpSpPr>
        <p:grpSpPr>
          <a:xfrm rot="5400000" flipV="1">
            <a:off x="10229566" y="-427716"/>
            <a:ext cx="2802174" cy="2426828"/>
            <a:chOff x="10229566" y="4868403"/>
            <a:chExt cx="2802174" cy="2426828"/>
          </a:xfrm>
          <a:solidFill>
            <a:schemeClr val="bg1">
              <a:alpha val="4000"/>
            </a:schemeClr>
          </a:solidFill>
        </p:grpSpPr>
        <p:sp>
          <p:nvSpPr>
            <p:cNvPr id="39" name="Freeform: Shape 38">
              <a:extLst>
                <a:ext uri="{FF2B5EF4-FFF2-40B4-BE49-F238E27FC236}">
                  <a16:creationId xmlns:a16="http://schemas.microsoft.com/office/drawing/2014/main" id="{D1EBAB3F-EED1-4E2C-ACFA-3D7AC8475AB6}"/>
                </a:ext>
              </a:extLst>
            </p:cNvPr>
            <p:cNvSpPr/>
            <p:nvPr/>
          </p:nvSpPr>
          <p:spPr>
            <a:xfrm>
              <a:off x="10614664" y="5538650"/>
              <a:ext cx="746679" cy="840748"/>
            </a:xfrm>
            <a:custGeom>
              <a:avLst/>
              <a:gdLst>
                <a:gd name="connsiteX0" fmla="*/ 372066 w 746679"/>
                <a:gd name="connsiteY0" fmla="*/ -603 h 840748"/>
                <a:gd name="connsiteX1" fmla="*/ 745406 w 746679"/>
                <a:gd name="connsiteY1" fmla="*/ 209584 h 840748"/>
                <a:gd name="connsiteX2" fmla="*/ 745406 w 746679"/>
                <a:gd name="connsiteY2" fmla="*/ 629958 h 840748"/>
                <a:gd name="connsiteX3" fmla="*/ 372066 w 746679"/>
                <a:gd name="connsiteY3" fmla="*/ 840145 h 840748"/>
                <a:gd name="connsiteX4" fmla="*/ -1274 w 746679"/>
                <a:gd name="connsiteY4" fmla="*/ 629958 h 840748"/>
                <a:gd name="connsiteX5" fmla="*/ -1274 w 746679"/>
                <a:gd name="connsiteY5" fmla="*/ 209584 h 84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679" h="840748">
                  <a:moveTo>
                    <a:pt x="372066" y="-603"/>
                  </a:moveTo>
                  <a:lnTo>
                    <a:pt x="745406" y="209584"/>
                  </a:lnTo>
                  <a:lnTo>
                    <a:pt x="745406" y="629958"/>
                  </a:lnTo>
                  <a:lnTo>
                    <a:pt x="372066" y="840145"/>
                  </a:lnTo>
                  <a:lnTo>
                    <a:pt x="-1274" y="629958"/>
                  </a:lnTo>
                  <a:lnTo>
                    <a:pt x="-1274" y="209584"/>
                  </a:lnTo>
                  <a:close/>
                </a:path>
              </a:pathLst>
            </a:custGeom>
            <a:grpFill/>
            <a:ln w="4917"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BD9170F-33C0-406C-858D-62AD84FB9732}"/>
                </a:ext>
              </a:extLst>
            </p:cNvPr>
            <p:cNvSpPr/>
            <p:nvPr/>
          </p:nvSpPr>
          <p:spPr>
            <a:xfrm>
              <a:off x="11020341" y="6208897"/>
              <a:ext cx="740800" cy="846627"/>
            </a:xfrm>
            <a:custGeom>
              <a:avLst/>
              <a:gdLst>
                <a:gd name="connsiteX0" fmla="*/ 369126 w 740800"/>
                <a:gd name="connsiteY0" fmla="*/ -603 h 846627"/>
                <a:gd name="connsiteX1" fmla="*/ 739527 w 740800"/>
                <a:gd name="connsiteY1" fmla="*/ 209555 h 846627"/>
                <a:gd name="connsiteX2" fmla="*/ 739527 w 740800"/>
                <a:gd name="connsiteY2" fmla="*/ 635873 h 846627"/>
                <a:gd name="connsiteX3" fmla="*/ 369126 w 740800"/>
                <a:gd name="connsiteY3" fmla="*/ 846025 h 846627"/>
                <a:gd name="connsiteX4" fmla="*/ -1274 w 740800"/>
                <a:gd name="connsiteY4" fmla="*/ 635873 h 846627"/>
                <a:gd name="connsiteX5" fmla="*/ -1274 w 740800"/>
                <a:gd name="connsiteY5" fmla="*/ 209555 h 84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800" h="846627">
                  <a:moveTo>
                    <a:pt x="369126" y="-603"/>
                  </a:moveTo>
                  <a:lnTo>
                    <a:pt x="739527" y="209555"/>
                  </a:lnTo>
                  <a:lnTo>
                    <a:pt x="739527" y="635873"/>
                  </a:lnTo>
                  <a:lnTo>
                    <a:pt x="369126" y="846025"/>
                  </a:lnTo>
                  <a:lnTo>
                    <a:pt x="-1274" y="635873"/>
                  </a:lnTo>
                  <a:lnTo>
                    <a:pt x="-1274" y="209555"/>
                  </a:lnTo>
                  <a:close/>
                </a:path>
              </a:pathLst>
            </a:custGeom>
            <a:grpFill/>
            <a:ln w="4917"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927D1316-15BD-4F47-A4B6-5B2513735CAB}"/>
                </a:ext>
              </a:extLst>
            </p:cNvPr>
            <p:cNvSpPr/>
            <p:nvPr/>
          </p:nvSpPr>
          <p:spPr>
            <a:xfrm>
              <a:off x="10229566" y="6223595"/>
              <a:ext cx="746679" cy="840748"/>
            </a:xfrm>
            <a:custGeom>
              <a:avLst/>
              <a:gdLst>
                <a:gd name="connsiteX0" fmla="*/ 372066 w 746679"/>
                <a:gd name="connsiteY0" fmla="*/ -603 h 840748"/>
                <a:gd name="connsiteX1" fmla="*/ 745406 w 746679"/>
                <a:gd name="connsiteY1" fmla="*/ 209584 h 840748"/>
                <a:gd name="connsiteX2" fmla="*/ 745406 w 746679"/>
                <a:gd name="connsiteY2" fmla="*/ 629958 h 840748"/>
                <a:gd name="connsiteX3" fmla="*/ 372066 w 746679"/>
                <a:gd name="connsiteY3" fmla="*/ 840145 h 840748"/>
                <a:gd name="connsiteX4" fmla="*/ -1274 w 746679"/>
                <a:gd name="connsiteY4" fmla="*/ 629958 h 840748"/>
                <a:gd name="connsiteX5" fmla="*/ -1274 w 746679"/>
                <a:gd name="connsiteY5" fmla="*/ 209584 h 84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679" h="840748">
                  <a:moveTo>
                    <a:pt x="372066" y="-603"/>
                  </a:moveTo>
                  <a:lnTo>
                    <a:pt x="745406" y="209584"/>
                  </a:lnTo>
                  <a:lnTo>
                    <a:pt x="745406" y="629958"/>
                  </a:lnTo>
                  <a:lnTo>
                    <a:pt x="372066" y="840145"/>
                  </a:lnTo>
                  <a:lnTo>
                    <a:pt x="-1274" y="629958"/>
                  </a:lnTo>
                  <a:lnTo>
                    <a:pt x="-1274" y="209584"/>
                  </a:lnTo>
                  <a:close/>
                </a:path>
              </a:pathLst>
            </a:custGeom>
            <a:grpFill/>
            <a:ln w="4940" cap="flat">
              <a:solidFill>
                <a:srgbClr val="BFBFBF">
                  <a:alpha val="64000"/>
                </a:srgbClr>
              </a:solidFill>
              <a:prstDash val="solid"/>
              <a:round/>
            </a:ln>
          </p:spPr>
          <p:txBody>
            <a:bodyPr rtlCol="0" anchor="ctr"/>
            <a:lstStyle/>
            <a:p>
              <a:endParaRPr lang="en-US"/>
            </a:p>
          </p:txBody>
        </p:sp>
        <p:sp>
          <p:nvSpPr>
            <p:cNvPr id="42" name="Freeform: Shape 41">
              <a:extLst>
                <a:ext uri="{FF2B5EF4-FFF2-40B4-BE49-F238E27FC236}">
                  <a16:creationId xmlns:a16="http://schemas.microsoft.com/office/drawing/2014/main" id="{418B38D5-0DE1-4BFF-A2FC-EB9AB37D71A8}"/>
                </a:ext>
              </a:extLst>
            </p:cNvPr>
            <p:cNvSpPr/>
            <p:nvPr/>
          </p:nvSpPr>
          <p:spPr>
            <a:xfrm>
              <a:off x="11420138" y="5538650"/>
              <a:ext cx="740800" cy="840748"/>
            </a:xfrm>
            <a:custGeom>
              <a:avLst/>
              <a:gdLst>
                <a:gd name="connsiteX0" fmla="*/ 369126 w 740800"/>
                <a:gd name="connsiteY0" fmla="*/ -603 h 840748"/>
                <a:gd name="connsiteX1" fmla="*/ 739527 w 740800"/>
                <a:gd name="connsiteY1" fmla="*/ 209584 h 840748"/>
                <a:gd name="connsiteX2" fmla="*/ 739527 w 740800"/>
                <a:gd name="connsiteY2" fmla="*/ 629958 h 840748"/>
                <a:gd name="connsiteX3" fmla="*/ 369126 w 740800"/>
                <a:gd name="connsiteY3" fmla="*/ 840145 h 840748"/>
                <a:gd name="connsiteX4" fmla="*/ -1274 w 740800"/>
                <a:gd name="connsiteY4" fmla="*/ 629958 h 840748"/>
                <a:gd name="connsiteX5" fmla="*/ -1274 w 740800"/>
                <a:gd name="connsiteY5" fmla="*/ 209584 h 84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800" h="840748">
                  <a:moveTo>
                    <a:pt x="369126" y="-603"/>
                  </a:moveTo>
                  <a:lnTo>
                    <a:pt x="739527" y="209584"/>
                  </a:lnTo>
                  <a:lnTo>
                    <a:pt x="739527" y="629958"/>
                  </a:lnTo>
                  <a:lnTo>
                    <a:pt x="369126" y="840145"/>
                  </a:lnTo>
                  <a:lnTo>
                    <a:pt x="-1274" y="629958"/>
                  </a:lnTo>
                  <a:lnTo>
                    <a:pt x="-1274" y="209584"/>
                  </a:lnTo>
                  <a:close/>
                </a:path>
              </a:pathLst>
            </a:custGeom>
            <a:grpFill/>
            <a:ln w="4917"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B653169D-8E65-4354-B39F-8C74071BAD30}"/>
                </a:ext>
              </a:extLst>
            </p:cNvPr>
            <p:cNvSpPr/>
            <p:nvPr/>
          </p:nvSpPr>
          <p:spPr>
            <a:xfrm>
              <a:off x="11822875" y="6223595"/>
              <a:ext cx="752559" cy="840748"/>
            </a:xfrm>
            <a:custGeom>
              <a:avLst/>
              <a:gdLst>
                <a:gd name="connsiteX0" fmla="*/ 375006 w 752559"/>
                <a:gd name="connsiteY0" fmla="*/ -603 h 840748"/>
                <a:gd name="connsiteX1" fmla="*/ 751285 w 752559"/>
                <a:gd name="connsiteY1" fmla="*/ 209584 h 840748"/>
                <a:gd name="connsiteX2" fmla="*/ 751285 w 752559"/>
                <a:gd name="connsiteY2" fmla="*/ 629958 h 840748"/>
                <a:gd name="connsiteX3" fmla="*/ 375006 w 752559"/>
                <a:gd name="connsiteY3" fmla="*/ 840145 h 840748"/>
                <a:gd name="connsiteX4" fmla="*/ -1274 w 752559"/>
                <a:gd name="connsiteY4" fmla="*/ 629958 h 840748"/>
                <a:gd name="connsiteX5" fmla="*/ -1274 w 752559"/>
                <a:gd name="connsiteY5" fmla="*/ 209584 h 84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559" h="840748">
                  <a:moveTo>
                    <a:pt x="375006" y="-603"/>
                  </a:moveTo>
                  <a:lnTo>
                    <a:pt x="751285" y="209584"/>
                  </a:lnTo>
                  <a:lnTo>
                    <a:pt x="751285" y="629958"/>
                  </a:lnTo>
                  <a:lnTo>
                    <a:pt x="375006" y="840145"/>
                  </a:lnTo>
                  <a:lnTo>
                    <a:pt x="-1274" y="629958"/>
                  </a:lnTo>
                  <a:lnTo>
                    <a:pt x="-1274" y="209584"/>
                  </a:lnTo>
                  <a:close/>
                </a:path>
              </a:pathLst>
            </a:custGeom>
            <a:grpFill/>
            <a:ln w="4940" cap="flat">
              <a:solidFill>
                <a:srgbClr val="BFBFBF">
                  <a:alpha val="64000"/>
                </a:srgbClr>
              </a:solidFill>
              <a:prstDash val="solid"/>
              <a:round/>
            </a:ln>
          </p:spPr>
          <p:txBody>
            <a:bodyPr rtlCol="0" anchor="ctr"/>
            <a:lstStyle/>
            <a:p>
              <a:endParaRPr lang="en-US"/>
            </a:p>
          </p:txBody>
        </p:sp>
        <p:sp>
          <p:nvSpPr>
            <p:cNvPr id="44" name="Freeform: Shape 43">
              <a:extLst>
                <a:ext uri="{FF2B5EF4-FFF2-40B4-BE49-F238E27FC236}">
                  <a16:creationId xmlns:a16="http://schemas.microsoft.com/office/drawing/2014/main" id="{F214854B-F543-452C-9649-94AA99CB539F}"/>
                </a:ext>
              </a:extLst>
            </p:cNvPr>
            <p:cNvSpPr/>
            <p:nvPr/>
          </p:nvSpPr>
          <p:spPr>
            <a:xfrm rot="5400000" flipV="1">
              <a:off x="11203673" y="5515718"/>
              <a:ext cx="388038" cy="335123"/>
            </a:xfrm>
            <a:custGeom>
              <a:avLst/>
              <a:gdLst>
                <a:gd name="connsiteX0" fmla="*/ 167 w 388038"/>
                <a:gd name="connsiteY0" fmla="*/ 167673 h 335123"/>
                <a:gd name="connsiteX1" fmla="*/ 95684 w 388038"/>
                <a:gd name="connsiteY1" fmla="*/ 111 h 335123"/>
                <a:gd name="connsiteX2" fmla="*/ 292688 w 388038"/>
                <a:gd name="connsiteY2" fmla="*/ 111 h 335123"/>
                <a:gd name="connsiteX3" fmla="*/ 388206 w 388038"/>
                <a:gd name="connsiteY3" fmla="*/ 167673 h 335123"/>
                <a:gd name="connsiteX4" fmla="*/ 292688 w 388038"/>
                <a:gd name="connsiteY4" fmla="*/ 335234 h 335123"/>
                <a:gd name="connsiteX5" fmla="*/ 95684 w 388038"/>
                <a:gd name="connsiteY5" fmla="*/ 335234 h 33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038" h="335123">
                  <a:moveTo>
                    <a:pt x="167" y="167673"/>
                  </a:moveTo>
                  <a:lnTo>
                    <a:pt x="95684" y="111"/>
                  </a:lnTo>
                  <a:lnTo>
                    <a:pt x="292688" y="111"/>
                  </a:lnTo>
                  <a:lnTo>
                    <a:pt x="388206" y="167673"/>
                  </a:lnTo>
                  <a:lnTo>
                    <a:pt x="292688" y="335234"/>
                  </a:lnTo>
                  <a:lnTo>
                    <a:pt x="95684" y="335234"/>
                  </a:lnTo>
                  <a:close/>
                </a:path>
              </a:pathLst>
            </a:custGeom>
            <a:grpFill/>
            <a:ln w="4940" cap="flat">
              <a:solidFill>
                <a:srgbClr val="BFBFBF">
                  <a:alpha val="64000"/>
                </a:srgbClr>
              </a:solidFill>
              <a:prstDash val="solid"/>
              <a:round/>
            </a:ln>
          </p:spPr>
          <p:txBody>
            <a:bodyPr rtlCol="0" anchor="ctr"/>
            <a:lstStyle/>
            <a:p>
              <a:endParaRPr lang="en-US"/>
            </a:p>
          </p:txBody>
        </p:sp>
        <p:sp>
          <p:nvSpPr>
            <p:cNvPr id="45" name="Freeform: Shape 44">
              <a:extLst>
                <a:ext uri="{FF2B5EF4-FFF2-40B4-BE49-F238E27FC236}">
                  <a16:creationId xmlns:a16="http://schemas.microsoft.com/office/drawing/2014/main" id="{D5AC9E55-7B64-4418-9403-A8FA4284816C}"/>
                </a:ext>
              </a:extLst>
            </p:cNvPr>
            <p:cNvSpPr/>
            <p:nvPr/>
          </p:nvSpPr>
          <p:spPr>
            <a:xfrm>
              <a:off x="11790538" y="4868403"/>
              <a:ext cx="746679" cy="840748"/>
            </a:xfrm>
            <a:custGeom>
              <a:avLst/>
              <a:gdLst>
                <a:gd name="connsiteX0" fmla="*/ 372066 w 746679"/>
                <a:gd name="connsiteY0" fmla="*/ -603 h 840748"/>
                <a:gd name="connsiteX1" fmla="*/ 745406 w 746679"/>
                <a:gd name="connsiteY1" fmla="*/ 209584 h 840748"/>
                <a:gd name="connsiteX2" fmla="*/ 745406 w 746679"/>
                <a:gd name="connsiteY2" fmla="*/ 629958 h 840748"/>
                <a:gd name="connsiteX3" fmla="*/ 372066 w 746679"/>
                <a:gd name="connsiteY3" fmla="*/ 840145 h 840748"/>
                <a:gd name="connsiteX4" fmla="*/ -1274 w 746679"/>
                <a:gd name="connsiteY4" fmla="*/ 629958 h 840748"/>
                <a:gd name="connsiteX5" fmla="*/ -1274 w 746679"/>
                <a:gd name="connsiteY5" fmla="*/ 209584 h 84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679" h="840748">
                  <a:moveTo>
                    <a:pt x="372066" y="-603"/>
                  </a:moveTo>
                  <a:lnTo>
                    <a:pt x="745406" y="209584"/>
                  </a:lnTo>
                  <a:lnTo>
                    <a:pt x="745406" y="629958"/>
                  </a:lnTo>
                  <a:lnTo>
                    <a:pt x="372066" y="840145"/>
                  </a:lnTo>
                  <a:lnTo>
                    <a:pt x="-1274" y="629958"/>
                  </a:lnTo>
                  <a:lnTo>
                    <a:pt x="-1274" y="209584"/>
                  </a:lnTo>
                  <a:close/>
                </a:path>
              </a:pathLst>
            </a:custGeom>
            <a:grpFill/>
            <a:ln w="4917" cap="flat">
              <a:noFill/>
              <a:prstDash val="solid"/>
              <a:miter/>
            </a:ln>
          </p:spPr>
          <p:txBody>
            <a:bodyPr rtlCol="0" anchor="ctr"/>
            <a:lstStyle/>
            <a:p>
              <a:endParaRPr lang="en-US"/>
            </a:p>
          </p:txBody>
        </p:sp>
      </p:grpSp>
      <p:sp>
        <p:nvSpPr>
          <p:cNvPr id="29" name="Freeform: Shape 28">
            <a:extLst>
              <a:ext uri="{FF2B5EF4-FFF2-40B4-BE49-F238E27FC236}">
                <a16:creationId xmlns:a16="http://schemas.microsoft.com/office/drawing/2014/main" id="{698459FD-716E-4DF1-94CD-E3B871D650BA}"/>
              </a:ext>
            </a:extLst>
          </p:cNvPr>
          <p:cNvSpPr/>
          <p:nvPr userDrawn="1"/>
        </p:nvSpPr>
        <p:spPr bwMode="auto">
          <a:xfrm flipH="1" flipV="1">
            <a:off x="81309" y="5513315"/>
            <a:ext cx="8869680" cy="0"/>
          </a:xfrm>
          <a:custGeom>
            <a:avLst/>
            <a:gdLst>
              <a:gd name="connsiteX0" fmla="*/ 6900454 w 6900454"/>
              <a:gd name="connsiteY0" fmla="*/ 5863520 h 5863520"/>
              <a:gd name="connsiteX1" fmla="*/ 6768868 w 6900454"/>
              <a:gd name="connsiteY1" fmla="*/ 5863520 h 5863520"/>
              <a:gd name="connsiteX2" fmla="*/ 6752816 w 6900454"/>
              <a:gd name="connsiteY2" fmla="*/ 5863520 h 5863520"/>
              <a:gd name="connsiteX3" fmla="*/ 0 w 6900454"/>
              <a:gd name="connsiteY3" fmla="*/ 5863520 h 5863520"/>
              <a:gd name="connsiteX4" fmla="*/ 2084807 w 6900454"/>
              <a:gd name="connsiteY4" fmla="*/ 0 h 5863520"/>
              <a:gd name="connsiteX5" fmla="*/ 6752816 w 6900454"/>
              <a:gd name="connsiteY5" fmla="*/ 0 h 5863520"/>
              <a:gd name="connsiteX6" fmla="*/ 6768868 w 6900454"/>
              <a:gd name="connsiteY6" fmla="*/ 0 h 5863520"/>
              <a:gd name="connsiteX7" fmla="*/ 6900454 w 6900454"/>
              <a:gd name="connsiteY7" fmla="*/ 0 h 5863520"/>
              <a:gd name="connsiteX0" fmla="*/ 6900454 w 6991894"/>
              <a:gd name="connsiteY0" fmla="*/ 5863520 h 5954960"/>
              <a:gd name="connsiteX1" fmla="*/ 6768868 w 6991894"/>
              <a:gd name="connsiteY1" fmla="*/ 5863520 h 5954960"/>
              <a:gd name="connsiteX2" fmla="*/ 6752816 w 6991894"/>
              <a:gd name="connsiteY2" fmla="*/ 5863520 h 5954960"/>
              <a:gd name="connsiteX3" fmla="*/ 0 w 6991894"/>
              <a:gd name="connsiteY3" fmla="*/ 5863520 h 5954960"/>
              <a:gd name="connsiteX4" fmla="*/ 2084807 w 6991894"/>
              <a:gd name="connsiteY4" fmla="*/ 0 h 5954960"/>
              <a:gd name="connsiteX5" fmla="*/ 6752816 w 6991894"/>
              <a:gd name="connsiteY5" fmla="*/ 0 h 5954960"/>
              <a:gd name="connsiteX6" fmla="*/ 6768868 w 6991894"/>
              <a:gd name="connsiteY6" fmla="*/ 0 h 5954960"/>
              <a:gd name="connsiteX7" fmla="*/ 6900454 w 6991894"/>
              <a:gd name="connsiteY7" fmla="*/ 0 h 5954960"/>
              <a:gd name="connsiteX8" fmla="*/ 6991894 w 6991894"/>
              <a:gd name="connsiteY8" fmla="*/ 5954960 h 5954960"/>
              <a:gd name="connsiteX0" fmla="*/ 6900454 w 6900454"/>
              <a:gd name="connsiteY0" fmla="*/ 5863520 h 5863520"/>
              <a:gd name="connsiteX1" fmla="*/ 6768868 w 6900454"/>
              <a:gd name="connsiteY1" fmla="*/ 5863520 h 5863520"/>
              <a:gd name="connsiteX2" fmla="*/ 6752816 w 6900454"/>
              <a:gd name="connsiteY2" fmla="*/ 5863520 h 5863520"/>
              <a:gd name="connsiteX3" fmla="*/ 0 w 6900454"/>
              <a:gd name="connsiteY3" fmla="*/ 5863520 h 5863520"/>
              <a:gd name="connsiteX4" fmla="*/ 2084807 w 6900454"/>
              <a:gd name="connsiteY4" fmla="*/ 0 h 5863520"/>
              <a:gd name="connsiteX5" fmla="*/ 6752816 w 6900454"/>
              <a:gd name="connsiteY5" fmla="*/ 0 h 5863520"/>
              <a:gd name="connsiteX6" fmla="*/ 6768868 w 6900454"/>
              <a:gd name="connsiteY6" fmla="*/ 0 h 5863520"/>
              <a:gd name="connsiteX7" fmla="*/ 6900454 w 6900454"/>
              <a:gd name="connsiteY7" fmla="*/ 0 h 5863520"/>
              <a:gd name="connsiteX0" fmla="*/ 6900454 w 6900454"/>
              <a:gd name="connsiteY0" fmla="*/ 5863520 h 5871628"/>
              <a:gd name="connsiteX1" fmla="*/ 6768868 w 6900454"/>
              <a:gd name="connsiteY1" fmla="*/ 5863520 h 5871628"/>
              <a:gd name="connsiteX2" fmla="*/ 6752816 w 6900454"/>
              <a:gd name="connsiteY2" fmla="*/ 5863520 h 5871628"/>
              <a:gd name="connsiteX3" fmla="*/ 4202974 w 6900454"/>
              <a:gd name="connsiteY3" fmla="*/ 5871628 h 5871628"/>
              <a:gd name="connsiteX4" fmla="*/ 0 w 6900454"/>
              <a:gd name="connsiteY4" fmla="*/ 5863520 h 5871628"/>
              <a:gd name="connsiteX5" fmla="*/ 2084807 w 6900454"/>
              <a:gd name="connsiteY5" fmla="*/ 0 h 5871628"/>
              <a:gd name="connsiteX6" fmla="*/ 6752816 w 6900454"/>
              <a:gd name="connsiteY6" fmla="*/ 0 h 5871628"/>
              <a:gd name="connsiteX7" fmla="*/ 6768868 w 6900454"/>
              <a:gd name="connsiteY7" fmla="*/ 0 h 5871628"/>
              <a:gd name="connsiteX8" fmla="*/ 6900454 w 6900454"/>
              <a:gd name="connsiteY8" fmla="*/ 0 h 5871628"/>
              <a:gd name="connsiteX0" fmla="*/ 6768868 w 6900454"/>
              <a:gd name="connsiteY0" fmla="*/ 5863520 h 5871628"/>
              <a:gd name="connsiteX1" fmla="*/ 6752816 w 6900454"/>
              <a:gd name="connsiteY1" fmla="*/ 5863520 h 5871628"/>
              <a:gd name="connsiteX2" fmla="*/ 4202974 w 6900454"/>
              <a:gd name="connsiteY2" fmla="*/ 5871628 h 5871628"/>
              <a:gd name="connsiteX3" fmla="*/ 0 w 6900454"/>
              <a:gd name="connsiteY3" fmla="*/ 5863520 h 5871628"/>
              <a:gd name="connsiteX4" fmla="*/ 2084807 w 6900454"/>
              <a:gd name="connsiteY4" fmla="*/ 0 h 5871628"/>
              <a:gd name="connsiteX5" fmla="*/ 6752816 w 6900454"/>
              <a:gd name="connsiteY5" fmla="*/ 0 h 5871628"/>
              <a:gd name="connsiteX6" fmla="*/ 6768868 w 6900454"/>
              <a:gd name="connsiteY6" fmla="*/ 0 h 5871628"/>
              <a:gd name="connsiteX7" fmla="*/ 6900454 w 6900454"/>
              <a:gd name="connsiteY7" fmla="*/ 0 h 5871628"/>
              <a:gd name="connsiteX0" fmla="*/ 6752816 w 6900454"/>
              <a:gd name="connsiteY0" fmla="*/ 5863520 h 5871628"/>
              <a:gd name="connsiteX1" fmla="*/ 4202974 w 6900454"/>
              <a:gd name="connsiteY1" fmla="*/ 5871628 h 5871628"/>
              <a:gd name="connsiteX2" fmla="*/ 0 w 6900454"/>
              <a:gd name="connsiteY2" fmla="*/ 5863520 h 5871628"/>
              <a:gd name="connsiteX3" fmla="*/ 2084807 w 6900454"/>
              <a:gd name="connsiteY3" fmla="*/ 0 h 5871628"/>
              <a:gd name="connsiteX4" fmla="*/ 6752816 w 6900454"/>
              <a:gd name="connsiteY4" fmla="*/ 0 h 5871628"/>
              <a:gd name="connsiteX5" fmla="*/ 6768868 w 6900454"/>
              <a:gd name="connsiteY5" fmla="*/ 0 h 5871628"/>
              <a:gd name="connsiteX6" fmla="*/ 6900454 w 6900454"/>
              <a:gd name="connsiteY6" fmla="*/ 0 h 5871628"/>
              <a:gd name="connsiteX0" fmla="*/ 4202974 w 6900454"/>
              <a:gd name="connsiteY0" fmla="*/ 5871628 h 5871628"/>
              <a:gd name="connsiteX1" fmla="*/ 0 w 6900454"/>
              <a:gd name="connsiteY1" fmla="*/ 5863520 h 5871628"/>
              <a:gd name="connsiteX2" fmla="*/ 2084807 w 6900454"/>
              <a:gd name="connsiteY2" fmla="*/ 0 h 5871628"/>
              <a:gd name="connsiteX3" fmla="*/ 6752816 w 6900454"/>
              <a:gd name="connsiteY3" fmla="*/ 0 h 5871628"/>
              <a:gd name="connsiteX4" fmla="*/ 6768868 w 6900454"/>
              <a:gd name="connsiteY4" fmla="*/ 0 h 5871628"/>
              <a:gd name="connsiteX5" fmla="*/ 6900454 w 6900454"/>
              <a:gd name="connsiteY5" fmla="*/ 0 h 5871628"/>
              <a:gd name="connsiteX0" fmla="*/ 4190274 w 6900454"/>
              <a:gd name="connsiteY0" fmla="*/ 5858928 h 5863520"/>
              <a:gd name="connsiteX1" fmla="*/ 0 w 6900454"/>
              <a:gd name="connsiteY1" fmla="*/ 5863520 h 5863520"/>
              <a:gd name="connsiteX2" fmla="*/ 2084807 w 6900454"/>
              <a:gd name="connsiteY2" fmla="*/ 0 h 5863520"/>
              <a:gd name="connsiteX3" fmla="*/ 6752816 w 6900454"/>
              <a:gd name="connsiteY3" fmla="*/ 0 h 5863520"/>
              <a:gd name="connsiteX4" fmla="*/ 6768868 w 6900454"/>
              <a:gd name="connsiteY4" fmla="*/ 0 h 5863520"/>
              <a:gd name="connsiteX5" fmla="*/ 6900454 w 6900454"/>
              <a:gd name="connsiteY5" fmla="*/ 0 h 5863520"/>
              <a:gd name="connsiteX0" fmla="*/ 4205514 w 6915694"/>
              <a:gd name="connsiteY0" fmla="*/ 5858928 h 5863520"/>
              <a:gd name="connsiteX1" fmla="*/ 0 w 6915694"/>
              <a:gd name="connsiteY1" fmla="*/ 5863520 h 5863520"/>
              <a:gd name="connsiteX2" fmla="*/ 2100047 w 6915694"/>
              <a:gd name="connsiteY2" fmla="*/ 0 h 5863520"/>
              <a:gd name="connsiteX3" fmla="*/ 6768056 w 6915694"/>
              <a:gd name="connsiteY3" fmla="*/ 0 h 5863520"/>
              <a:gd name="connsiteX4" fmla="*/ 6784108 w 6915694"/>
              <a:gd name="connsiteY4" fmla="*/ 0 h 5863520"/>
              <a:gd name="connsiteX5" fmla="*/ 6915694 w 6915694"/>
              <a:gd name="connsiteY5" fmla="*/ 0 h 5863520"/>
              <a:gd name="connsiteX0" fmla="*/ 0 w 6915694"/>
              <a:gd name="connsiteY0" fmla="*/ 5863520 h 5863520"/>
              <a:gd name="connsiteX1" fmla="*/ 2100047 w 6915694"/>
              <a:gd name="connsiteY1" fmla="*/ 0 h 5863520"/>
              <a:gd name="connsiteX2" fmla="*/ 6768056 w 6915694"/>
              <a:gd name="connsiteY2" fmla="*/ 0 h 5863520"/>
              <a:gd name="connsiteX3" fmla="*/ 6784108 w 6915694"/>
              <a:gd name="connsiteY3" fmla="*/ 0 h 5863520"/>
              <a:gd name="connsiteX4" fmla="*/ 6915694 w 6915694"/>
              <a:gd name="connsiteY4" fmla="*/ 0 h 5863520"/>
              <a:gd name="connsiteX0" fmla="*/ 0 w 4815647"/>
              <a:gd name="connsiteY0" fmla="*/ 0 h 0"/>
              <a:gd name="connsiteX1" fmla="*/ 4668009 w 4815647"/>
              <a:gd name="connsiteY1" fmla="*/ 0 h 0"/>
              <a:gd name="connsiteX2" fmla="*/ 4684061 w 4815647"/>
              <a:gd name="connsiteY2" fmla="*/ 0 h 0"/>
              <a:gd name="connsiteX3" fmla="*/ 4815647 w 4815647"/>
              <a:gd name="connsiteY3" fmla="*/ 0 h 0"/>
            </a:gdLst>
            <a:ahLst/>
            <a:cxnLst>
              <a:cxn ang="0">
                <a:pos x="connsiteX0" y="connsiteY0"/>
              </a:cxn>
              <a:cxn ang="0">
                <a:pos x="connsiteX1" y="connsiteY1"/>
              </a:cxn>
              <a:cxn ang="0">
                <a:pos x="connsiteX2" y="connsiteY2"/>
              </a:cxn>
              <a:cxn ang="0">
                <a:pos x="connsiteX3" y="connsiteY3"/>
              </a:cxn>
            </a:cxnLst>
            <a:rect l="l" t="t" r="r" b="b"/>
            <a:pathLst>
              <a:path w="4815647">
                <a:moveTo>
                  <a:pt x="0" y="0"/>
                </a:moveTo>
                <a:lnTo>
                  <a:pt x="4668009" y="0"/>
                </a:lnTo>
                <a:lnTo>
                  <a:pt x="4684061" y="0"/>
                </a:lnTo>
                <a:lnTo>
                  <a:pt x="4815647" y="0"/>
                </a:lnTo>
              </a:path>
            </a:pathLst>
          </a:custGeom>
          <a:noFill/>
          <a:ln w="6350">
            <a:solidFill>
              <a:schemeClr val="bg1">
                <a:lumMod val="7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19" name="Group 18">
            <a:extLst>
              <a:ext uri="{FF2B5EF4-FFF2-40B4-BE49-F238E27FC236}">
                <a16:creationId xmlns:a16="http://schemas.microsoft.com/office/drawing/2014/main" id="{5B7D5F0C-674B-4D82-A78F-427E1CA26FAE}"/>
              </a:ext>
            </a:extLst>
          </p:cNvPr>
          <p:cNvGrpSpPr/>
          <p:nvPr userDrawn="1"/>
        </p:nvGrpSpPr>
        <p:grpSpPr>
          <a:xfrm>
            <a:off x="8444158" y="1844382"/>
            <a:ext cx="3678877" cy="3678874"/>
            <a:chOff x="1361735" y="1713311"/>
            <a:chExt cx="3532537" cy="3532536"/>
          </a:xfrm>
          <a:effectLst>
            <a:outerShdw blurRad="50800" dist="38100" dir="8100000" algn="tr" rotWithShape="0">
              <a:prstClr val="black">
                <a:alpha val="40000"/>
              </a:prstClr>
            </a:outerShdw>
          </a:effectLst>
        </p:grpSpPr>
        <p:sp>
          <p:nvSpPr>
            <p:cNvPr id="20" name="Graphic 9">
              <a:extLst>
                <a:ext uri="{FF2B5EF4-FFF2-40B4-BE49-F238E27FC236}">
                  <a16:creationId xmlns:a16="http://schemas.microsoft.com/office/drawing/2014/main" id="{F394A042-4139-4224-BFC1-7CF3E9A4C050}"/>
                </a:ext>
              </a:extLst>
            </p:cNvPr>
            <p:cNvSpPr/>
            <p:nvPr/>
          </p:nvSpPr>
          <p:spPr>
            <a:xfrm rot="15300000">
              <a:off x="1361736" y="1713310"/>
              <a:ext cx="3532536" cy="3532537"/>
            </a:xfrm>
            <a:custGeom>
              <a:avLst/>
              <a:gdLst>
                <a:gd name="connsiteX0" fmla="*/ 2387569 w 2387569"/>
                <a:gd name="connsiteY0" fmla="*/ 1193785 h 2387569"/>
                <a:gd name="connsiteX1" fmla="*/ 1193785 w 2387569"/>
                <a:gd name="connsiteY1" fmla="*/ 2387569 h 2387569"/>
                <a:gd name="connsiteX2" fmla="*/ 0 w 2387569"/>
                <a:gd name="connsiteY2" fmla="*/ 1193785 h 2387569"/>
                <a:gd name="connsiteX3" fmla="*/ 1193785 w 2387569"/>
                <a:gd name="connsiteY3" fmla="*/ 0 h 2387569"/>
                <a:gd name="connsiteX4" fmla="*/ 2387569 w 2387569"/>
                <a:gd name="connsiteY4" fmla="*/ 1193785 h 2387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569" h="2387569">
                  <a:moveTo>
                    <a:pt x="2387569" y="1193785"/>
                  </a:moveTo>
                  <a:cubicBezTo>
                    <a:pt x="2387569" y="1853094"/>
                    <a:pt x="1853094" y="2387569"/>
                    <a:pt x="1193785" y="2387569"/>
                  </a:cubicBezTo>
                  <a:cubicBezTo>
                    <a:pt x="534476" y="2387569"/>
                    <a:pt x="0" y="1853094"/>
                    <a:pt x="0" y="1193785"/>
                  </a:cubicBezTo>
                  <a:cubicBezTo>
                    <a:pt x="0" y="534476"/>
                    <a:pt x="534476" y="0"/>
                    <a:pt x="1193785" y="0"/>
                  </a:cubicBezTo>
                  <a:cubicBezTo>
                    <a:pt x="1853094" y="0"/>
                    <a:pt x="2387569" y="534476"/>
                    <a:pt x="2387569" y="1193785"/>
                  </a:cubicBezTo>
                  <a:close/>
                </a:path>
              </a:pathLst>
            </a:custGeom>
            <a:gradFill flip="none" rotWithShape="1">
              <a:gsLst>
                <a:gs pos="61000">
                  <a:srgbClr val="0C1A43"/>
                </a:gs>
                <a:gs pos="0">
                  <a:srgbClr val="00DCFF"/>
                </a:gs>
              </a:gsLst>
              <a:path path="circle">
                <a:fillToRect l="100000" t="100000"/>
              </a:path>
              <a:tileRect r="-100000" b="-100000"/>
            </a:gradFill>
            <a:ln w="563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grpSp>
          <p:nvGrpSpPr>
            <p:cNvPr id="21" name="Group 20">
              <a:extLst>
                <a:ext uri="{FF2B5EF4-FFF2-40B4-BE49-F238E27FC236}">
                  <a16:creationId xmlns:a16="http://schemas.microsoft.com/office/drawing/2014/main" id="{F05FB572-5B1C-4F4B-B48C-F75C8C8236A0}"/>
                </a:ext>
              </a:extLst>
            </p:cNvPr>
            <p:cNvGrpSpPr/>
            <p:nvPr/>
          </p:nvGrpSpPr>
          <p:grpSpPr>
            <a:xfrm>
              <a:off x="1785079" y="2145209"/>
              <a:ext cx="2641600" cy="2707192"/>
              <a:chOff x="1785079" y="2145209"/>
              <a:chExt cx="2641600" cy="2707192"/>
            </a:xfrm>
          </p:grpSpPr>
          <p:sp>
            <p:nvSpPr>
              <p:cNvPr id="22" name="Oval 21">
                <a:extLst>
                  <a:ext uri="{FF2B5EF4-FFF2-40B4-BE49-F238E27FC236}">
                    <a16:creationId xmlns:a16="http://schemas.microsoft.com/office/drawing/2014/main" id="{1C9A3B06-AE09-49CE-A4A6-CC75D573A772}"/>
                  </a:ext>
                </a:extLst>
              </p:cNvPr>
              <p:cNvSpPr/>
              <p:nvPr/>
            </p:nvSpPr>
            <p:spPr bwMode="auto">
              <a:xfrm>
                <a:off x="1830661" y="2223587"/>
                <a:ext cx="2550436" cy="2550436"/>
              </a:xfrm>
              <a:prstGeom prst="ellipse">
                <a:avLst/>
              </a:prstGeom>
              <a:gradFill>
                <a:gsLst>
                  <a:gs pos="26000">
                    <a:srgbClr val="0083DF"/>
                  </a:gs>
                  <a:gs pos="89000">
                    <a:srgbClr val="2DE6FF"/>
                  </a:gs>
                </a:gsLst>
                <a:lin ang="18000000" scaled="0"/>
              </a:gradFill>
              <a:ln w="78105" cap="flat">
                <a:noFill/>
                <a:prstDash val="solid"/>
                <a:miter/>
              </a:ln>
              <a:effectLst>
                <a:outerShdw blurRad="50800" dist="38100" dir="2700000" algn="tl" rotWithShape="0">
                  <a:schemeClr val="bg1">
                    <a:lumMod val="50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err="1"/>
              </a:p>
            </p:txBody>
          </p:sp>
          <p:sp>
            <p:nvSpPr>
              <p:cNvPr id="23" name="Graphic 129">
                <a:extLst>
                  <a:ext uri="{FF2B5EF4-FFF2-40B4-BE49-F238E27FC236}">
                    <a16:creationId xmlns:a16="http://schemas.microsoft.com/office/drawing/2014/main" id="{19B8D5D2-230F-42FA-B2FC-0C1116590763}"/>
                  </a:ext>
                </a:extLst>
              </p:cNvPr>
              <p:cNvSpPr/>
              <p:nvPr/>
            </p:nvSpPr>
            <p:spPr>
              <a:xfrm>
                <a:off x="1785079" y="2145209"/>
                <a:ext cx="2641600" cy="2707192"/>
              </a:xfrm>
              <a:custGeom>
                <a:avLst/>
                <a:gdLst>
                  <a:gd name="connsiteX0" fmla="*/ 1479303 w 1497337"/>
                  <a:gd name="connsiteY0" fmla="*/ 910491 h 1534519"/>
                  <a:gd name="connsiteX1" fmla="*/ 1460063 w 1497337"/>
                  <a:gd name="connsiteY1" fmla="*/ 905634 h 1534519"/>
                  <a:gd name="connsiteX2" fmla="*/ 1454348 w 1497337"/>
                  <a:gd name="connsiteY2" fmla="*/ 627313 h 1534519"/>
                  <a:gd name="connsiteX3" fmla="*/ 1484066 w 1497337"/>
                  <a:gd name="connsiteY3" fmla="*/ 607596 h 1534519"/>
                  <a:gd name="connsiteX4" fmla="*/ 1469397 w 1497337"/>
                  <a:gd name="connsiteY4" fmla="*/ 551589 h 1534519"/>
                  <a:gd name="connsiteX5" fmla="*/ 1432440 w 1497337"/>
                  <a:gd name="connsiteY5" fmla="*/ 549494 h 1534519"/>
                  <a:gd name="connsiteX6" fmla="*/ 1262990 w 1497337"/>
                  <a:gd name="connsiteY6" fmla="*/ 258314 h 1534519"/>
                  <a:gd name="connsiteX7" fmla="*/ 1273754 w 1497337"/>
                  <a:gd name="connsiteY7" fmla="*/ 246218 h 1534519"/>
                  <a:gd name="connsiteX8" fmla="*/ 1259085 w 1497337"/>
                  <a:gd name="connsiteY8" fmla="*/ 190211 h 1534519"/>
                  <a:gd name="connsiteX9" fmla="*/ 1203078 w 1497337"/>
                  <a:gd name="connsiteY9" fmla="*/ 204879 h 1534519"/>
                  <a:gd name="connsiteX10" fmla="*/ 1202792 w 1497337"/>
                  <a:gd name="connsiteY10" fmla="*/ 205451 h 1534519"/>
                  <a:gd name="connsiteX11" fmla="*/ 838271 w 1497337"/>
                  <a:gd name="connsiteY11" fmla="*/ 52289 h 1534519"/>
                  <a:gd name="connsiteX12" fmla="*/ 819697 w 1497337"/>
                  <a:gd name="connsiteY12" fmla="*/ 5616 h 1534519"/>
                  <a:gd name="connsiteX13" fmla="*/ 763690 w 1497337"/>
                  <a:gd name="connsiteY13" fmla="*/ 20285 h 1534519"/>
                  <a:gd name="connsiteX14" fmla="*/ 758261 w 1497337"/>
                  <a:gd name="connsiteY14" fmla="*/ 39335 h 1534519"/>
                  <a:gd name="connsiteX15" fmla="*/ 633102 w 1497337"/>
                  <a:gd name="connsiteY15" fmla="*/ 49050 h 1534519"/>
                  <a:gd name="connsiteX16" fmla="*/ 615195 w 1497337"/>
                  <a:gd name="connsiteY16" fmla="*/ 20094 h 1534519"/>
                  <a:gd name="connsiteX17" fmla="*/ 565379 w 1497337"/>
                  <a:gd name="connsiteY17" fmla="*/ 33143 h 1534519"/>
                  <a:gd name="connsiteX18" fmla="*/ 561569 w 1497337"/>
                  <a:gd name="connsiteY18" fmla="*/ 60385 h 1534519"/>
                  <a:gd name="connsiteX19" fmla="*/ 380975 w 1497337"/>
                  <a:gd name="connsiteY19" fmla="*/ 128584 h 1534519"/>
                  <a:gd name="connsiteX20" fmla="*/ 365354 w 1497337"/>
                  <a:gd name="connsiteY20" fmla="*/ 112010 h 1534519"/>
                  <a:gd name="connsiteX21" fmla="*/ 309347 w 1497337"/>
                  <a:gd name="connsiteY21" fmla="*/ 126679 h 1534519"/>
                  <a:gd name="connsiteX22" fmla="*/ 315062 w 1497337"/>
                  <a:gd name="connsiteY22" fmla="*/ 175352 h 1534519"/>
                  <a:gd name="connsiteX23" fmla="*/ 81509 w 1497337"/>
                  <a:gd name="connsiteY23" fmla="*/ 454148 h 1534519"/>
                  <a:gd name="connsiteX24" fmla="*/ 76080 w 1497337"/>
                  <a:gd name="connsiteY24" fmla="*/ 450148 h 1534519"/>
                  <a:gd name="connsiteX25" fmla="*/ 6929 w 1497337"/>
                  <a:gd name="connsiteY25" fmla="*/ 468245 h 1534519"/>
                  <a:gd name="connsiteX26" fmla="*/ 25026 w 1497337"/>
                  <a:gd name="connsiteY26" fmla="*/ 537397 h 1534519"/>
                  <a:gd name="connsiteX27" fmla="*/ 43695 w 1497337"/>
                  <a:gd name="connsiteY27" fmla="*/ 543779 h 1534519"/>
                  <a:gd name="connsiteX28" fmla="*/ 29789 w 1497337"/>
                  <a:gd name="connsiteY28" fmla="*/ 844578 h 1534519"/>
                  <a:gd name="connsiteX29" fmla="*/ 6833 w 1497337"/>
                  <a:gd name="connsiteY29" fmla="*/ 861533 h 1534519"/>
                  <a:gd name="connsiteX30" fmla="*/ 19883 w 1497337"/>
                  <a:gd name="connsiteY30" fmla="*/ 911349 h 1534519"/>
                  <a:gd name="connsiteX31" fmla="*/ 37313 w 1497337"/>
                  <a:gd name="connsiteY31" fmla="*/ 916111 h 1534519"/>
                  <a:gd name="connsiteX32" fmla="*/ 149708 w 1497337"/>
                  <a:gd name="connsiteY32" fmla="*/ 1216339 h 1534519"/>
                  <a:gd name="connsiteX33" fmla="*/ 135326 w 1497337"/>
                  <a:gd name="connsiteY33" fmla="*/ 1229960 h 1534519"/>
                  <a:gd name="connsiteX34" fmla="*/ 148375 w 1497337"/>
                  <a:gd name="connsiteY34" fmla="*/ 1279776 h 1534519"/>
                  <a:gd name="connsiteX35" fmla="*/ 193619 w 1497337"/>
                  <a:gd name="connsiteY35" fmla="*/ 1272918 h 1534519"/>
                  <a:gd name="connsiteX36" fmla="*/ 462986 w 1497337"/>
                  <a:gd name="connsiteY36" fmla="*/ 1460751 h 1534519"/>
                  <a:gd name="connsiteX37" fmla="*/ 476797 w 1497337"/>
                  <a:gd name="connsiteY37" fmla="*/ 1508852 h 1534519"/>
                  <a:gd name="connsiteX38" fmla="*/ 526613 w 1497337"/>
                  <a:gd name="connsiteY38" fmla="*/ 1495802 h 1534519"/>
                  <a:gd name="connsiteX39" fmla="*/ 530899 w 1497337"/>
                  <a:gd name="connsiteY39" fmla="*/ 1483992 h 1534519"/>
                  <a:gd name="connsiteX40" fmla="*/ 872275 w 1497337"/>
                  <a:gd name="connsiteY40" fmla="*/ 1501041 h 1534519"/>
                  <a:gd name="connsiteX41" fmla="*/ 890087 w 1497337"/>
                  <a:gd name="connsiteY41" fmla="*/ 1529521 h 1534519"/>
                  <a:gd name="connsiteX42" fmla="*/ 939902 w 1497337"/>
                  <a:gd name="connsiteY42" fmla="*/ 1516472 h 1534519"/>
                  <a:gd name="connsiteX43" fmla="*/ 942569 w 1497337"/>
                  <a:gd name="connsiteY43" fmla="*/ 1485801 h 1534519"/>
                  <a:gd name="connsiteX44" fmla="*/ 1229272 w 1497337"/>
                  <a:gd name="connsiteY44" fmla="*/ 1337021 h 1534519"/>
                  <a:gd name="connsiteX45" fmla="*/ 1240607 w 1497337"/>
                  <a:gd name="connsiteY45" fmla="*/ 1347593 h 1534519"/>
                  <a:gd name="connsiteX46" fmla="*/ 1290422 w 1497337"/>
                  <a:gd name="connsiteY46" fmla="*/ 1334544 h 1534519"/>
                  <a:gd name="connsiteX47" fmla="*/ 1279945 w 1497337"/>
                  <a:gd name="connsiteY47" fmla="*/ 1286634 h 1534519"/>
                  <a:gd name="connsiteX48" fmla="*/ 1444251 w 1497337"/>
                  <a:gd name="connsiteY48" fmla="*/ 974213 h 1534519"/>
                  <a:gd name="connsiteX49" fmla="*/ 1492448 w 1497337"/>
                  <a:gd name="connsiteY49" fmla="*/ 960402 h 1534519"/>
                  <a:gd name="connsiteX50" fmla="*/ 1479303 w 1497337"/>
                  <a:gd name="connsiteY50" fmla="*/ 910491 h 1534519"/>
                  <a:gd name="connsiteX51" fmla="*/ 331826 w 1497337"/>
                  <a:gd name="connsiteY51" fmla="*/ 186210 h 1534519"/>
                  <a:gd name="connsiteX52" fmla="*/ 378023 w 1497337"/>
                  <a:gd name="connsiteY52" fmla="*/ 170780 h 1534519"/>
                  <a:gd name="connsiteX53" fmla="*/ 508801 w 1497337"/>
                  <a:gd name="connsiteY53" fmla="*/ 241455 h 1534519"/>
                  <a:gd name="connsiteX54" fmla="*/ 510801 w 1497337"/>
                  <a:gd name="connsiteY54" fmla="*/ 312893 h 1534519"/>
                  <a:gd name="connsiteX55" fmla="*/ 233433 w 1497337"/>
                  <a:gd name="connsiteY55" fmla="*/ 439385 h 1534519"/>
                  <a:gd name="connsiteX56" fmla="*/ 220098 w 1497337"/>
                  <a:gd name="connsiteY56" fmla="*/ 425764 h 1534519"/>
                  <a:gd name="connsiteX57" fmla="*/ 331826 w 1497337"/>
                  <a:gd name="connsiteY57" fmla="*/ 186210 h 1534519"/>
                  <a:gd name="connsiteX58" fmla="*/ 513468 w 1497337"/>
                  <a:gd name="connsiteY58" fmla="*/ 1445892 h 1534519"/>
                  <a:gd name="connsiteX59" fmla="*/ 482798 w 1497337"/>
                  <a:gd name="connsiteY59" fmla="*/ 1443225 h 1534519"/>
                  <a:gd name="connsiteX60" fmla="*/ 425838 w 1497337"/>
                  <a:gd name="connsiteY60" fmla="*/ 1333306 h 1534519"/>
                  <a:gd name="connsiteX61" fmla="*/ 450222 w 1497337"/>
                  <a:gd name="connsiteY61" fmla="*/ 1308541 h 1534519"/>
                  <a:gd name="connsiteX62" fmla="*/ 454508 w 1497337"/>
                  <a:gd name="connsiteY62" fmla="*/ 1299778 h 1534519"/>
                  <a:gd name="connsiteX63" fmla="*/ 841795 w 1497337"/>
                  <a:gd name="connsiteY63" fmla="*/ 1429794 h 1534519"/>
                  <a:gd name="connsiteX64" fmla="*/ 840938 w 1497337"/>
                  <a:gd name="connsiteY64" fmla="*/ 1437510 h 1534519"/>
                  <a:gd name="connsiteX65" fmla="*/ 530423 w 1497337"/>
                  <a:gd name="connsiteY65" fmla="*/ 1468942 h 1534519"/>
                  <a:gd name="connsiteX66" fmla="*/ 513468 w 1497337"/>
                  <a:gd name="connsiteY66" fmla="*/ 1445892 h 1534519"/>
                  <a:gd name="connsiteX67" fmla="*/ 1217842 w 1497337"/>
                  <a:gd name="connsiteY67" fmla="*/ 260886 h 1534519"/>
                  <a:gd name="connsiteX68" fmla="*/ 1247179 w 1497337"/>
                  <a:gd name="connsiteY68" fmla="*/ 265458 h 1534519"/>
                  <a:gd name="connsiteX69" fmla="*/ 1342524 w 1497337"/>
                  <a:gd name="connsiteY69" fmla="*/ 542731 h 1534519"/>
                  <a:gd name="connsiteX70" fmla="*/ 1333761 w 1497337"/>
                  <a:gd name="connsiteY70" fmla="*/ 548160 h 1534519"/>
                  <a:gd name="connsiteX71" fmla="*/ 1089064 w 1497337"/>
                  <a:gd name="connsiteY71" fmla="*/ 295557 h 1534519"/>
                  <a:gd name="connsiteX72" fmla="*/ 1093541 w 1497337"/>
                  <a:gd name="connsiteY72" fmla="*/ 289461 h 1534519"/>
                  <a:gd name="connsiteX73" fmla="*/ 1099351 w 1497337"/>
                  <a:gd name="connsiteY73" fmla="*/ 261362 h 1534519"/>
                  <a:gd name="connsiteX74" fmla="*/ 1200030 w 1497337"/>
                  <a:gd name="connsiteY74" fmla="*/ 238979 h 1534519"/>
                  <a:gd name="connsiteX75" fmla="*/ 1217842 w 1497337"/>
                  <a:gd name="connsiteY75" fmla="*/ 260886 h 1534519"/>
                  <a:gd name="connsiteX76" fmla="*/ 90463 w 1497337"/>
                  <a:gd name="connsiteY76" fmla="*/ 909634 h 1534519"/>
                  <a:gd name="connsiteX77" fmla="*/ 96083 w 1497337"/>
                  <a:gd name="connsiteY77" fmla="*/ 902300 h 1534519"/>
                  <a:gd name="connsiteX78" fmla="*/ 101131 w 1497337"/>
                  <a:gd name="connsiteY78" fmla="*/ 875915 h 1534519"/>
                  <a:gd name="connsiteX79" fmla="*/ 378594 w 1497337"/>
                  <a:gd name="connsiteY79" fmla="*/ 802668 h 1534519"/>
                  <a:gd name="connsiteX80" fmla="*/ 400025 w 1497337"/>
                  <a:gd name="connsiteY80" fmla="*/ 828576 h 1534519"/>
                  <a:gd name="connsiteX81" fmla="*/ 416885 w 1497337"/>
                  <a:gd name="connsiteY81" fmla="*/ 834577 h 1534519"/>
                  <a:gd name="connsiteX82" fmla="*/ 389548 w 1497337"/>
                  <a:gd name="connsiteY82" fmla="*/ 1202052 h 1534519"/>
                  <a:gd name="connsiteX83" fmla="*/ 347352 w 1497337"/>
                  <a:gd name="connsiteY83" fmla="*/ 1215672 h 1534519"/>
                  <a:gd name="connsiteX84" fmla="*/ 187523 w 1497337"/>
                  <a:gd name="connsiteY84" fmla="*/ 1025363 h 1534519"/>
                  <a:gd name="connsiteX85" fmla="*/ 90463 w 1497337"/>
                  <a:gd name="connsiteY85" fmla="*/ 909634 h 1534519"/>
                  <a:gd name="connsiteX86" fmla="*/ 237338 w 1497337"/>
                  <a:gd name="connsiteY86" fmla="*/ 448053 h 1534519"/>
                  <a:gd name="connsiteX87" fmla="*/ 515468 w 1497337"/>
                  <a:gd name="connsiteY87" fmla="*/ 321180 h 1534519"/>
                  <a:gd name="connsiteX88" fmla="*/ 543758 w 1497337"/>
                  <a:gd name="connsiteY88" fmla="*/ 348231 h 1534519"/>
                  <a:gd name="connsiteX89" fmla="*/ 562141 w 1497337"/>
                  <a:gd name="connsiteY89" fmla="*/ 356136 h 1534519"/>
                  <a:gd name="connsiteX90" fmla="*/ 436316 w 1497337"/>
                  <a:gd name="connsiteY90" fmla="*/ 736755 h 1534519"/>
                  <a:gd name="connsiteX91" fmla="*/ 400787 w 1497337"/>
                  <a:gd name="connsiteY91" fmla="*/ 741899 h 1534519"/>
                  <a:gd name="connsiteX92" fmla="*/ 225623 w 1497337"/>
                  <a:gd name="connsiteY92" fmla="*/ 491010 h 1534519"/>
                  <a:gd name="connsiteX93" fmla="*/ 233909 w 1497337"/>
                  <a:gd name="connsiteY93" fmla="*/ 481199 h 1534519"/>
                  <a:gd name="connsiteX94" fmla="*/ 237338 w 1497337"/>
                  <a:gd name="connsiteY94" fmla="*/ 448053 h 1534519"/>
                  <a:gd name="connsiteX95" fmla="*/ 1195268 w 1497337"/>
                  <a:gd name="connsiteY95" fmla="*/ 1056510 h 1534519"/>
                  <a:gd name="connsiteX96" fmla="*/ 1189172 w 1497337"/>
                  <a:gd name="connsiteY96" fmla="*/ 1079655 h 1534519"/>
                  <a:gd name="connsiteX97" fmla="*/ 1060584 w 1497337"/>
                  <a:gd name="connsiteY97" fmla="*/ 1093657 h 1534519"/>
                  <a:gd name="connsiteX98" fmla="*/ 832937 w 1497337"/>
                  <a:gd name="connsiteY98" fmla="*/ 1118517 h 1534519"/>
                  <a:gd name="connsiteX99" fmla="*/ 809410 w 1497337"/>
                  <a:gd name="connsiteY99" fmla="*/ 1085466 h 1534519"/>
                  <a:gd name="connsiteX100" fmla="*/ 807029 w 1497337"/>
                  <a:gd name="connsiteY100" fmla="*/ 1084418 h 1534519"/>
                  <a:gd name="connsiteX101" fmla="*/ 931425 w 1497337"/>
                  <a:gd name="connsiteY101" fmla="*/ 774188 h 1534519"/>
                  <a:gd name="connsiteX102" fmla="*/ 1027056 w 1497337"/>
                  <a:gd name="connsiteY102" fmla="*/ 765140 h 1534519"/>
                  <a:gd name="connsiteX103" fmla="*/ 1206126 w 1497337"/>
                  <a:gd name="connsiteY103" fmla="*/ 1044222 h 1534519"/>
                  <a:gd name="connsiteX104" fmla="*/ 1195268 w 1497337"/>
                  <a:gd name="connsiteY104" fmla="*/ 1056510 h 1534519"/>
                  <a:gd name="connsiteX105" fmla="*/ 450508 w 1497337"/>
                  <a:gd name="connsiteY105" fmla="*/ 742184 h 1534519"/>
                  <a:gd name="connsiteX106" fmla="*/ 445364 w 1497337"/>
                  <a:gd name="connsiteY106" fmla="*/ 739803 h 1534519"/>
                  <a:gd name="connsiteX107" fmla="*/ 571475 w 1497337"/>
                  <a:gd name="connsiteY107" fmla="*/ 358422 h 1534519"/>
                  <a:gd name="connsiteX108" fmla="*/ 642246 w 1497337"/>
                  <a:gd name="connsiteY108" fmla="*/ 339086 h 1534519"/>
                  <a:gd name="connsiteX109" fmla="*/ 886277 w 1497337"/>
                  <a:gd name="connsiteY109" fmla="*/ 588260 h 1534519"/>
                  <a:gd name="connsiteX110" fmla="*/ 870846 w 1497337"/>
                  <a:gd name="connsiteY110" fmla="*/ 608739 h 1534519"/>
                  <a:gd name="connsiteX111" fmla="*/ 856940 w 1497337"/>
                  <a:gd name="connsiteY111" fmla="*/ 686178 h 1534519"/>
                  <a:gd name="connsiteX112" fmla="*/ 472606 w 1497337"/>
                  <a:gd name="connsiteY112" fmla="*/ 770188 h 1534519"/>
                  <a:gd name="connsiteX113" fmla="*/ 450508 w 1497337"/>
                  <a:gd name="connsiteY113" fmla="*/ 742184 h 1534519"/>
                  <a:gd name="connsiteX114" fmla="*/ 464319 w 1497337"/>
                  <a:gd name="connsiteY114" fmla="*/ 816194 h 1534519"/>
                  <a:gd name="connsiteX115" fmla="*/ 468415 w 1497337"/>
                  <a:gd name="connsiteY115" fmla="*/ 810669 h 1534519"/>
                  <a:gd name="connsiteX116" fmla="*/ 474701 w 1497337"/>
                  <a:gd name="connsiteY116" fmla="*/ 779427 h 1534519"/>
                  <a:gd name="connsiteX117" fmla="*/ 858940 w 1497337"/>
                  <a:gd name="connsiteY117" fmla="*/ 695417 h 1534519"/>
                  <a:gd name="connsiteX118" fmla="*/ 911708 w 1497337"/>
                  <a:gd name="connsiteY118" fmla="*/ 765045 h 1534519"/>
                  <a:gd name="connsiteX119" fmla="*/ 922472 w 1497337"/>
                  <a:gd name="connsiteY119" fmla="*/ 770569 h 1534519"/>
                  <a:gd name="connsiteX120" fmla="*/ 832079 w 1497337"/>
                  <a:gd name="connsiteY120" fmla="*/ 996121 h 1534519"/>
                  <a:gd name="connsiteX121" fmla="*/ 798170 w 1497337"/>
                  <a:gd name="connsiteY121" fmla="*/ 1080703 h 1534519"/>
                  <a:gd name="connsiteX122" fmla="*/ 751593 w 1497337"/>
                  <a:gd name="connsiteY122" fmla="*/ 1090895 h 1534519"/>
                  <a:gd name="connsiteX123" fmla="*/ 599860 w 1497337"/>
                  <a:gd name="connsiteY123" fmla="*/ 945734 h 1534519"/>
                  <a:gd name="connsiteX124" fmla="*/ 464319 w 1497337"/>
                  <a:gd name="connsiteY124" fmla="*/ 816194 h 1534519"/>
                  <a:gd name="connsiteX125" fmla="*/ 457747 w 1497337"/>
                  <a:gd name="connsiteY125" fmla="*/ 823052 h 1534519"/>
                  <a:gd name="connsiteX126" fmla="*/ 745021 w 1497337"/>
                  <a:gd name="connsiteY126" fmla="*/ 1097753 h 1534519"/>
                  <a:gd name="connsiteX127" fmla="*/ 740925 w 1497337"/>
                  <a:gd name="connsiteY127" fmla="*/ 1103277 h 1534519"/>
                  <a:gd name="connsiteX128" fmla="*/ 735686 w 1497337"/>
                  <a:gd name="connsiteY128" fmla="*/ 1141187 h 1534519"/>
                  <a:gd name="connsiteX129" fmla="*/ 453746 w 1497337"/>
                  <a:gd name="connsiteY129" fmla="*/ 1244057 h 1534519"/>
                  <a:gd name="connsiteX130" fmla="*/ 424790 w 1497337"/>
                  <a:gd name="connsiteY130" fmla="*/ 1211577 h 1534519"/>
                  <a:gd name="connsiteX131" fmla="*/ 398978 w 1497337"/>
                  <a:gd name="connsiteY131" fmla="*/ 1202623 h 1534519"/>
                  <a:gd name="connsiteX132" fmla="*/ 426219 w 1497337"/>
                  <a:gd name="connsiteY132" fmla="*/ 835149 h 1534519"/>
                  <a:gd name="connsiteX133" fmla="*/ 457747 w 1497337"/>
                  <a:gd name="connsiteY133" fmla="*/ 823052 h 1534519"/>
                  <a:gd name="connsiteX134" fmla="*/ 1214222 w 1497337"/>
                  <a:gd name="connsiteY134" fmla="*/ 1038888 h 1534519"/>
                  <a:gd name="connsiteX135" fmla="*/ 1087254 w 1497337"/>
                  <a:gd name="connsiteY135" fmla="*/ 841054 h 1534519"/>
                  <a:gd name="connsiteX136" fmla="*/ 1035152 w 1497337"/>
                  <a:gd name="connsiteY136" fmla="*/ 759806 h 1534519"/>
                  <a:gd name="connsiteX137" fmla="*/ 1068109 w 1497337"/>
                  <a:gd name="connsiteY137" fmla="*/ 724087 h 1534519"/>
                  <a:gd name="connsiteX138" fmla="*/ 1082111 w 1497337"/>
                  <a:gd name="connsiteY138" fmla="*/ 647506 h 1534519"/>
                  <a:gd name="connsiteX139" fmla="*/ 1318616 w 1497337"/>
                  <a:gd name="connsiteY139" fmla="*/ 597785 h 1534519"/>
                  <a:gd name="connsiteX140" fmla="*/ 1338809 w 1497337"/>
                  <a:gd name="connsiteY140" fmla="*/ 623122 h 1534519"/>
                  <a:gd name="connsiteX141" fmla="*/ 1345953 w 1497337"/>
                  <a:gd name="connsiteY141" fmla="*/ 626361 h 1534519"/>
                  <a:gd name="connsiteX142" fmla="*/ 1241273 w 1497337"/>
                  <a:gd name="connsiteY142" fmla="*/ 1034507 h 1534519"/>
                  <a:gd name="connsiteX143" fmla="*/ 1214222 w 1497337"/>
                  <a:gd name="connsiteY143" fmla="*/ 1038888 h 1534519"/>
                  <a:gd name="connsiteX144" fmla="*/ 1322522 w 1497337"/>
                  <a:gd name="connsiteY144" fmla="*/ 560924 h 1534519"/>
                  <a:gd name="connsiteX145" fmla="*/ 1316616 w 1497337"/>
                  <a:gd name="connsiteY145" fmla="*/ 588546 h 1534519"/>
                  <a:gd name="connsiteX146" fmla="*/ 1080206 w 1497337"/>
                  <a:gd name="connsiteY146" fmla="*/ 638267 h 1534519"/>
                  <a:gd name="connsiteX147" fmla="*/ 1027247 w 1497337"/>
                  <a:gd name="connsiteY147" fmla="*/ 567782 h 1534519"/>
                  <a:gd name="connsiteX148" fmla="*/ 997910 w 1497337"/>
                  <a:gd name="connsiteY148" fmla="*/ 555780 h 1534519"/>
                  <a:gd name="connsiteX149" fmla="*/ 1049726 w 1497337"/>
                  <a:gd name="connsiteY149" fmla="*/ 311559 h 1534519"/>
                  <a:gd name="connsiteX150" fmla="*/ 1082396 w 1497337"/>
                  <a:gd name="connsiteY150" fmla="*/ 302129 h 1534519"/>
                  <a:gd name="connsiteX151" fmla="*/ 1298995 w 1497337"/>
                  <a:gd name="connsiteY151" fmla="*/ 525777 h 1534519"/>
                  <a:gd name="connsiteX152" fmla="*/ 1326998 w 1497337"/>
                  <a:gd name="connsiteY152" fmla="*/ 554733 h 1534519"/>
                  <a:gd name="connsiteX153" fmla="*/ 1322522 w 1497337"/>
                  <a:gd name="connsiteY153" fmla="*/ 560924 h 1534519"/>
                  <a:gd name="connsiteX154" fmla="*/ 1031342 w 1497337"/>
                  <a:gd name="connsiteY154" fmla="*/ 305654 h 1534519"/>
                  <a:gd name="connsiteX155" fmla="*/ 1040296 w 1497337"/>
                  <a:gd name="connsiteY155" fmla="*/ 309654 h 1534519"/>
                  <a:gd name="connsiteX156" fmla="*/ 998195 w 1497337"/>
                  <a:gd name="connsiteY156" fmla="*/ 508155 h 1534519"/>
                  <a:gd name="connsiteX157" fmla="*/ 988480 w 1497337"/>
                  <a:gd name="connsiteY157" fmla="*/ 553875 h 1534519"/>
                  <a:gd name="connsiteX158" fmla="*/ 893039 w 1497337"/>
                  <a:gd name="connsiteY158" fmla="*/ 581593 h 1534519"/>
                  <a:gd name="connsiteX159" fmla="*/ 841128 w 1497337"/>
                  <a:gd name="connsiteY159" fmla="*/ 528634 h 1534519"/>
                  <a:gd name="connsiteX160" fmla="*/ 649009 w 1497337"/>
                  <a:gd name="connsiteY160" fmla="*/ 332419 h 1534519"/>
                  <a:gd name="connsiteX161" fmla="*/ 659867 w 1497337"/>
                  <a:gd name="connsiteY161" fmla="*/ 317846 h 1534519"/>
                  <a:gd name="connsiteX162" fmla="*/ 671012 w 1497337"/>
                  <a:gd name="connsiteY162" fmla="*/ 283270 h 1534519"/>
                  <a:gd name="connsiteX163" fmla="*/ 1009435 w 1497337"/>
                  <a:gd name="connsiteY163" fmla="*/ 272602 h 1534519"/>
                  <a:gd name="connsiteX164" fmla="*/ 1031342 w 1497337"/>
                  <a:gd name="connsiteY164" fmla="*/ 305654 h 1534519"/>
                  <a:gd name="connsiteX165" fmla="*/ 457556 w 1497337"/>
                  <a:gd name="connsiteY165" fmla="*/ 1290729 h 1534519"/>
                  <a:gd name="connsiteX166" fmla="*/ 457080 w 1497337"/>
                  <a:gd name="connsiteY166" fmla="*/ 1253010 h 1534519"/>
                  <a:gd name="connsiteX167" fmla="*/ 739020 w 1497337"/>
                  <a:gd name="connsiteY167" fmla="*/ 1150140 h 1534519"/>
                  <a:gd name="connsiteX168" fmla="*/ 758927 w 1497337"/>
                  <a:gd name="connsiteY168" fmla="*/ 1171762 h 1534519"/>
                  <a:gd name="connsiteX169" fmla="*/ 794551 w 1497337"/>
                  <a:gd name="connsiteY169" fmla="*/ 1177382 h 1534519"/>
                  <a:gd name="connsiteX170" fmla="*/ 865036 w 1497337"/>
                  <a:gd name="connsiteY170" fmla="*/ 1400838 h 1534519"/>
                  <a:gd name="connsiteX171" fmla="*/ 846462 w 1497337"/>
                  <a:gd name="connsiteY171" fmla="*/ 1417412 h 1534519"/>
                  <a:gd name="connsiteX172" fmla="*/ 844938 w 1497337"/>
                  <a:gd name="connsiteY172" fmla="*/ 1420650 h 1534519"/>
                  <a:gd name="connsiteX173" fmla="*/ 631292 w 1497337"/>
                  <a:gd name="connsiteY173" fmla="*/ 1348927 h 1534519"/>
                  <a:gd name="connsiteX174" fmla="*/ 457556 w 1497337"/>
                  <a:gd name="connsiteY174" fmla="*/ 1290729 h 1534519"/>
                  <a:gd name="connsiteX175" fmla="*/ 906755 w 1497337"/>
                  <a:gd name="connsiteY175" fmla="*/ 1405982 h 1534519"/>
                  <a:gd name="connsiteX176" fmla="*/ 902469 w 1497337"/>
                  <a:gd name="connsiteY176" fmla="*/ 1402839 h 1534519"/>
                  <a:gd name="connsiteX177" fmla="*/ 874180 w 1497337"/>
                  <a:gd name="connsiteY177" fmla="*/ 1398171 h 1534519"/>
                  <a:gd name="connsiteX178" fmla="*/ 829889 w 1497337"/>
                  <a:gd name="connsiteY178" fmla="*/ 1257582 h 1534519"/>
                  <a:gd name="connsiteX179" fmla="*/ 803695 w 1497337"/>
                  <a:gd name="connsiteY179" fmla="*/ 1174620 h 1534519"/>
                  <a:gd name="connsiteX180" fmla="*/ 827412 w 1497337"/>
                  <a:gd name="connsiteY180" fmla="*/ 1153950 h 1534519"/>
                  <a:gd name="connsiteX181" fmla="*/ 834080 w 1497337"/>
                  <a:gd name="connsiteY181" fmla="*/ 1128042 h 1534519"/>
                  <a:gd name="connsiteX182" fmla="*/ 1190315 w 1497337"/>
                  <a:gd name="connsiteY182" fmla="*/ 1089180 h 1534519"/>
                  <a:gd name="connsiteX183" fmla="*/ 1199649 w 1497337"/>
                  <a:gd name="connsiteY183" fmla="*/ 1108326 h 1534519"/>
                  <a:gd name="connsiteX184" fmla="*/ 975621 w 1497337"/>
                  <a:gd name="connsiteY184" fmla="*/ 1336068 h 1534519"/>
                  <a:gd name="connsiteX185" fmla="*/ 906755 w 1497337"/>
                  <a:gd name="connsiteY185" fmla="*/ 1405982 h 1534519"/>
                  <a:gd name="connsiteX186" fmla="*/ 1015055 w 1497337"/>
                  <a:gd name="connsiteY186" fmla="*/ 243455 h 1534519"/>
                  <a:gd name="connsiteX187" fmla="*/ 1009149 w 1497337"/>
                  <a:gd name="connsiteY187" fmla="*/ 263077 h 1534519"/>
                  <a:gd name="connsiteX188" fmla="*/ 671393 w 1497337"/>
                  <a:gd name="connsiteY188" fmla="*/ 273745 h 1534519"/>
                  <a:gd name="connsiteX189" fmla="*/ 651104 w 1497337"/>
                  <a:gd name="connsiteY189" fmla="*/ 219929 h 1534519"/>
                  <a:gd name="connsiteX190" fmla="*/ 776263 w 1497337"/>
                  <a:gd name="connsiteY190" fmla="*/ 74768 h 1534519"/>
                  <a:gd name="connsiteX191" fmla="*/ 778454 w 1497337"/>
                  <a:gd name="connsiteY191" fmla="*/ 76292 h 1534519"/>
                  <a:gd name="connsiteX192" fmla="*/ 826269 w 1497337"/>
                  <a:gd name="connsiteY192" fmla="*/ 71339 h 1534519"/>
                  <a:gd name="connsiteX193" fmla="*/ 1017436 w 1497337"/>
                  <a:gd name="connsiteY193" fmla="*/ 240217 h 1534519"/>
                  <a:gd name="connsiteX194" fmla="*/ 1015055 w 1497337"/>
                  <a:gd name="connsiteY194" fmla="*/ 243455 h 1534519"/>
                  <a:gd name="connsiteX195" fmla="*/ 217812 w 1497337"/>
                  <a:gd name="connsiteY195" fmla="*/ 496439 h 1534519"/>
                  <a:gd name="connsiteX196" fmla="*/ 392882 w 1497337"/>
                  <a:gd name="connsiteY196" fmla="*/ 747328 h 1534519"/>
                  <a:gd name="connsiteX197" fmla="*/ 382023 w 1497337"/>
                  <a:gd name="connsiteY197" fmla="*/ 759996 h 1534519"/>
                  <a:gd name="connsiteX198" fmla="*/ 376022 w 1497337"/>
                  <a:gd name="connsiteY198" fmla="*/ 793334 h 1534519"/>
                  <a:gd name="connsiteX199" fmla="*/ 98559 w 1497337"/>
                  <a:gd name="connsiteY199" fmla="*/ 866581 h 1534519"/>
                  <a:gd name="connsiteX200" fmla="*/ 81319 w 1497337"/>
                  <a:gd name="connsiteY200" fmla="*/ 846197 h 1534519"/>
                  <a:gd name="connsiteX201" fmla="*/ 77795 w 1497337"/>
                  <a:gd name="connsiteY201" fmla="*/ 844578 h 1534519"/>
                  <a:gd name="connsiteX202" fmla="*/ 190475 w 1497337"/>
                  <a:gd name="connsiteY202" fmla="*/ 500440 h 1534519"/>
                  <a:gd name="connsiteX203" fmla="*/ 217812 w 1497337"/>
                  <a:gd name="connsiteY203" fmla="*/ 496439 h 1534519"/>
                  <a:gd name="connsiteX204" fmla="*/ 913613 w 1497337"/>
                  <a:gd name="connsiteY204" fmla="*/ 1412554 h 1534519"/>
                  <a:gd name="connsiteX205" fmla="*/ 1206412 w 1497337"/>
                  <a:gd name="connsiteY205" fmla="*/ 1114898 h 1534519"/>
                  <a:gd name="connsiteX206" fmla="*/ 1211651 w 1497337"/>
                  <a:gd name="connsiteY206" fmla="*/ 1118708 h 1534519"/>
                  <a:gd name="connsiteX207" fmla="*/ 1234511 w 1497337"/>
                  <a:gd name="connsiteY207" fmla="*/ 1124709 h 1534519"/>
                  <a:gd name="connsiteX208" fmla="*/ 1250513 w 1497337"/>
                  <a:gd name="connsiteY208" fmla="*/ 1280633 h 1534519"/>
                  <a:gd name="connsiteX209" fmla="*/ 1227557 w 1497337"/>
                  <a:gd name="connsiteY209" fmla="*/ 1297587 h 1534519"/>
                  <a:gd name="connsiteX210" fmla="*/ 1223366 w 1497337"/>
                  <a:gd name="connsiteY210" fmla="*/ 1322543 h 1534519"/>
                  <a:gd name="connsiteX211" fmla="*/ 918947 w 1497337"/>
                  <a:gd name="connsiteY211" fmla="*/ 1421127 h 1534519"/>
                  <a:gd name="connsiteX212" fmla="*/ 913613 w 1497337"/>
                  <a:gd name="connsiteY212" fmla="*/ 1412554 h 1534519"/>
                  <a:gd name="connsiteX213" fmla="*/ 1270420 w 1497337"/>
                  <a:gd name="connsiteY213" fmla="*/ 1051461 h 1534519"/>
                  <a:gd name="connsiteX214" fmla="*/ 1257561 w 1497337"/>
                  <a:gd name="connsiteY214" fmla="*/ 1040126 h 1534519"/>
                  <a:gd name="connsiteX215" fmla="*/ 1250417 w 1497337"/>
                  <a:gd name="connsiteY215" fmla="*/ 1036888 h 1534519"/>
                  <a:gd name="connsiteX216" fmla="*/ 1355097 w 1497337"/>
                  <a:gd name="connsiteY216" fmla="*/ 628742 h 1534519"/>
                  <a:gd name="connsiteX217" fmla="*/ 1368623 w 1497337"/>
                  <a:gd name="connsiteY217" fmla="*/ 628551 h 1534519"/>
                  <a:gd name="connsiteX218" fmla="*/ 1442918 w 1497337"/>
                  <a:gd name="connsiteY218" fmla="*/ 910301 h 1534519"/>
                  <a:gd name="connsiteX219" fmla="*/ 1429487 w 1497337"/>
                  <a:gd name="connsiteY219" fmla="*/ 923445 h 1534519"/>
                  <a:gd name="connsiteX220" fmla="*/ 1426725 w 1497337"/>
                  <a:gd name="connsiteY220" fmla="*/ 953830 h 1534519"/>
                  <a:gd name="connsiteX221" fmla="*/ 1282231 w 1497337"/>
                  <a:gd name="connsiteY221" fmla="*/ 1044032 h 1534519"/>
                  <a:gd name="connsiteX222" fmla="*/ 1270420 w 1497337"/>
                  <a:gd name="connsiteY222" fmla="*/ 1051461 h 1534519"/>
                  <a:gd name="connsiteX223" fmla="*/ 1414152 w 1497337"/>
                  <a:gd name="connsiteY223" fmla="*/ 763806 h 1534519"/>
                  <a:gd name="connsiteX224" fmla="*/ 1377862 w 1497337"/>
                  <a:gd name="connsiteY224" fmla="*/ 626265 h 1534519"/>
                  <a:gd name="connsiteX225" fmla="*/ 1401008 w 1497337"/>
                  <a:gd name="connsiteY225" fmla="*/ 606930 h 1534519"/>
                  <a:gd name="connsiteX226" fmla="*/ 1406723 w 1497337"/>
                  <a:gd name="connsiteY226" fmla="*/ 590261 h 1534519"/>
                  <a:gd name="connsiteX227" fmla="*/ 1407961 w 1497337"/>
                  <a:gd name="connsiteY227" fmla="*/ 590261 h 1534519"/>
                  <a:gd name="connsiteX228" fmla="*/ 1428059 w 1497337"/>
                  <a:gd name="connsiteY228" fmla="*/ 622265 h 1534519"/>
                  <a:gd name="connsiteX229" fmla="*/ 1444823 w 1497337"/>
                  <a:gd name="connsiteY229" fmla="*/ 627599 h 1534519"/>
                  <a:gd name="connsiteX230" fmla="*/ 1450442 w 1497337"/>
                  <a:gd name="connsiteY230" fmla="*/ 901443 h 1534519"/>
                  <a:gd name="connsiteX231" fmla="*/ 1414152 w 1497337"/>
                  <a:gd name="connsiteY231" fmla="*/ 763806 h 1534519"/>
                  <a:gd name="connsiteX232" fmla="*/ 760737 w 1497337"/>
                  <a:gd name="connsiteY232" fmla="*/ 54860 h 1534519"/>
                  <a:gd name="connsiteX233" fmla="*/ 769024 w 1497337"/>
                  <a:gd name="connsiteY233" fmla="*/ 68576 h 1534519"/>
                  <a:gd name="connsiteX234" fmla="*/ 759975 w 1497337"/>
                  <a:gd name="connsiteY234" fmla="*/ 79054 h 1534519"/>
                  <a:gd name="connsiteX235" fmla="*/ 644437 w 1497337"/>
                  <a:gd name="connsiteY235" fmla="*/ 212975 h 1534519"/>
                  <a:gd name="connsiteX236" fmla="*/ 629483 w 1497337"/>
                  <a:gd name="connsiteY236" fmla="*/ 201831 h 1534519"/>
                  <a:gd name="connsiteX237" fmla="*/ 513468 w 1497337"/>
                  <a:gd name="connsiteY237" fmla="*/ 232216 h 1534519"/>
                  <a:gd name="connsiteX238" fmla="*/ 513087 w 1497337"/>
                  <a:gd name="connsiteY238" fmla="*/ 232978 h 1534519"/>
                  <a:gd name="connsiteX239" fmla="*/ 382690 w 1497337"/>
                  <a:gd name="connsiteY239" fmla="*/ 162493 h 1534519"/>
                  <a:gd name="connsiteX240" fmla="*/ 385357 w 1497337"/>
                  <a:gd name="connsiteY240" fmla="*/ 142776 h 1534519"/>
                  <a:gd name="connsiteX241" fmla="*/ 534804 w 1497337"/>
                  <a:gd name="connsiteY241" fmla="*/ 107724 h 1534519"/>
                  <a:gd name="connsiteX242" fmla="*/ 760737 w 1497337"/>
                  <a:gd name="connsiteY242" fmla="*/ 54860 h 1534519"/>
                  <a:gd name="connsiteX243" fmla="*/ 177902 w 1497337"/>
                  <a:gd name="connsiteY243" fmla="*/ 495868 h 1534519"/>
                  <a:gd name="connsiteX244" fmla="*/ 181427 w 1497337"/>
                  <a:gd name="connsiteY244" fmla="*/ 497487 h 1534519"/>
                  <a:gd name="connsiteX245" fmla="*/ 68746 w 1497337"/>
                  <a:gd name="connsiteY245" fmla="*/ 841721 h 1534519"/>
                  <a:gd name="connsiteX246" fmla="*/ 64364 w 1497337"/>
                  <a:gd name="connsiteY246" fmla="*/ 841054 h 1534519"/>
                  <a:gd name="connsiteX247" fmla="*/ 57697 w 1497337"/>
                  <a:gd name="connsiteY247" fmla="*/ 591118 h 1534519"/>
                  <a:gd name="connsiteX248" fmla="*/ 56459 w 1497337"/>
                  <a:gd name="connsiteY248" fmla="*/ 543874 h 1534519"/>
                  <a:gd name="connsiteX249" fmla="*/ 94082 w 1497337"/>
                  <a:gd name="connsiteY249" fmla="*/ 519395 h 1534519"/>
                  <a:gd name="connsiteX250" fmla="*/ 100845 w 1497337"/>
                  <a:gd name="connsiteY250" fmla="*/ 490629 h 1534519"/>
                  <a:gd name="connsiteX251" fmla="*/ 160472 w 1497337"/>
                  <a:gd name="connsiteY251" fmla="*/ 475294 h 1534519"/>
                  <a:gd name="connsiteX252" fmla="*/ 177902 w 1497337"/>
                  <a:gd name="connsiteY252" fmla="*/ 495868 h 1534519"/>
                  <a:gd name="connsiteX253" fmla="*/ 54839 w 1497337"/>
                  <a:gd name="connsiteY253" fmla="*/ 841340 h 1534519"/>
                  <a:gd name="connsiteX254" fmla="*/ 44552 w 1497337"/>
                  <a:gd name="connsiteY254" fmla="*/ 844197 h 1534519"/>
                  <a:gd name="connsiteX255" fmla="*/ 39409 w 1497337"/>
                  <a:gd name="connsiteY255" fmla="*/ 843721 h 1534519"/>
                  <a:gd name="connsiteX256" fmla="*/ 49220 w 1497337"/>
                  <a:gd name="connsiteY256" fmla="*/ 630075 h 1534519"/>
                  <a:gd name="connsiteX257" fmla="*/ 54839 w 1497337"/>
                  <a:gd name="connsiteY257" fmla="*/ 841340 h 1534519"/>
                  <a:gd name="connsiteX258" fmla="*/ 67317 w 1497337"/>
                  <a:gd name="connsiteY258" fmla="*/ 921826 h 1534519"/>
                  <a:gd name="connsiteX259" fmla="*/ 77604 w 1497337"/>
                  <a:gd name="connsiteY259" fmla="*/ 957449 h 1534519"/>
                  <a:gd name="connsiteX260" fmla="*/ 127515 w 1497337"/>
                  <a:gd name="connsiteY260" fmla="*/ 1130138 h 1534519"/>
                  <a:gd name="connsiteX261" fmla="*/ 49220 w 1497337"/>
                  <a:gd name="connsiteY261" fmla="*/ 920874 h 1534519"/>
                  <a:gd name="connsiteX262" fmla="*/ 67317 w 1497337"/>
                  <a:gd name="connsiteY262" fmla="*/ 921826 h 1534519"/>
                  <a:gd name="connsiteX263" fmla="*/ 76461 w 1497337"/>
                  <a:gd name="connsiteY263" fmla="*/ 919254 h 1534519"/>
                  <a:gd name="connsiteX264" fmla="*/ 83033 w 1497337"/>
                  <a:gd name="connsiteY264" fmla="*/ 915730 h 1534519"/>
                  <a:gd name="connsiteX265" fmla="*/ 340018 w 1497337"/>
                  <a:gd name="connsiteY265" fmla="*/ 1221768 h 1534519"/>
                  <a:gd name="connsiteX266" fmla="*/ 327921 w 1497337"/>
                  <a:gd name="connsiteY266" fmla="*/ 1237008 h 1534519"/>
                  <a:gd name="connsiteX267" fmla="*/ 319444 w 1497337"/>
                  <a:gd name="connsiteY267" fmla="*/ 1260345 h 1534519"/>
                  <a:gd name="connsiteX268" fmla="*/ 202953 w 1497337"/>
                  <a:gd name="connsiteY268" fmla="*/ 1247486 h 1534519"/>
                  <a:gd name="connsiteX269" fmla="*/ 185046 w 1497337"/>
                  <a:gd name="connsiteY269" fmla="*/ 1216911 h 1534519"/>
                  <a:gd name="connsiteX270" fmla="*/ 161234 w 1497337"/>
                  <a:gd name="connsiteY270" fmla="*/ 1212529 h 1534519"/>
                  <a:gd name="connsiteX271" fmla="*/ 96083 w 1497337"/>
                  <a:gd name="connsiteY271" fmla="*/ 987358 h 1534519"/>
                  <a:gd name="connsiteX272" fmla="*/ 76461 w 1497337"/>
                  <a:gd name="connsiteY272" fmla="*/ 919254 h 1534519"/>
                  <a:gd name="connsiteX273" fmla="*/ 201905 w 1497337"/>
                  <a:gd name="connsiteY273" fmla="*/ 1257011 h 1534519"/>
                  <a:gd name="connsiteX274" fmla="*/ 318396 w 1497337"/>
                  <a:gd name="connsiteY274" fmla="*/ 1269870 h 1534519"/>
                  <a:gd name="connsiteX275" fmla="*/ 353353 w 1497337"/>
                  <a:gd name="connsiteY275" fmla="*/ 1333973 h 1534519"/>
                  <a:gd name="connsiteX276" fmla="*/ 417361 w 1497337"/>
                  <a:gd name="connsiteY276" fmla="*/ 1337688 h 1534519"/>
                  <a:gd name="connsiteX277" fmla="*/ 474320 w 1497337"/>
                  <a:gd name="connsiteY277" fmla="*/ 1447606 h 1534519"/>
                  <a:gd name="connsiteX278" fmla="*/ 468224 w 1497337"/>
                  <a:gd name="connsiteY278" fmla="*/ 1452845 h 1534519"/>
                  <a:gd name="connsiteX279" fmla="*/ 198857 w 1497337"/>
                  <a:gd name="connsiteY279" fmla="*/ 1265012 h 1534519"/>
                  <a:gd name="connsiteX280" fmla="*/ 201905 w 1497337"/>
                  <a:gd name="connsiteY280" fmla="*/ 1257011 h 1534519"/>
                  <a:gd name="connsiteX281" fmla="*/ 1413390 w 1497337"/>
                  <a:gd name="connsiteY281" fmla="*/ 566162 h 1534519"/>
                  <a:gd name="connsiteX282" fmla="*/ 1408342 w 1497337"/>
                  <a:gd name="connsiteY282" fmla="*/ 580640 h 1534519"/>
                  <a:gd name="connsiteX283" fmla="*/ 1407104 w 1497337"/>
                  <a:gd name="connsiteY283" fmla="*/ 580640 h 1534519"/>
                  <a:gd name="connsiteX284" fmla="*/ 1384720 w 1497337"/>
                  <a:gd name="connsiteY284" fmla="*/ 544541 h 1534519"/>
                  <a:gd name="connsiteX285" fmla="*/ 1351573 w 1497337"/>
                  <a:gd name="connsiteY285" fmla="*/ 539588 h 1534519"/>
                  <a:gd name="connsiteX286" fmla="*/ 1292232 w 1497337"/>
                  <a:gd name="connsiteY286" fmla="*/ 367185 h 1534519"/>
                  <a:gd name="connsiteX287" fmla="*/ 1258704 w 1497337"/>
                  <a:gd name="connsiteY287" fmla="*/ 269840 h 1534519"/>
                  <a:gd name="connsiteX288" fmla="*/ 1424153 w 1497337"/>
                  <a:gd name="connsiteY288" fmla="*/ 554066 h 1534519"/>
                  <a:gd name="connsiteX289" fmla="*/ 1413390 w 1497337"/>
                  <a:gd name="connsiteY289" fmla="*/ 566162 h 1534519"/>
                  <a:gd name="connsiteX290" fmla="*/ 1197839 w 1497337"/>
                  <a:gd name="connsiteY290" fmla="*/ 229644 h 1534519"/>
                  <a:gd name="connsiteX291" fmla="*/ 1097255 w 1497337"/>
                  <a:gd name="connsiteY291" fmla="*/ 251933 h 1534519"/>
                  <a:gd name="connsiteX292" fmla="*/ 1077253 w 1497337"/>
                  <a:gd name="connsiteY292" fmla="*/ 227072 h 1534519"/>
                  <a:gd name="connsiteX293" fmla="*/ 1023722 w 1497337"/>
                  <a:gd name="connsiteY293" fmla="*/ 232978 h 1534519"/>
                  <a:gd name="connsiteX294" fmla="*/ 832556 w 1497337"/>
                  <a:gd name="connsiteY294" fmla="*/ 64195 h 1534519"/>
                  <a:gd name="connsiteX295" fmla="*/ 834365 w 1497337"/>
                  <a:gd name="connsiteY295" fmla="*/ 61623 h 1534519"/>
                  <a:gd name="connsiteX296" fmla="*/ 834651 w 1497337"/>
                  <a:gd name="connsiteY296" fmla="*/ 61052 h 1534519"/>
                  <a:gd name="connsiteX297" fmla="*/ 886943 w 1497337"/>
                  <a:gd name="connsiteY297" fmla="*/ 83054 h 1534519"/>
                  <a:gd name="connsiteX298" fmla="*/ 1199268 w 1497337"/>
                  <a:gd name="connsiteY298" fmla="*/ 214214 h 1534519"/>
                  <a:gd name="connsiteX299" fmla="*/ 1197839 w 1497337"/>
                  <a:gd name="connsiteY299" fmla="*/ 229644 h 1534519"/>
                  <a:gd name="connsiteX300" fmla="*/ 638627 w 1497337"/>
                  <a:gd name="connsiteY300" fmla="*/ 73625 h 1534519"/>
                  <a:gd name="connsiteX301" fmla="*/ 622148 w 1497337"/>
                  <a:gd name="connsiteY301" fmla="*/ 77530 h 1534519"/>
                  <a:gd name="connsiteX302" fmla="*/ 628340 w 1497337"/>
                  <a:gd name="connsiteY302" fmla="*/ 69910 h 1534519"/>
                  <a:gd name="connsiteX303" fmla="*/ 632435 w 1497337"/>
                  <a:gd name="connsiteY303" fmla="*/ 58670 h 1534519"/>
                  <a:gd name="connsiteX304" fmla="*/ 737401 w 1497337"/>
                  <a:gd name="connsiteY304" fmla="*/ 50479 h 1534519"/>
                  <a:gd name="connsiteX305" fmla="*/ 638627 w 1497337"/>
                  <a:gd name="connsiteY305" fmla="*/ 73625 h 1534519"/>
                  <a:gd name="connsiteX306" fmla="*/ 578429 w 1497337"/>
                  <a:gd name="connsiteY306" fmla="*/ 82959 h 1534519"/>
                  <a:gd name="connsiteX307" fmla="*/ 585477 w 1497337"/>
                  <a:gd name="connsiteY307" fmla="*/ 86102 h 1534519"/>
                  <a:gd name="connsiteX308" fmla="*/ 414313 w 1497337"/>
                  <a:gd name="connsiteY308" fmla="*/ 126203 h 1534519"/>
                  <a:gd name="connsiteX309" fmla="*/ 565094 w 1497337"/>
                  <a:gd name="connsiteY309" fmla="*/ 69243 h 1534519"/>
                  <a:gd name="connsiteX310" fmla="*/ 578429 w 1497337"/>
                  <a:gd name="connsiteY310" fmla="*/ 82959 h 1534519"/>
                  <a:gd name="connsiteX311" fmla="*/ 323254 w 1497337"/>
                  <a:gd name="connsiteY311" fmla="*/ 182114 h 1534519"/>
                  <a:gd name="connsiteX312" fmla="*/ 211430 w 1497337"/>
                  <a:gd name="connsiteY312" fmla="*/ 421668 h 1534519"/>
                  <a:gd name="connsiteX313" fmla="*/ 163234 w 1497337"/>
                  <a:gd name="connsiteY313" fmla="*/ 439861 h 1534519"/>
                  <a:gd name="connsiteX314" fmla="*/ 158186 w 1497337"/>
                  <a:gd name="connsiteY314" fmla="*/ 466055 h 1534519"/>
                  <a:gd name="connsiteX315" fmla="*/ 99416 w 1497337"/>
                  <a:gd name="connsiteY315" fmla="*/ 481199 h 1534519"/>
                  <a:gd name="connsiteX316" fmla="*/ 88463 w 1497337"/>
                  <a:gd name="connsiteY316" fmla="*/ 460911 h 1534519"/>
                  <a:gd name="connsiteX317" fmla="*/ 322397 w 1497337"/>
                  <a:gd name="connsiteY317" fmla="*/ 181638 h 1534519"/>
                  <a:gd name="connsiteX318" fmla="*/ 323254 w 1497337"/>
                  <a:gd name="connsiteY318" fmla="*/ 182114 h 1534519"/>
                  <a:gd name="connsiteX319" fmla="*/ 558331 w 1497337"/>
                  <a:gd name="connsiteY319" fmla="*/ 1475705 h 1534519"/>
                  <a:gd name="connsiteX320" fmla="*/ 841890 w 1497337"/>
                  <a:gd name="connsiteY320" fmla="*/ 1446939 h 1534519"/>
                  <a:gd name="connsiteX321" fmla="*/ 861035 w 1497337"/>
                  <a:gd name="connsiteY321" fmla="*/ 1473419 h 1534519"/>
                  <a:gd name="connsiteX322" fmla="*/ 877514 w 1497337"/>
                  <a:gd name="connsiteY322" fmla="*/ 1478753 h 1534519"/>
                  <a:gd name="connsiteX323" fmla="*/ 876942 w 1497337"/>
                  <a:gd name="connsiteY323" fmla="*/ 1479515 h 1534519"/>
                  <a:gd name="connsiteX324" fmla="*/ 872656 w 1497337"/>
                  <a:gd name="connsiteY324" fmla="*/ 1491326 h 1534519"/>
                  <a:gd name="connsiteX325" fmla="*/ 692157 w 1497337"/>
                  <a:gd name="connsiteY325" fmla="*/ 1482277 h 1534519"/>
                  <a:gd name="connsiteX326" fmla="*/ 558331 w 1497337"/>
                  <a:gd name="connsiteY326" fmla="*/ 1475705 h 1534519"/>
                  <a:gd name="connsiteX327" fmla="*/ 926758 w 1497337"/>
                  <a:gd name="connsiteY327" fmla="*/ 1466561 h 1534519"/>
                  <a:gd name="connsiteX328" fmla="*/ 914566 w 1497337"/>
                  <a:gd name="connsiteY328" fmla="*/ 1462275 h 1534519"/>
                  <a:gd name="connsiteX329" fmla="*/ 917042 w 1497337"/>
                  <a:gd name="connsiteY329" fmla="*/ 1458846 h 1534519"/>
                  <a:gd name="connsiteX330" fmla="*/ 921710 w 1497337"/>
                  <a:gd name="connsiteY330" fmla="*/ 1430271 h 1534519"/>
                  <a:gd name="connsiteX331" fmla="*/ 1106590 w 1497337"/>
                  <a:gd name="connsiteY331" fmla="*/ 1370454 h 1534519"/>
                  <a:gd name="connsiteX332" fmla="*/ 1205840 w 1497337"/>
                  <a:gd name="connsiteY332" fmla="*/ 1338354 h 1534519"/>
                  <a:gd name="connsiteX333" fmla="*/ 938188 w 1497337"/>
                  <a:gd name="connsiteY333" fmla="*/ 1477229 h 1534519"/>
                  <a:gd name="connsiteX334" fmla="*/ 926758 w 1497337"/>
                  <a:gd name="connsiteY334" fmla="*/ 1466561 h 1534519"/>
                  <a:gd name="connsiteX335" fmla="*/ 1271468 w 1497337"/>
                  <a:gd name="connsiteY335" fmla="*/ 1281966 h 1534519"/>
                  <a:gd name="connsiteX336" fmla="*/ 1259942 w 1497337"/>
                  <a:gd name="connsiteY336" fmla="*/ 1279871 h 1534519"/>
                  <a:gd name="connsiteX337" fmla="*/ 1243845 w 1497337"/>
                  <a:gd name="connsiteY337" fmla="*/ 1123851 h 1534519"/>
                  <a:gd name="connsiteX338" fmla="*/ 1273754 w 1497337"/>
                  <a:gd name="connsiteY338" fmla="*/ 1102420 h 1534519"/>
                  <a:gd name="connsiteX339" fmla="*/ 1275373 w 1497337"/>
                  <a:gd name="connsiteY339" fmla="*/ 1059558 h 1534519"/>
                  <a:gd name="connsiteX340" fmla="*/ 1430916 w 1497337"/>
                  <a:gd name="connsiteY340" fmla="*/ 962403 h 1534519"/>
                  <a:gd name="connsiteX341" fmla="*/ 1436155 w 1497337"/>
                  <a:gd name="connsiteY341" fmla="*/ 968594 h 1534519"/>
                  <a:gd name="connsiteX342" fmla="*/ 1376052 w 1497337"/>
                  <a:gd name="connsiteY342" fmla="*/ 1082894 h 1534519"/>
                  <a:gd name="connsiteX343" fmla="*/ 1271468 w 1497337"/>
                  <a:gd name="connsiteY343" fmla="*/ 1281966 h 153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Lst>
                <a:rect l="l" t="t" r="r" b="b"/>
                <a:pathLst>
                  <a:path w="1497337" h="1534519">
                    <a:moveTo>
                      <a:pt x="1479303" y="910491"/>
                    </a:moveTo>
                    <a:cubicBezTo>
                      <a:pt x="1473207" y="906967"/>
                      <a:pt x="1466635" y="905443"/>
                      <a:pt x="1460063" y="905634"/>
                    </a:cubicBezTo>
                    <a:lnTo>
                      <a:pt x="1454348" y="627313"/>
                    </a:lnTo>
                    <a:cubicBezTo>
                      <a:pt x="1466349" y="625599"/>
                      <a:pt x="1477493" y="618836"/>
                      <a:pt x="1484066" y="607596"/>
                    </a:cubicBezTo>
                    <a:cubicBezTo>
                      <a:pt x="1495496" y="588070"/>
                      <a:pt x="1488923" y="563019"/>
                      <a:pt x="1469397" y="551589"/>
                    </a:cubicBezTo>
                    <a:cubicBezTo>
                      <a:pt x="1457681" y="544731"/>
                      <a:pt x="1443965" y="544446"/>
                      <a:pt x="1432440" y="549494"/>
                    </a:cubicBezTo>
                    <a:lnTo>
                      <a:pt x="1262990" y="258314"/>
                    </a:lnTo>
                    <a:cubicBezTo>
                      <a:pt x="1267181" y="255171"/>
                      <a:pt x="1270896" y="251075"/>
                      <a:pt x="1273754" y="246218"/>
                    </a:cubicBezTo>
                    <a:cubicBezTo>
                      <a:pt x="1285184" y="226691"/>
                      <a:pt x="1278611" y="201641"/>
                      <a:pt x="1259085" y="190211"/>
                    </a:cubicBezTo>
                    <a:cubicBezTo>
                      <a:pt x="1239559" y="178781"/>
                      <a:pt x="1214508" y="185353"/>
                      <a:pt x="1203078" y="204879"/>
                    </a:cubicBezTo>
                    <a:cubicBezTo>
                      <a:pt x="1202983" y="205070"/>
                      <a:pt x="1202888" y="205260"/>
                      <a:pt x="1202792" y="205451"/>
                    </a:cubicBezTo>
                    <a:lnTo>
                      <a:pt x="838271" y="52289"/>
                    </a:lnTo>
                    <a:cubicBezTo>
                      <a:pt x="843319" y="34667"/>
                      <a:pt x="836270" y="15332"/>
                      <a:pt x="819697" y="5616"/>
                    </a:cubicBezTo>
                    <a:cubicBezTo>
                      <a:pt x="800171" y="-5814"/>
                      <a:pt x="775120" y="758"/>
                      <a:pt x="763690" y="20285"/>
                    </a:cubicBezTo>
                    <a:cubicBezTo>
                      <a:pt x="760166" y="26285"/>
                      <a:pt x="758546" y="32858"/>
                      <a:pt x="758261" y="39335"/>
                    </a:cubicBezTo>
                    <a:lnTo>
                      <a:pt x="633102" y="49050"/>
                    </a:lnTo>
                    <a:cubicBezTo>
                      <a:pt x="632340" y="37430"/>
                      <a:pt x="625958" y="26476"/>
                      <a:pt x="615195" y="20094"/>
                    </a:cubicBezTo>
                    <a:cubicBezTo>
                      <a:pt x="597860" y="9902"/>
                      <a:pt x="575571" y="15808"/>
                      <a:pt x="565379" y="33143"/>
                    </a:cubicBezTo>
                    <a:cubicBezTo>
                      <a:pt x="560331" y="41716"/>
                      <a:pt x="559283" y="51527"/>
                      <a:pt x="561569" y="60385"/>
                    </a:cubicBezTo>
                    <a:lnTo>
                      <a:pt x="380975" y="128584"/>
                    </a:lnTo>
                    <a:cubicBezTo>
                      <a:pt x="377546" y="121916"/>
                      <a:pt x="372308" y="116106"/>
                      <a:pt x="365354" y="112010"/>
                    </a:cubicBezTo>
                    <a:cubicBezTo>
                      <a:pt x="345828" y="100580"/>
                      <a:pt x="320777" y="107153"/>
                      <a:pt x="309347" y="126679"/>
                    </a:cubicBezTo>
                    <a:cubicBezTo>
                      <a:pt x="299918" y="142776"/>
                      <a:pt x="302870" y="162493"/>
                      <a:pt x="315062" y="175352"/>
                    </a:cubicBezTo>
                    <a:lnTo>
                      <a:pt x="81509" y="454148"/>
                    </a:lnTo>
                    <a:cubicBezTo>
                      <a:pt x="79700" y="452815"/>
                      <a:pt x="78080" y="451291"/>
                      <a:pt x="76080" y="450148"/>
                    </a:cubicBezTo>
                    <a:cubicBezTo>
                      <a:pt x="51982" y="436051"/>
                      <a:pt x="21026" y="444147"/>
                      <a:pt x="6929" y="468245"/>
                    </a:cubicBezTo>
                    <a:cubicBezTo>
                      <a:pt x="-7168" y="492344"/>
                      <a:pt x="928" y="523300"/>
                      <a:pt x="25026" y="537397"/>
                    </a:cubicBezTo>
                    <a:cubicBezTo>
                      <a:pt x="30932" y="540826"/>
                      <a:pt x="37313" y="542922"/>
                      <a:pt x="43695" y="543779"/>
                    </a:cubicBezTo>
                    <a:lnTo>
                      <a:pt x="29789" y="844578"/>
                    </a:lnTo>
                    <a:cubicBezTo>
                      <a:pt x="20454" y="846769"/>
                      <a:pt x="12072" y="852579"/>
                      <a:pt x="6833" y="861533"/>
                    </a:cubicBezTo>
                    <a:cubicBezTo>
                      <a:pt x="-3358" y="878868"/>
                      <a:pt x="2547" y="901157"/>
                      <a:pt x="19883" y="911349"/>
                    </a:cubicBezTo>
                    <a:cubicBezTo>
                      <a:pt x="25407" y="914587"/>
                      <a:pt x="31313" y="916016"/>
                      <a:pt x="37313" y="916111"/>
                    </a:cubicBezTo>
                    <a:lnTo>
                      <a:pt x="149708" y="1216339"/>
                    </a:lnTo>
                    <a:cubicBezTo>
                      <a:pt x="143993" y="1219387"/>
                      <a:pt x="138850" y="1223959"/>
                      <a:pt x="135326" y="1229960"/>
                    </a:cubicBezTo>
                    <a:cubicBezTo>
                      <a:pt x="125134" y="1247295"/>
                      <a:pt x="131039" y="1269584"/>
                      <a:pt x="148375" y="1279776"/>
                    </a:cubicBezTo>
                    <a:cubicBezTo>
                      <a:pt x="163424" y="1288634"/>
                      <a:pt x="182284" y="1285300"/>
                      <a:pt x="193619" y="1272918"/>
                    </a:cubicBezTo>
                    <a:lnTo>
                      <a:pt x="462986" y="1460751"/>
                    </a:lnTo>
                    <a:cubicBezTo>
                      <a:pt x="454127" y="1477800"/>
                      <a:pt x="460033" y="1498946"/>
                      <a:pt x="476797" y="1508852"/>
                    </a:cubicBezTo>
                    <a:cubicBezTo>
                      <a:pt x="494132" y="1519043"/>
                      <a:pt x="516421" y="1513138"/>
                      <a:pt x="526613" y="1495802"/>
                    </a:cubicBezTo>
                    <a:cubicBezTo>
                      <a:pt x="528803" y="1492088"/>
                      <a:pt x="530137" y="1487992"/>
                      <a:pt x="530899" y="1483992"/>
                    </a:cubicBezTo>
                    <a:lnTo>
                      <a:pt x="872275" y="1501041"/>
                    </a:lnTo>
                    <a:cubicBezTo>
                      <a:pt x="873227" y="1512471"/>
                      <a:pt x="879514" y="1523235"/>
                      <a:pt x="890087" y="1529521"/>
                    </a:cubicBezTo>
                    <a:cubicBezTo>
                      <a:pt x="907422" y="1539713"/>
                      <a:pt x="929711" y="1533807"/>
                      <a:pt x="939902" y="1516472"/>
                    </a:cubicBezTo>
                    <a:cubicBezTo>
                      <a:pt x="945617" y="1506756"/>
                      <a:pt x="946094" y="1495612"/>
                      <a:pt x="942569" y="1485801"/>
                    </a:cubicBezTo>
                    <a:lnTo>
                      <a:pt x="1229272" y="1337021"/>
                    </a:lnTo>
                    <a:cubicBezTo>
                      <a:pt x="1232225" y="1341212"/>
                      <a:pt x="1235939" y="1344927"/>
                      <a:pt x="1240607" y="1347593"/>
                    </a:cubicBezTo>
                    <a:cubicBezTo>
                      <a:pt x="1257942" y="1357785"/>
                      <a:pt x="1280231" y="1351880"/>
                      <a:pt x="1290422" y="1334544"/>
                    </a:cubicBezTo>
                    <a:cubicBezTo>
                      <a:pt x="1300043" y="1318161"/>
                      <a:pt x="1295185" y="1297397"/>
                      <a:pt x="1279945" y="1286634"/>
                    </a:cubicBezTo>
                    <a:lnTo>
                      <a:pt x="1444251" y="974213"/>
                    </a:lnTo>
                    <a:cubicBezTo>
                      <a:pt x="1461396" y="983167"/>
                      <a:pt x="1482637" y="977261"/>
                      <a:pt x="1492448" y="960402"/>
                    </a:cubicBezTo>
                    <a:cubicBezTo>
                      <a:pt x="1502449" y="942972"/>
                      <a:pt x="1496639" y="920588"/>
                      <a:pt x="1479303" y="910491"/>
                    </a:cubicBezTo>
                    <a:close/>
                    <a:moveTo>
                      <a:pt x="331826" y="186210"/>
                    </a:moveTo>
                    <a:cubicBezTo>
                      <a:pt x="348781" y="191830"/>
                      <a:pt x="367545" y="185639"/>
                      <a:pt x="378023" y="170780"/>
                    </a:cubicBezTo>
                    <a:lnTo>
                      <a:pt x="508801" y="241455"/>
                    </a:lnTo>
                    <a:cubicBezTo>
                      <a:pt x="498704" y="264887"/>
                      <a:pt x="499943" y="290985"/>
                      <a:pt x="510801" y="312893"/>
                    </a:cubicBezTo>
                    <a:lnTo>
                      <a:pt x="233433" y="439385"/>
                    </a:lnTo>
                    <a:cubicBezTo>
                      <a:pt x="230195" y="434051"/>
                      <a:pt x="225718" y="429288"/>
                      <a:pt x="220098" y="425764"/>
                    </a:cubicBezTo>
                    <a:lnTo>
                      <a:pt x="331826" y="186210"/>
                    </a:lnTo>
                    <a:close/>
                    <a:moveTo>
                      <a:pt x="513468" y="1445892"/>
                    </a:moveTo>
                    <a:cubicBezTo>
                      <a:pt x="503753" y="1440177"/>
                      <a:pt x="492608" y="1439700"/>
                      <a:pt x="482798" y="1443225"/>
                    </a:cubicBezTo>
                    <a:lnTo>
                      <a:pt x="425838" y="1333306"/>
                    </a:lnTo>
                    <a:cubicBezTo>
                      <a:pt x="435554" y="1327401"/>
                      <a:pt x="444031" y="1319018"/>
                      <a:pt x="450222" y="1308541"/>
                    </a:cubicBezTo>
                    <a:cubicBezTo>
                      <a:pt x="451937" y="1305684"/>
                      <a:pt x="453270" y="1302731"/>
                      <a:pt x="454508" y="1299778"/>
                    </a:cubicBezTo>
                    <a:lnTo>
                      <a:pt x="841795" y="1429794"/>
                    </a:lnTo>
                    <a:cubicBezTo>
                      <a:pt x="841223" y="1432366"/>
                      <a:pt x="840938" y="1434938"/>
                      <a:pt x="840938" y="1437510"/>
                    </a:cubicBezTo>
                    <a:lnTo>
                      <a:pt x="530423" y="1468942"/>
                    </a:lnTo>
                    <a:cubicBezTo>
                      <a:pt x="528232" y="1459608"/>
                      <a:pt x="522422" y="1451130"/>
                      <a:pt x="513468" y="1445892"/>
                    </a:cubicBezTo>
                    <a:close/>
                    <a:moveTo>
                      <a:pt x="1217842" y="260886"/>
                    </a:moveTo>
                    <a:cubicBezTo>
                      <a:pt x="1227081" y="266315"/>
                      <a:pt x="1237559" y="267554"/>
                      <a:pt x="1247179" y="265458"/>
                    </a:cubicBezTo>
                    <a:lnTo>
                      <a:pt x="1342524" y="542731"/>
                    </a:lnTo>
                    <a:cubicBezTo>
                      <a:pt x="1339381" y="544160"/>
                      <a:pt x="1336428" y="546065"/>
                      <a:pt x="1333761" y="548160"/>
                    </a:cubicBezTo>
                    <a:lnTo>
                      <a:pt x="1089064" y="295557"/>
                    </a:lnTo>
                    <a:cubicBezTo>
                      <a:pt x="1090683" y="293652"/>
                      <a:pt x="1092207" y="291652"/>
                      <a:pt x="1093541" y="289461"/>
                    </a:cubicBezTo>
                    <a:cubicBezTo>
                      <a:pt x="1098684" y="280603"/>
                      <a:pt x="1100399" y="270792"/>
                      <a:pt x="1099351" y="261362"/>
                    </a:cubicBezTo>
                    <a:lnTo>
                      <a:pt x="1200030" y="238979"/>
                    </a:lnTo>
                    <a:cubicBezTo>
                      <a:pt x="1203078" y="247837"/>
                      <a:pt x="1209079" y="255743"/>
                      <a:pt x="1217842" y="260886"/>
                    </a:cubicBezTo>
                    <a:close/>
                    <a:moveTo>
                      <a:pt x="90463" y="909634"/>
                    </a:moveTo>
                    <a:cubicBezTo>
                      <a:pt x="92558" y="907443"/>
                      <a:pt x="94463" y="905062"/>
                      <a:pt x="96083" y="902300"/>
                    </a:cubicBezTo>
                    <a:cubicBezTo>
                      <a:pt x="100940" y="894013"/>
                      <a:pt x="102369" y="884678"/>
                      <a:pt x="101131" y="875915"/>
                    </a:cubicBezTo>
                    <a:lnTo>
                      <a:pt x="378594" y="802668"/>
                    </a:lnTo>
                    <a:cubicBezTo>
                      <a:pt x="382499" y="813146"/>
                      <a:pt x="389643" y="822480"/>
                      <a:pt x="400025" y="828576"/>
                    </a:cubicBezTo>
                    <a:cubicBezTo>
                      <a:pt x="405359" y="831720"/>
                      <a:pt x="411074" y="833624"/>
                      <a:pt x="416885" y="834577"/>
                    </a:cubicBezTo>
                    <a:lnTo>
                      <a:pt x="389548" y="1202052"/>
                    </a:lnTo>
                    <a:cubicBezTo>
                      <a:pt x="374403" y="1201956"/>
                      <a:pt x="359639" y="1206719"/>
                      <a:pt x="347352" y="1215672"/>
                    </a:cubicBezTo>
                    <a:lnTo>
                      <a:pt x="187523" y="1025363"/>
                    </a:lnTo>
                    <a:lnTo>
                      <a:pt x="90463" y="909634"/>
                    </a:lnTo>
                    <a:close/>
                    <a:moveTo>
                      <a:pt x="237338" y="448053"/>
                    </a:moveTo>
                    <a:lnTo>
                      <a:pt x="515468" y="321180"/>
                    </a:lnTo>
                    <a:cubicBezTo>
                      <a:pt x="522422" y="331943"/>
                      <a:pt x="531947" y="341372"/>
                      <a:pt x="543758" y="348231"/>
                    </a:cubicBezTo>
                    <a:cubicBezTo>
                      <a:pt x="549663" y="351659"/>
                      <a:pt x="555854" y="354231"/>
                      <a:pt x="562141" y="356136"/>
                    </a:cubicBezTo>
                    <a:lnTo>
                      <a:pt x="436316" y="736755"/>
                    </a:lnTo>
                    <a:cubicBezTo>
                      <a:pt x="424124" y="733993"/>
                      <a:pt x="411455" y="735898"/>
                      <a:pt x="400787" y="741899"/>
                    </a:cubicBezTo>
                    <a:lnTo>
                      <a:pt x="225623" y="491010"/>
                    </a:lnTo>
                    <a:cubicBezTo>
                      <a:pt x="228766" y="488248"/>
                      <a:pt x="231623" y="485009"/>
                      <a:pt x="233909" y="481199"/>
                    </a:cubicBezTo>
                    <a:cubicBezTo>
                      <a:pt x="240005" y="470722"/>
                      <a:pt x="240767" y="458720"/>
                      <a:pt x="237338" y="448053"/>
                    </a:cubicBezTo>
                    <a:close/>
                    <a:moveTo>
                      <a:pt x="1195268" y="1056510"/>
                    </a:moveTo>
                    <a:cubicBezTo>
                      <a:pt x="1190981" y="1063749"/>
                      <a:pt x="1189172" y="1071750"/>
                      <a:pt x="1189172" y="1079655"/>
                    </a:cubicBezTo>
                    <a:lnTo>
                      <a:pt x="1060584" y="1093657"/>
                    </a:lnTo>
                    <a:lnTo>
                      <a:pt x="832937" y="1118517"/>
                    </a:lnTo>
                    <a:cubicBezTo>
                      <a:pt x="830174" y="1105087"/>
                      <a:pt x="822078" y="1092895"/>
                      <a:pt x="809410" y="1085466"/>
                    </a:cubicBezTo>
                    <a:cubicBezTo>
                      <a:pt x="808648" y="1084989"/>
                      <a:pt x="807791" y="1084799"/>
                      <a:pt x="807029" y="1084418"/>
                    </a:cubicBezTo>
                    <a:lnTo>
                      <a:pt x="931425" y="774188"/>
                    </a:lnTo>
                    <a:cubicBezTo>
                      <a:pt x="963524" y="785619"/>
                      <a:pt x="998576" y="781713"/>
                      <a:pt x="1027056" y="765140"/>
                    </a:cubicBezTo>
                    <a:lnTo>
                      <a:pt x="1206126" y="1044222"/>
                    </a:lnTo>
                    <a:cubicBezTo>
                      <a:pt x="1201935" y="1047461"/>
                      <a:pt x="1198220" y="1051557"/>
                      <a:pt x="1195268" y="1056510"/>
                    </a:cubicBezTo>
                    <a:close/>
                    <a:moveTo>
                      <a:pt x="450508" y="742184"/>
                    </a:moveTo>
                    <a:cubicBezTo>
                      <a:pt x="448793" y="741232"/>
                      <a:pt x="447079" y="740565"/>
                      <a:pt x="445364" y="739803"/>
                    </a:cubicBezTo>
                    <a:lnTo>
                      <a:pt x="571475" y="358422"/>
                    </a:lnTo>
                    <a:cubicBezTo>
                      <a:pt x="596717" y="362994"/>
                      <a:pt x="622815" y="355946"/>
                      <a:pt x="642246" y="339086"/>
                    </a:cubicBezTo>
                    <a:lnTo>
                      <a:pt x="886277" y="588260"/>
                    </a:lnTo>
                    <a:cubicBezTo>
                      <a:pt x="880562" y="594357"/>
                      <a:pt x="875323" y="601214"/>
                      <a:pt x="870846" y="608739"/>
                    </a:cubicBezTo>
                    <a:cubicBezTo>
                      <a:pt x="856654" y="633028"/>
                      <a:pt x="852463" y="660460"/>
                      <a:pt x="856940" y="686178"/>
                    </a:cubicBezTo>
                    <a:lnTo>
                      <a:pt x="472606" y="770188"/>
                    </a:lnTo>
                    <a:cubicBezTo>
                      <a:pt x="469082" y="758758"/>
                      <a:pt x="461557" y="748661"/>
                      <a:pt x="450508" y="742184"/>
                    </a:cubicBezTo>
                    <a:close/>
                    <a:moveTo>
                      <a:pt x="464319" y="816194"/>
                    </a:moveTo>
                    <a:cubicBezTo>
                      <a:pt x="465748" y="814384"/>
                      <a:pt x="467177" y="812670"/>
                      <a:pt x="468415" y="810669"/>
                    </a:cubicBezTo>
                    <a:cubicBezTo>
                      <a:pt x="474130" y="800859"/>
                      <a:pt x="476035" y="789905"/>
                      <a:pt x="474701" y="779427"/>
                    </a:cubicBezTo>
                    <a:lnTo>
                      <a:pt x="858940" y="695417"/>
                    </a:lnTo>
                    <a:cubicBezTo>
                      <a:pt x="866369" y="723706"/>
                      <a:pt x="884562" y="749138"/>
                      <a:pt x="911708" y="765045"/>
                    </a:cubicBezTo>
                    <a:cubicBezTo>
                      <a:pt x="915233" y="767140"/>
                      <a:pt x="918852" y="768950"/>
                      <a:pt x="922472" y="770569"/>
                    </a:cubicBezTo>
                    <a:lnTo>
                      <a:pt x="832079" y="996121"/>
                    </a:lnTo>
                    <a:lnTo>
                      <a:pt x="798170" y="1080703"/>
                    </a:lnTo>
                    <a:cubicBezTo>
                      <a:pt x="781883" y="1075941"/>
                      <a:pt x="764357" y="1079846"/>
                      <a:pt x="751593" y="1090895"/>
                    </a:cubicBezTo>
                    <a:lnTo>
                      <a:pt x="599860" y="945734"/>
                    </a:lnTo>
                    <a:lnTo>
                      <a:pt x="464319" y="816194"/>
                    </a:lnTo>
                    <a:close/>
                    <a:moveTo>
                      <a:pt x="457747" y="823052"/>
                    </a:moveTo>
                    <a:lnTo>
                      <a:pt x="745021" y="1097753"/>
                    </a:lnTo>
                    <a:cubicBezTo>
                      <a:pt x="743592" y="1099563"/>
                      <a:pt x="742163" y="1101277"/>
                      <a:pt x="740925" y="1103277"/>
                    </a:cubicBezTo>
                    <a:cubicBezTo>
                      <a:pt x="733972" y="1115184"/>
                      <a:pt x="732448" y="1128804"/>
                      <a:pt x="735686" y="1141187"/>
                    </a:cubicBezTo>
                    <a:lnTo>
                      <a:pt x="453746" y="1244057"/>
                    </a:lnTo>
                    <a:cubicBezTo>
                      <a:pt x="447936" y="1230912"/>
                      <a:pt x="438125" y="1219387"/>
                      <a:pt x="424790" y="1211577"/>
                    </a:cubicBezTo>
                    <a:cubicBezTo>
                      <a:pt x="416599" y="1206814"/>
                      <a:pt x="407836" y="1203861"/>
                      <a:pt x="398978" y="1202623"/>
                    </a:cubicBezTo>
                    <a:lnTo>
                      <a:pt x="426219" y="835149"/>
                    </a:lnTo>
                    <a:cubicBezTo>
                      <a:pt x="437840" y="834958"/>
                      <a:pt x="448889" y="830767"/>
                      <a:pt x="457747" y="823052"/>
                    </a:cubicBezTo>
                    <a:close/>
                    <a:moveTo>
                      <a:pt x="1214222" y="1038888"/>
                    </a:moveTo>
                    <a:lnTo>
                      <a:pt x="1087254" y="841054"/>
                    </a:lnTo>
                    <a:lnTo>
                      <a:pt x="1035152" y="759806"/>
                    </a:lnTo>
                    <a:cubicBezTo>
                      <a:pt x="1048202" y="750662"/>
                      <a:pt x="1059536" y="738755"/>
                      <a:pt x="1068109" y="724087"/>
                    </a:cubicBezTo>
                    <a:cubicBezTo>
                      <a:pt x="1082206" y="700084"/>
                      <a:pt x="1086397" y="673033"/>
                      <a:pt x="1082111" y="647506"/>
                    </a:cubicBezTo>
                    <a:lnTo>
                      <a:pt x="1318616" y="597785"/>
                    </a:lnTo>
                    <a:cubicBezTo>
                      <a:pt x="1321950" y="608073"/>
                      <a:pt x="1328713" y="617217"/>
                      <a:pt x="1338809" y="623122"/>
                    </a:cubicBezTo>
                    <a:cubicBezTo>
                      <a:pt x="1341095" y="624455"/>
                      <a:pt x="1343477" y="625503"/>
                      <a:pt x="1345953" y="626361"/>
                    </a:cubicBezTo>
                    <a:lnTo>
                      <a:pt x="1241273" y="1034507"/>
                    </a:lnTo>
                    <a:cubicBezTo>
                      <a:pt x="1231939" y="1033173"/>
                      <a:pt x="1222509" y="1034697"/>
                      <a:pt x="1214222" y="1038888"/>
                    </a:cubicBezTo>
                    <a:close/>
                    <a:moveTo>
                      <a:pt x="1322522" y="560924"/>
                    </a:moveTo>
                    <a:cubicBezTo>
                      <a:pt x="1317473" y="569592"/>
                      <a:pt x="1315664" y="579212"/>
                      <a:pt x="1316616" y="588546"/>
                    </a:cubicBezTo>
                    <a:lnTo>
                      <a:pt x="1080206" y="638267"/>
                    </a:lnTo>
                    <a:cubicBezTo>
                      <a:pt x="1072967" y="609692"/>
                      <a:pt x="1054679" y="583879"/>
                      <a:pt x="1027247" y="567782"/>
                    </a:cubicBezTo>
                    <a:cubicBezTo>
                      <a:pt x="1017817" y="562257"/>
                      <a:pt x="1007911" y="558352"/>
                      <a:pt x="997910" y="555780"/>
                    </a:cubicBezTo>
                    <a:lnTo>
                      <a:pt x="1049726" y="311559"/>
                    </a:lnTo>
                    <a:cubicBezTo>
                      <a:pt x="1061441" y="312797"/>
                      <a:pt x="1073157" y="309464"/>
                      <a:pt x="1082396" y="302129"/>
                    </a:cubicBezTo>
                    <a:lnTo>
                      <a:pt x="1298995" y="525777"/>
                    </a:lnTo>
                    <a:lnTo>
                      <a:pt x="1326998" y="554733"/>
                    </a:lnTo>
                    <a:cubicBezTo>
                      <a:pt x="1325379" y="556733"/>
                      <a:pt x="1323760" y="558638"/>
                      <a:pt x="1322522" y="560924"/>
                    </a:cubicBezTo>
                    <a:close/>
                    <a:moveTo>
                      <a:pt x="1031342" y="305654"/>
                    </a:moveTo>
                    <a:cubicBezTo>
                      <a:pt x="1034200" y="307368"/>
                      <a:pt x="1037248" y="308607"/>
                      <a:pt x="1040296" y="309654"/>
                    </a:cubicBezTo>
                    <a:lnTo>
                      <a:pt x="998195" y="508155"/>
                    </a:lnTo>
                    <a:lnTo>
                      <a:pt x="988480" y="553875"/>
                    </a:lnTo>
                    <a:cubicBezTo>
                      <a:pt x="954285" y="548065"/>
                      <a:pt x="918947" y="558161"/>
                      <a:pt x="893039" y="581593"/>
                    </a:cubicBezTo>
                    <a:lnTo>
                      <a:pt x="841128" y="528634"/>
                    </a:lnTo>
                    <a:lnTo>
                      <a:pt x="649009" y="332419"/>
                    </a:lnTo>
                    <a:cubicBezTo>
                      <a:pt x="653009" y="328037"/>
                      <a:pt x="656724" y="323180"/>
                      <a:pt x="659867" y="317846"/>
                    </a:cubicBezTo>
                    <a:cubicBezTo>
                      <a:pt x="666249" y="306892"/>
                      <a:pt x="669869" y="295176"/>
                      <a:pt x="671012" y="283270"/>
                    </a:cubicBezTo>
                    <a:lnTo>
                      <a:pt x="1009435" y="272602"/>
                    </a:lnTo>
                    <a:cubicBezTo>
                      <a:pt x="1011245" y="285937"/>
                      <a:pt x="1018769" y="298319"/>
                      <a:pt x="1031342" y="305654"/>
                    </a:cubicBezTo>
                    <a:close/>
                    <a:moveTo>
                      <a:pt x="457556" y="1290729"/>
                    </a:moveTo>
                    <a:cubicBezTo>
                      <a:pt x="460890" y="1278156"/>
                      <a:pt x="460604" y="1265202"/>
                      <a:pt x="457080" y="1253010"/>
                    </a:cubicBezTo>
                    <a:lnTo>
                      <a:pt x="739020" y="1150140"/>
                    </a:lnTo>
                    <a:cubicBezTo>
                      <a:pt x="743211" y="1158903"/>
                      <a:pt x="749879" y="1166523"/>
                      <a:pt x="758927" y="1171762"/>
                    </a:cubicBezTo>
                    <a:cubicBezTo>
                      <a:pt x="770167" y="1178334"/>
                      <a:pt x="782835" y="1179858"/>
                      <a:pt x="794551" y="1177382"/>
                    </a:cubicBezTo>
                    <a:lnTo>
                      <a:pt x="865036" y="1400838"/>
                    </a:lnTo>
                    <a:cubicBezTo>
                      <a:pt x="857511" y="1404172"/>
                      <a:pt x="850939" y="1409792"/>
                      <a:pt x="846462" y="1417412"/>
                    </a:cubicBezTo>
                    <a:cubicBezTo>
                      <a:pt x="845795" y="1418460"/>
                      <a:pt x="845510" y="1419602"/>
                      <a:pt x="844938" y="1420650"/>
                    </a:cubicBezTo>
                    <a:lnTo>
                      <a:pt x="631292" y="1348927"/>
                    </a:lnTo>
                    <a:lnTo>
                      <a:pt x="457556" y="1290729"/>
                    </a:lnTo>
                    <a:close/>
                    <a:moveTo>
                      <a:pt x="906755" y="1405982"/>
                    </a:moveTo>
                    <a:cubicBezTo>
                      <a:pt x="905327" y="1404934"/>
                      <a:pt x="903993" y="1403791"/>
                      <a:pt x="902469" y="1402839"/>
                    </a:cubicBezTo>
                    <a:cubicBezTo>
                      <a:pt x="893611" y="1397600"/>
                      <a:pt x="883514" y="1396362"/>
                      <a:pt x="874180" y="1398171"/>
                    </a:cubicBezTo>
                    <a:lnTo>
                      <a:pt x="829889" y="1257582"/>
                    </a:lnTo>
                    <a:lnTo>
                      <a:pt x="803695" y="1174620"/>
                    </a:lnTo>
                    <a:cubicBezTo>
                      <a:pt x="813315" y="1170524"/>
                      <a:pt x="821792" y="1163666"/>
                      <a:pt x="827412" y="1153950"/>
                    </a:cubicBezTo>
                    <a:cubicBezTo>
                      <a:pt x="832175" y="1145759"/>
                      <a:pt x="834175" y="1136805"/>
                      <a:pt x="834080" y="1128042"/>
                    </a:cubicBezTo>
                    <a:lnTo>
                      <a:pt x="1190315" y="1089180"/>
                    </a:lnTo>
                    <a:cubicBezTo>
                      <a:pt x="1191839" y="1096134"/>
                      <a:pt x="1194982" y="1102706"/>
                      <a:pt x="1199649" y="1108326"/>
                    </a:cubicBezTo>
                    <a:lnTo>
                      <a:pt x="975621" y="1336068"/>
                    </a:lnTo>
                    <a:lnTo>
                      <a:pt x="906755" y="1405982"/>
                    </a:lnTo>
                    <a:close/>
                    <a:moveTo>
                      <a:pt x="1015055" y="243455"/>
                    </a:moveTo>
                    <a:cubicBezTo>
                      <a:pt x="1011435" y="249647"/>
                      <a:pt x="1009625" y="256409"/>
                      <a:pt x="1009149" y="263077"/>
                    </a:cubicBezTo>
                    <a:lnTo>
                      <a:pt x="671393" y="273745"/>
                    </a:lnTo>
                    <a:cubicBezTo>
                      <a:pt x="671107" y="254123"/>
                      <a:pt x="663963" y="234978"/>
                      <a:pt x="651104" y="219929"/>
                    </a:cubicBezTo>
                    <a:lnTo>
                      <a:pt x="776263" y="74768"/>
                    </a:lnTo>
                    <a:cubicBezTo>
                      <a:pt x="777025" y="75244"/>
                      <a:pt x="777596" y="75911"/>
                      <a:pt x="778454" y="76292"/>
                    </a:cubicBezTo>
                    <a:cubicBezTo>
                      <a:pt x="794170" y="85531"/>
                      <a:pt x="813410" y="82864"/>
                      <a:pt x="826269" y="71339"/>
                    </a:cubicBezTo>
                    <a:lnTo>
                      <a:pt x="1017436" y="240217"/>
                    </a:lnTo>
                    <a:cubicBezTo>
                      <a:pt x="1016579" y="241265"/>
                      <a:pt x="1015721" y="242312"/>
                      <a:pt x="1015055" y="243455"/>
                    </a:cubicBezTo>
                    <a:close/>
                    <a:moveTo>
                      <a:pt x="217812" y="496439"/>
                    </a:moveTo>
                    <a:lnTo>
                      <a:pt x="392882" y="747328"/>
                    </a:lnTo>
                    <a:cubicBezTo>
                      <a:pt x="388691" y="750852"/>
                      <a:pt x="384881" y="755043"/>
                      <a:pt x="382023" y="759996"/>
                    </a:cubicBezTo>
                    <a:cubicBezTo>
                      <a:pt x="375927" y="770474"/>
                      <a:pt x="374213" y="782190"/>
                      <a:pt x="376022" y="793334"/>
                    </a:cubicBezTo>
                    <a:lnTo>
                      <a:pt x="98559" y="866581"/>
                    </a:lnTo>
                    <a:cubicBezTo>
                      <a:pt x="95321" y="858294"/>
                      <a:pt x="89510" y="851055"/>
                      <a:pt x="81319" y="846197"/>
                    </a:cubicBezTo>
                    <a:cubicBezTo>
                      <a:pt x="80176" y="845531"/>
                      <a:pt x="78938" y="845150"/>
                      <a:pt x="77795" y="844578"/>
                    </a:cubicBezTo>
                    <a:lnTo>
                      <a:pt x="190475" y="500440"/>
                    </a:lnTo>
                    <a:cubicBezTo>
                      <a:pt x="199905" y="502345"/>
                      <a:pt x="209525" y="500916"/>
                      <a:pt x="217812" y="496439"/>
                    </a:cubicBezTo>
                    <a:close/>
                    <a:moveTo>
                      <a:pt x="913613" y="1412554"/>
                    </a:moveTo>
                    <a:lnTo>
                      <a:pt x="1206412" y="1114898"/>
                    </a:lnTo>
                    <a:cubicBezTo>
                      <a:pt x="1208126" y="1116231"/>
                      <a:pt x="1209746" y="1117565"/>
                      <a:pt x="1211651" y="1118708"/>
                    </a:cubicBezTo>
                    <a:cubicBezTo>
                      <a:pt x="1218890" y="1122899"/>
                      <a:pt x="1226700" y="1124709"/>
                      <a:pt x="1234511" y="1124709"/>
                    </a:cubicBezTo>
                    <a:lnTo>
                      <a:pt x="1250513" y="1280633"/>
                    </a:lnTo>
                    <a:cubicBezTo>
                      <a:pt x="1241178" y="1282823"/>
                      <a:pt x="1232701" y="1288634"/>
                      <a:pt x="1227557" y="1297587"/>
                    </a:cubicBezTo>
                    <a:cubicBezTo>
                      <a:pt x="1222985" y="1305398"/>
                      <a:pt x="1221842" y="1314256"/>
                      <a:pt x="1223366" y="1322543"/>
                    </a:cubicBezTo>
                    <a:lnTo>
                      <a:pt x="918947" y="1421127"/>
                    </a:lnTo>
                    <a:cubicBezTo>
                      <a:pt x="917519" y="1418079"/>
                      <a:pt x="915709" y="1415221"/>
                      <a:pt x="913613" y="1412554"/>
                    </a:cubicBezTo>
                    <a:close/>
                    <a:moveTo>
                      <a:pt x="1270420" y="1051461"/>
                    </a:moveTo>
                    <a:cubicBezTo>
                      <a:pt x="1266991" y="1047080"/>
                      <a:pt x="1262705" y="1043174"/>
                      <a:pt x="1257561" y="1040126"/>
                    </a:cubicBezTo>
                    <a:cubicBezTo>
                      <a:pt x="1255275" y="1038793"/>
                      <a:pt x="1252799" y="1037745"/>
                      <a:pt x="1250417" y="1036888"/>
                    </a:cubicBezTo>
                    <a:lnTo>
                      <a:pt x="1355097" y="628742"/>
                    </a:lnTo>
                    <a:cubicBezTo>
                      <a:pt x="1359669" y="629409"/>
                      <a:pt x="1364146" y="629218"/>
                      <a:pt x="1368623" y="628551"/>
                    </a:cubicBezTo>
                    <a:lnTo>
                      <a:pt x="1442918" y="910301"/>
                    </a:lnTo>
                    <a:cubicBezTo>
                      <a:pt x="1437584" y="913349"/>
                      <a:pt x="1432821" y="917730"/>
                      <a:pt x="1429487" y="923445"/>
                    </a:cubicBezTo>
                    <a:cubicBezTo>
                      <a:pt x="1423868" y="933065"/>
                      <a:pt x="1423296" y="944115"/>
                      <a:pt x="1426725" y="953830"/>
                    </a:cubicBezTo>
                    <a:lnTo>
                      <a:pt x="1282231" y="1044032"/>
                    </a:lnTo>
                    <a:lnTo>
                      <a:pt x="1270420" y="1051461"/>
                    </a:lnTo>
                    <a:close/>
                    <a:moveTo>
                      <a:pt x="1414152" y="763806"/>
                    </a:moveTo>
                    <a:lnTo>
                      <a:pt x="1377862" y="626265"/>
                    </a:lnTo>
                    <a:cubicBezTo>
                      <a:pt x="1387196" y="622741"/>
                      <a:pt x="1395578" y="616264"/>
                      <a:pt x="1401008" y="606930"/>
                    </a:cubicBezTo>
                    <a:cubicBezTo>
                      <a:pt x="1404056" y="601596"/>
                      <a:pt x="1405961" y="595976"/>
                      <a:pt x="1406723" y="590261"/>
                    </a:cubicBezTo>
                    <a:lnTo>
                      <a:pt x="1407961" y="590261"/>
                    </a:lnTo>
                    <a:cubicBezTo>
                      <a:pt x="1409009" y="603120"/>
                      <a:pt x="1416057" y="615216"/>
                      <a:pt x="1428059" y="622265"/>
                    </a:cubicBezTo>
                    <a:cubicBezTo>
                      <a:pt x="1433393" y="625408"/>
                      <a:pt x="1439108" y="627027"/>
                      <a:pt x="1444823" y="627599"/>
                    </a:cubicBezTo>
                    <a:lnTo>
                      <a:pt x="1450442" y="901443"/>
                    </a:lnTo>
                    <a:lnTo>
                      <a:pt x="1414152" y="763806"/>
                    </a:lnTo>
                    <a:close/>
                    <a:moveTo>
                      <a:pt x="760737" y="54860"/>
                    </a:moveTo>
                    <a:cubicBezTo>
                      <a:pt x="762547" y="59909"/>
                      <a:pt x="765309" y="64481"/>
                      <a:pt x="769024" y="68576"/>
                    </a:cubicBezTo>
                    <a:lnTo>
                      <a:pt x="759975" y="79054"/>
                    </a:lnTo>
                    <a:lnTo>
                      <a:pt x="644437" y="212975"/>
                    </a:lnTo>
                    <a:cubicBezTo>
                      <a:pt x="639960" y="208784"/>
                      <a:pt x="635007" y="204974"/>
                      <a:pt x="629483" y="201831"/>
                    </a:cubicBezTo>
                    <a:cubicBezTo>
                      <a:pt x="589001" y="178209"/>
                      <a:pt x="537090" y="191735"/>
                      <a:pt x="513468" y="232216"/>
                    </a:cubicBezTo>
                    <a:cubicBezTo>
                      <a:pt x="513278" y="232502"/>
                      <a:pt x="513182" y="232692"/>
                      <a:pt x="513087" y="232978"/>
                    </a:cubicBezTo>
                    <a:lnTo>
                      <a:pt x="382690" y="162493"/>
                    </a:lnTo>
                    <a:cubicBezTo>
                      <a:pt x="385262" y="156111"/>
                      <a:pt x="386119" y="149348"/>
                      <a:pt x="385357" y="142776"/>
                    </a:cubicBezTo>
                    <a:lnTo>
                      <a:pt x="534804" y="107724"/>
                    </a:lnTo>
                    <a:lnTo>
                      <a:pt x="760737" y="54860"/>
                    </a:lnTo>
                    <a:close/>
                    <a:moveTo>
                      <a:pt x="177902" y="495868"/>
                    </a:moveTo>
                    <a:cubicBezTo>
                      <a:pt x="179045" y="496535"/>
                      <a:pt x="180284" y="496916"/>
                      <a:pt x="181427" y="497487"/>
                    </a:cubicBezTo>
                    <a:lnTo>
                      <a:pt x="68746" y="841721"/>
                    </a:lnTo>
                    <a:cubicBezTo>
                      <a:pt x="67317" y="841435"/>
                      <a:pt x="65793" y="841149"/>
                      <a:pt x="64364" y="841054"/>
                    </a:cubicBezTo>
                    <a:lnTo>
                      <a:pt x="57697" y="591118"/>
                    </a:lnTo>
                    <a:lnTo>
                      <a:pt x="56459" y="543874"/>
                    </a:lnTo>
                    <a:cubicBezTo>
                      <a:pt x="71603" y="542064"/>
                      <a:pt x="85796" y="533587"/>
                      <a:pt x="94082" y="519395"/>
                    </a:cubicBezTo>
                    <a:cubicBezTo>
                      <a:pt x="99416" y="510346"/>
                      <a:pt x="101512" y="500345"/>
                      <a:pt x="100845" y="490629"/>
                    </a:cubicBezTo>
                    <a:lnTo>
                      <a:pt x="160472" y="475294"/>
                    </a:lnTo>
                    <a:cubicBezTo>
                      <a:pt x="163710" y="483581"/>
                      <a:pt x="169520" y="491010"/>
                      <a:pt x="177902" y="495868"/>
                    </a:cubicBezTo>
                    <a:close/>
                    <a:moveTo>
                      <a:pt x="54839" y="841340"/>
                    </a:moveTo>
                    <a:cubicBezTo>
                      <a:pt x="51315" y="841816"/>
                      <a:pt x="47791" y="842769"/>
                      <a:pt x="44552" y="844197"/>
                    </a:cubicBezTo>
                    <a:cubicBezTo>
                      <a:pt x="42838" y="843911"/>
                      <a:pt x="41123" y="843816"/>
                      <a:pt x="39409" y="843721"/>
                    </a:cubicBezTo>
                    <a:lnTo>
                      <a:pt x="49220" y="630075"/>
                    </a:lnTo>
                    <a:lnTo>
                      <a:pt x="54839" y="841340"/>
                    </a:lnTo>
                    <a:close/>
                    <a:moveTo>
                      <a:pt x="67317" y="921826"/>
                    </a:moveTo>
                    <a:lnTo>
                      <a:pt x="77604" y="957449"/>
                    </a:lnTo>
                    <a:lnTo>
                      <a:pt x="127515" y="1130138"/>
                    </a:lnTo>
                    <a:lnTo>
                      <a:pt x="49220" y="920874"/>
                    </a:lnTo>
                    <a:cubicBezTo>
                      <a:pt x="55220" y="922588"/>
                      <a:pt x="61412" y="922874"/>
                      <a:pt x="67317" y="921826"/>
                    </a:cubicBezTo>
                    <a:close/>
                    <a:moveTo>
                      <a:pt x="76461" y="919254"/>
                    </a:moveTo>
                    <a:cubicBezTo>
                      <a:pt x="78747" y="918302"/>
                      <a:pt x="80938" y="917063"/>
                      <a:pt x="83033" y="915730"/>
                    </a:cubicBezTo>
                    <a:lnTo>
                      <a:pt x="340018" y="1221768"/>
                    </a:lnTo>
                    <a:cubicBezTo>
                      <a:pt x="335446" y="1226150"/>
                      <a:pt x="331350" y="1231198"/>
                      <a:pt x="327921" y="1237008"/>
                    </a:cubicBezTo>
                    <a:cubicBezTo>
                      <a:pt x="323540" y="1244438"/>
                      <a:pt x="320873" y="1252343"/>
                      <a:pt x="319444" y="1260345"/>
                    </a:cubicBezTo>
                    <a:lnTo>
                      <a:pt x="202953" y="1247486"/>
                    </a:lnTo>
                    <a:cubicBezTo>
                      <a:pt x="202667" y="1235294"/>
                      <a:pt x="196381" y="1223483"/>
                      <a:pt x="185046" y="1216911"/>
                    </a:cubicBezTo>
                    <a:cubicBezTo>
                      <a:pt x="177617" y="1212529"/>
                      <a:pt x="169235" y="1211291"/>
                      <a:pt x="161234" y="1212529"/>
                    </a:cubicBezTo>
                    <a:lnTo>
                      <a:pt x="96083" y="987358"/>
                    </a:lnTo>
                    <a:lnTo>
                      <a:pt x="76461" y="919254"/>
                    </a:lnTo>
                    <a:close/>
                    <a:moveTo>
                      <a:pt x="201905" y="1257011"/>
                    </a:moveTo>
                    <a:lnTo>
                      <a:pt x="318396" y="1269870"/>
                    </a:lnTo>
                    <a:cubicBezTo>
                      <a:pt x="317348" y="1295206"/>
                      <a:pt x="329921" y="1320257"/>
                      <a:pt x="353353" y="1333973"/>
                    </a:cubicBezTo>
                    <a:cubicBezTo>
                      <a:pt x="373641" y="1345879"/>
                      <a:pt x="397358" y="1346355"/>
                      <a:pt x="417361" y="1337688"/>
                    </a:cubicBezTo>
                    <a:lnTo>
                      <a:pt x="474320" y="1447606"/>
                    </a:lnTo>
                    <a:cubicBezTo>
                      <a:pt x="472130" y="1449130"/>
                      <a:pt x="470129" y="1450845"/>
                      <a:pt x="468224" y="1452845"/>
                    </a:cubicBezTo>
                    <a:lnTo>
                      <a:pt x="198857" y="1265012"/>
                    </a:lnTo>
                    <a:cubicBezTo>
                      <a:pt x="200286" y="1262440"/>
                      <a:pt x="201239" y="1259773"/>
                      <a:pt x="201905" y="1257011"/>
                    </a:cubicBezTo>
                    <a:close/>
                    <a:moveTo>
                      <a:pt x="1413390" y="566162"/>
                    </a:moveTo>
                    <a:cubicBezTo>
                      <a:pt x="1410723" y="570734"/>
                      <a:pt x="1409104" y="575687"/>
                      <a:pt x="1408342" y="580640"/>
                    </a:cubicBezTo>
                    <a:lnTo>
                      <a:pt x="1407104" y="580640"/>
                    </a:lnTo>
                    <a:cubicBezTo>
                      <a:pt x="1406056" y="566162"/>
                      <a:pt x="1398150" y="552447"/>
                      <a:pt x="1384720" y="544541"/>
                    </a:cubicBezTo>
                    <a:cubicBezTo>
                      <a:pt x="1374338" y="538445"/>
                      <a:pt x="1362431" y="537111"/>
                      <a:pt x="1351573" y="539588"/>
                    </a:cubicBezTo>
                    <a:lnTo>
                      <a:pt x="1292232" y="367185"/>
                    </a:lnTo>
                    <a:lnTo>
                      <a:pt x="1258704" y="269840"/>
                    </a:lnTo>
                    <a:lnTo>
                      <a:pt x="1424153" y="554066"/>
                    </a:lnTo>
                    <a:cubicBezTo>
                      <a:pt x="1419962" y="557304"/>
                      <a:pt x="1416248" y="561305"/>
                      <a:pt x="1413390" y="566162"/>
                    </a:cubicBezTo>
                    <a:close/>
                    <a:moveTo>
                      <a:pt x="1197839" y="229644"/>
                    </a:moveTo>
                    <a:lnTo>
                      <a:pt x="1097255" y="251933"/>
                    </a:lnTo>
                    <a:cubicBezTo>
                      <a:pt x="1093922" y="241836"/>
                      <a:pt x="1087159" y="232883"/>
                      <a:pt x="1077253" y="227072"/>
                    </a:cubicBezTo>
                    <a:cubicBezTo>
                      <a:pt x="1059632" y="216785"/>
                      <a:pt x="1038010" y="219833"/>
                      <a:pt x="1023722" y="232978"/>
                    </a:cubicBezTo>
                    <a:lnTo>
                      <a:pt x="832556" y="64195"/>
                    </a:lnTo>
                    <a:cubicBezTo>
                      <a:pt x="833127" y="63338"/>
                      <a:pt x="833889" y="62576"/>
                      <a:pt x="834365" y="61623"/>
                    </a:cubicBezTo>
                    <a:cubicBezTo>
                      <a:pt x="834461" y="61433"/>
                      <a:pt x="834556" y="61242"/>
                      <a:pt x="834651" y="61052"/>
                    </a:cubicBezTo>
                    <a:lnTo>
                      <a:pt x="886943" y="83054"/>
                    </a:lnTo>
                    <a:lnTo>
                      <a:pt x="1199268" y="214214"/>
                    </a:lnTo>
                    <a:cubicBezTo>
                      <a:pt x="1197839" y="219357"/>
                      <a:pt x="1197363" y="224501"/>
                      <a:pt x="1197839" y="229644"/>
                    </a:cubicBezTo>
                    <a:close/>
                    <a:moveTo>
                      <a:pt x="638627" y="73625"/>
                    </a:moveTo>
                    <a:lnTo>
                      <a:pt x="622148" y="77530"/>
                    </a:lnTo>
                    <a:cubicBezTo>
                      <a:pt x="624434" y="75244"/>
                      <a:pt x="626625" y="72863"/>
                      <a:pt x="628340" y="69910"/>
                    </a:cubicBezTo>
                    <a:cubicBezTo>
                      <a:pt x="630435" y="66290"/>
                      <a:pt x="631673" y="62480"/>
                      <a:pt x="632435" y="58670"/>
                    </a:cubicBezTo>
                    <a:lnTo>
                      <a:pt x="737401" y="50479"/>
                    </a:lnTo>
                    <a:lnTo>
                      <a:pt x="638627" y="73625"/>
                    </a:lnTo>
                    <a:close/>
                    <a:moveTo>
                      <a:pt x="578429" y="82959"/>
                    </a:moveTo>
                    <a:cubicBezTo>
                      <a:pt x="580715" y="84293"/>
                      <a:pt x="583096" y="85340"/>
                      <a:pt x="585477" y="86102"/>
                    </a:cubicBezTo>
                    <a:lnTo>
                      <a:pt x="414313" y="126203"/>
                    </a:lnTo>
                    <a:lnTo>
                      <a:pt x="565094" y="69243"/>
                    </a:lnTo>
                    <a:cubicBezTo>
                      <a:pt x="568237" y="74672"/>
                      <a:pt x="572618" y="79530"/>
                      <a:pt x="578429" y="82959"/>
                    </a:cubicBezTo>
                    <a:close/>
                    <a:moveTo>
                      <a:pt x="323254" y="182114"/>
                    </a:moveTo>
                    <a:lnTo>
                      <a:pt x="211430" y="421668"/>
                    </a:lnTo>
                    <a:cubicBezTo>
                      <a:pt x="193428" y="415667"/>
                      <a:pt x="173140" y="422811"/>
                      <a:pt x="163234" y="439861"/>
                    </a:cubicBezTo>
                    <a:cubicBezTo>
                      <a:pt x="158471" y="448053"/>
                      <a:pt x="156947" y="457292"/>
                      <a:pt x="158186" y="466055"/>
                    </a:cubicBezTo>
                    <a:lnTo>
                      <a:pt x="99416" y="481199"/>
                    </a:lnTo>
                    <a:cubicBezTo>
                      <a:pt x="97511" y="473675"/>
                      <a:pt x="93606" y="466817"/>
                      <a:pt x="88463" y="460911"/>
                    </a:cubicBezTo>
                    <a:lnTo>
                      <a:pt x="322397" y="181638"/>
                    </a:lnTo>
                    <a:cubicBezTo>
                      <a:pt x="322682" y="181733"/>
                      <a:pt x="322968" y="181924"/>
                      <a:pt x="323254" y="182114"/>
                    </a:cubicBezTo>
                    <a:close/>
                    <a:moveTo>
                      <a:pt x="558331" y="1475705"/>
                    </a:moveTo>
                    <a:lnTo>
                      <a:pt x="841890" y="1446939"/>
                    </a:lnTo>
                    <a:cubicBezTo>
                      <a:pt x="844271" y="1457702"/>
                      <a:pt x="850844" y="1467418"/>
                      <a:pt x="861035" y="1473419"/>
                    </a:cubicBezTo>
                    <a:cubicBezTo>
                      <a:pt x="866274" y="1476467"/>
                      <a:pt x="871894" y="1478181"/>
                      <a:pt x="877514" y="1478753"/>
                    </a:cubicBezTo>
                    <a:cubicBezTo>
                      <a:pt x="877323" y="1479039"/>
                      <a:pt x="877133" y="1479229"/>
                      <a:pt x="876942" y="1479515"/>
                    </a:cubicBezTo>
                    <a:cubicBezTo>
                      <a:pt x="874751" y="1483325"/>
                      <a:pt x="873418" y="1487325"/>
                      <a:pt x="872656" y="1491326"/>
                    </a:cubicBezTo>
                    <a:lnTo>
                      <a:pt x="692157" y="1482277"/>
                    </a:lnTo>
                    <a:lnTo>
                      <a:pt x="558331" y="1475705"/>
                    </a:lnTo>
                    <a:close/>
                    <a:moveTo>
                      <a:pt x="926758" y="1466561"/>
                    </a:moveTo>
                    <a:cubicBezTo>
                      <a:pt x="922853" y="1464275"/>
                      <a:pt x="918757" y="1462941"/>
                      <a:pt x="914566" y="1462275"/>
                    </a:cubicBezTo>
                    <a:cubicBezTo>
                      <a:pt x="915423" y="1461131"/>
                      <a:pt x="916280" y="1460084"/>
                      <a:pt x="917042" y="1458846"/>
                    </a:cubicBezTo>
                    <a:cubicBezTo>
                      <a:pt x="922281" y="1449892"/>
                      <a:pt x="923615" y="1439700"/>
                      <a:pt x="921710" y="1430271"/>
                    </a:cubicBezTo>
                    <a:lnTo>
                      <a:pt x="1106590" y="1370454"/>
                    </a:lnTo>
                    <a:lnTo>
                      <a:pt x="1205840" y="1338354"/>
                    </a:lnTo>
                    <a:lnTo>
                      <a:pt x="938188" y="1477229"/>
                    </a:lnTo>
                    <a:cubicBezTo>
                      <a:pt x="935235" y="1472943"/>
                      <a:pt x="931425" y="1469323"/>
                      <a:pt x="926758" y="1466561"/>
                    </a:cubicBezTo>
                    <a:close/>
                    <a:moveTo>
                      <a:pt x="1271468" y="1281966"/>
                    </a:moveTo>
                    <a:cubicBezTo>
                      <a:pt x="1267753" y="1280538"/>
                      <a:pt x="1263848" y="1279966"/>
                      <a:pt x="1259942" y="1279871"/>
                    </a:cubicBezTo>
                    <a:lnTo>
                      <a:pt x="1243845" y="1123851"/>
                    </a:lnTo>
                    <a:cubicBezTo>
                      <a:pt x="1255942" y="1121280"/>
                      <a:pt x="1266991" y="1113945"/>
                      <a:pt x="1273754" y="1102420"/>
                    </a:cubicBezTo>
                    <a:cubicBezTo>
                      <a:pt x="1281755" y="1088799"/>
                      <a:pt x="1281755" y="1072702"/>
                      <a:pt x="1275373" y="1059558"/>
                    </a:cubicBezTo>
                    <a:lnTo>
                      <a:pt x="1430916" y="962403"/>
                    </a:lnTo>
                    <a:cubicBezTo>
                      <a:pt x="1432440" y="964593"/>
                      <a:pt x="1434155" y="966689"/>
                      <a:pt x="1436155" y="968594"/>
                    </a:cubicBezTo>
                    <a:lnTo>
                      <a:pt x="1376052" y="1082894"/>
                    </a:lnTo>
                    <a:lnTo>
                      <a:pt x="1271468" y="1281966"/>
                    </a:lnTo>
                    <a:close/>
                  </a:path>
                </a:pathLst>
              </a:custGeom>
              <a:solidFill>
                <a:schemeClr val="bg1"/>
              </a:solidFill>
              <a:ln w="78105" cap="flat">
                <a:noFill/>
                <a:prstDash val="solid"/>
                <a:miter/>
              </a:ln>
            </p:spPr>
            <p:txBody>
              <a:bodyPr rtlCol="0" anchor="ctr"/>
              <a:lstStyle/>
              <a:p>
                <a:endParaRPr lang="en-IN"/>
              </a:p>
            </p:txBody>
          </p:sp>
        </p:grpSp>
      </p:grpSp>
    </p:spTree>
    <p:extLst>
      <p:ext uri="{BB962C8B-B14F-4D97-AF65-F5344CB8AC3E}">
        <p14:creationId xmlns:p14="http://schemas.microsoft.com/office/powerpoint/2010/main" val="351492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109DAC-E50C-4B85-9268-449E306C7917}"/>
              </a:ext>
            </a:extLst>
          </p:cNvPr>
          <p:cNvSpPr/>
          <p:nvPr userDrawn="1"/>
        </p:nvSpPr>
        <p:spPr bwMode="auto">
          <a:xfrm>
            <a:off x="102870" y="800100"/>
            <a:ext cx="12089128" cy="525779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6E92B7BF-167A-4C14-A0A4-0F768232149B}"/>
              </a:ext>
            </a:extLst>
          </p:cNvPr>
          <p:cNvSpPr/>
          <p:nvPr/>
        </p:nvSpPr>
        <p:spPr bwMode="auto">
          <a:xfrm>
            <a:off x="0" y="2068955"/>
            <a:ext cx="8286750" cy="2720086"/>
          </a:xfrm>
          <a:prstGeom prst="rect">
            <a:avLst/>
          </a:prstGeom>
          <a:gradFill flip="none" rotWithShape="1">
            <a:gsLst>
              <a:gs pos="80000">
                <a:schemeClr val="accent5"/>
              </a:gs>
              <a:gs pos="0">
                <a:schemeClr val="accent6"/>
              </a:gs>
            </a:gsLst>
            <a:lin ang="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grpSp>
        <p:nvGrpSpPr>
          <p:cNvPr id="3" name="Graphic 14">
            <a:extLst>
              <a:ext uri="{FF2B5EF4-FFF2-40B4-BE49-F238E27FC236}">
                <a16:creationId xmlns:a16="http://schemas.microsoft.com/office/drawing/2014/main" id="{1BAD5DFE-0471-409C-B3C6-5EA1E46563CF}"/>
              </a:ext>
            </a:extLst>
          </p:cNvPr>
          <p:cNvGrpSpPr/>
          <p:nvPr/>
        </p:nvGrpSpPr>
        <p:grpSpPr>
          <a:xfrm rot="5400000">
            <a:off x="9076191" y="129973"/>
            <a:ext cx="2693382" cy="4359149"/>
            <a:chOff x="9076191" y="4243"/>
            <a:chExt cx="2693382" cy="4359149"/>
          </a:xfrm>
        </p:grpSpPr>
        <p:sp>
          <p:nvSpPr>
            <p:cNvPr id="4" name="Freeform: Shape 3">
              <a:extLst>
                <a:ext uri="{FF2B5EF4-FFF2-40B4-BE49-F238E27FC236}">
                  <a16:creationId xmlns:a16="http://schemas.microsoft.com/office/drawing/2014/main" id="{12265B43-E759-4123-B607-283665193916}"/>
                </a:ext>
              </a:extLst>
            </p:cNvPr>
            <p:cNvSpPr/>
            <p:nvPr/>
          </p:nvSpPr>
          <p:spPr>
            <a:xfrm>
              <a:off x="9233880" y="1699011"/>
              <a:ext cx="946588" cy="1059938"/>
            </a:xfrm>
            <a:custGeom>
              <a:avLst/>
              <a:gdLst>
                <a:gd name="connsiteX0" fmla="*/ 472079 w 946588"/>
                <a:gd name="connsiteY0" fmla="*/ 130 h 1059938"/>
                <a:gd name="connsiteX1" fmla="*/ 945373 w 946588"/>
                <a:gd name="connsiteY1" fmla="*/ 265115 h 1059938"/>
                <a:gd name="connsiteX2" fmla="*/ 945373 w 946588"/>
                <a:gd name="connsiteY2" fmla="*/ 795084 h 1059938"/>
                <a:gd name="connsiteX3" fmla="*/ 472079 w 946588"/>
                <a:gd name="connsiteY3" fmla="*/ 1060068 h 1059938"/>
                <a:gd name="connsiteX4" fmla="*/ -1215 w 946588"/>
                <a:gd name="connsiteY4" fmla="*/ 795084 h 1059938"/>
                <a:gd name="connsiteX5" fmla="*/ -1215 w 946588"/>
                <a:gd name="connsiteY5" fmla="*/ 265115 h 105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6588" h="1059938">
                  <a:moveTo>
                    <a:pt x="472079" y="130"/>
                  </a:moveTo>
                  <a:lnTo>
                    <a:pt x="945373" y="265115"/>
                  </a:lnTo>
                  <a:lnTo>
                    <a:pt x="945373" y="795084"/>
                  </a:lnTo>
                  <a:lnTo>
                    <a:pt x="472079" y="1060068"/>
                  </a:lnTo>
                  <a:lnTo>
                    <a:pt x="-1215" y="795084"/>
                  </a:lnTo>
                  <a:lnTo>
                    <a:pt x="-1215" y="265115"/>
                  </a:lnTo>
                  <a:close/>
                </a:path>
              </a:pathLst>
            </a:custGeom>
            <a:solidFill>
              <a:srgbClr val="FFFFFF">
                <a:alpha val="7000"/>
              </a:srgbClr>
            </a:solidFill>
            <a:ln w="5548"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19C7F795-14B2-43B4-8342-3A9952873484}"/>
                </a:ext>
              </a:extLst>
            </p:cNvPr>
            <p:cNvSpPr/>
            <p:nvPr/>
          </p:nvSpPr>
          <p:spPr>
            <a:xfrm>
              <a:off x="9749685" y="2543561"/>
              <a:ext cx="935251" cy="1065606"/>
            </a:xfrm>
            <a:custGeom>
              <a:avLst/>
              <a:gdLst>
                <a:gd name="connsiteX0" fmla="*/ 466411 w 935251"/>
                <a:gd name="connsiteY0" fmla="*/ 130 h 1065606"/>
                <a:gd name="connsiteX1" fmla="*/ 934037 w 935251"/>
                <a:gd name="connsiteY1" fmla="*/ 264644 h 1065606"/>
                <a:gd name="connsiteX2" fmla="*/ 934037 w 935251"/>
                <a:gd name="connsiteY2" fmla="*/ 801228 h 1065606"/>
                <a:gd name="connsiteX3" fmla="*/ 466411 w 935251"/>
                <a:gd name="connsiteY3" fmla="*/ 1065737 h 1065606"/>
                <a:gd name="connsiteX4" fmla="*/ -1215 w 935251"/>
                <a:gd name="connsiteY4" fmla="*/ 801228 h 1065606"/>
                <a:gd name="connsiteX5" fmla="*/ -1215 w 935251"/>
                <a:gd name="connsiteY5" fmla="*/ 264644 h 106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251" h="1065606">
                  <a:moveTo>
                    <a:pt x="466411" y="130"/>
                  </a:moveTo>
                  <a:lnTo>
                    <a:pt x="934037" y="264644"/>
                  </a:lnTo>
                  <a:lnTo>
                    <a:pt x="934037" y="801228"/>
                  </a:lnTo>
                  <a:lnTo>
                    <a:pt x="466411" y="1065737"/>
                  </a:lnTo>
                  <a:lnTo>
                    <a:pt x="-1215" y="801228"/>
                  </a:lnTo>
                  <a:lnTo>
                    <a:pt x="-1215" y="264644"/>
                  </a:lnTo>
                  <a:close/>
                </a:path>
              </a:pathLst>
            </a:custGeom>
            <a:solidFill>
              <a:srgbClr val="FFFFFF">
                <a:alpha val="7000"/>
              </a:srgbClr>
            </a:solidFill>
            <a:ln w="5548"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524BA9EB-7A0A-4273-A994-0BD9F7D393F3}"/>
                </a:ext>
              </a:extLst>
            </p:cNvPr>
            <p:cNvSpPr/>
            <p:nvPr/>
          </p:nvSpPr>
          <p:spPr>
            <a:xfrm>
              <a:off x="9236714" y="3402275"/>
              <a:ext cx="946588" cy="1065606"/>
            </a:xfrm>
            <a:custGeom>
              <a:avLst/>
              <a:gdLst>
                <a:gd name="connsiteX0" fmla="*/ 472079 w 946588"/>
                <a:gd name="connsiteY0" fmla="*/ 130 h 1065606"/>
                <a:gd name="connsiteX1" fmla="*/ 945373 w 946588"/>
                <a:gd name="connsiteY1" fmla="*/ 266532 h 1065606"/>
                <a:gd name="connsiteX2" fmla="*/ 945373 w 946588"/>
                <a:gd name="connsiteY2" fmla="*/ 799335 h 1065606"/>
                <a:gd name="connsiteX3" fmla="*/ 472079 w 946588"/>
                <a:gd name="connsiteY3" fmla="*/ 1065737 h 1065606"/>
                <a:gd name="connsiteX4" fmla="*/ -1215 w 946588"/>
                <a:gd name="connsiteY4" fmla="*/ 799335 h 1065606"/>
                <a:gd name="connsiteX5" fmla="*/ -1215 w 946588"/>
                <a:gd name="connsiteY5" fmla="*/ 266532 h 106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6588" h="1065606">
                  <a:moveTo>
                    <a:pt x="472079" y="130"/>
                  </a:moveTo>
                  <a:lnTo>
                    <a:pt x="945373" y="266532"/>
                  </a:lnTo>
                  <a:lnTo>
                    <a:pt x="945373" y="799335"/>
                  </a:lnTo>
                  <a:lnTo>
                    <a:pt x="472079" y="1065737"/>
                  </a:lnTo>
                  <a:lnTo>
                    <a:pt x="-1215" y="799335"/>
                  </a:lnTo>
                  <a:lnTo>
                    <a:pt x="-1215" y="266532"/>
                  </a:lnTo>
                  <a:close/>
                </a:path>
              </a:pathLst>
            </a:custGeom>
            <a:noFill/>
            <a:ln w="3597" cap="flat">
              <a:solidFill>
                <a:srgbClr val="BFBFBF">
                  <a:alpha val="34000"/>
                </a:srgbClr>
              </a:solidFill>
              <a:prstDash val="solid"/>
              <a:round/>
            </a:ln>
          </p:spPr>
          <p:txBody>
            <a:bodyPr rtlCol="0" anchor="ctr"/>
            <a:lstStyle/>
            <a:p>
              <a:endParaRPr lang="en-US"/>
            </a:p>
          </p:txBody>
        </p:sp>
        <p:sp>
          <p:nvSpPr>
            <p:cNvPr id="7" name="Freeform: Shape 6">
              <a:extLst>
                <a:ext uri="{FF2B5EF4-FFF2-40B4-BE49-F238E27FC236}">
                  <a16:creationId xmlns:a16="http://schemas.microsoft.com/office/drawing/2014/main" id="{E6E6E5B1-8AFB-4C12-82DB-13742316261F}"/>
                </a:ext>
              </a:extLst>
            </p:cNvPr>
            <p:cNvSpPr/>
            <p:nvPr/>
          </p:nvSpPr>
          <p:spPr>
            <a:xfrm>
              <a:off x="10254154" y="1699011"/>
              <a:ext cx="935251" cy="1059938"/>
            </a:xfrm>
            <a:custGeom>
              <a:avLst/>
              <a:gdLst>
                <a:gd name="connsiteX0" fmla="*/ 466411 w 935251"/>
                <a:gd name="connsiteY0" fmla="*/ 130 h 1059938"/>
                <a:gd name="connsiteX1" fmla="*/ 934037 w 935251"/>
                <a:gd name="connsiteY1" fmla="*/ 265115 h 1059938"/>
                <a:gd name="connsiteX2" fmla="*/ 934037 w 935251"/>
                <a:gd name="connsiteY2" fmla="*/ 795084 h 1059938"/>
                <a:gd name="connsiteX3" fmla="*/ 466411 w 935251"/>
                <a:gd name="connsiteY3" fmla="*/ 1060068 h 1059938"/>
                <a:gd name="connsiteX4" fmla="*/ -1215 w 935251"/>
                <a:gd name="connsiteY4" fmla="*/ 795084 h 1059938"/>
                <a:gd name="connsiteX5" fmla="*/ -1215 w 935251"/>
                <a:gd name="connsiteY5" fmla="*/ 265115 h 105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251" h="1059938">
                  <a:moveTo>
                    <a:pt x="466411" y="130"/>
                  </a:moveTo>
                  <a:lnTo>
                    <a:pt x="934037" y="265115"/>
                  </a:lnTo>
                  <a:lnTo>
                    <a:pt x="934037" y="795084"/>
                  </a:lnTo>
                  <a:lnTo>
                    <a:pt x="466411" y="1060068"/>
                  </a:lnTo>
                  <a:lnTo>
                    <a:pt x="-1215" y="795084"/>
                  </a:lnTo>
                  <a:lnTo>
                    <a:pt x="-1215" y="265115"/>
                  </a:lnTo>
                  <a:close/>
                </a:path>
              </a:pathLst>
            </a:custGeom>
            <a:solidFill>
              <a:srgbClr val="FFFFFF">
                <a:alpha val="7000"/>
              </a:srgbClr>
            </a:solidFill>
            <a:ln w="5548"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28F99232-CECC-4204-9637-9649C0ACDF5E}"/>
                </a:ext>
              </a:extLst>
            </p:cNvPr>
            <p:cNvSpPr/>
            <p:nvPr/>
          </p:nvSpPr>
          <p:spPr>
            <a:xfrm>
              <a:off x="10761458" y="2563399"/>
              <a:ext cx="952256" cy="1059938"/>
            </a:xfrm>
            <a:custGeom>
              <a:avLst/>
              <a:gdLst>
                <a:gd name="connsiteX0" fmla="*/ 474913 w 952256"/>
                <a:gd name="connsiteY0" fmla="*/ 130 h 1059938"/>
                <a:gd name="connsiteX1" fmla="*/ 951041 w 952256"/>
                <a:gd name="connsiteY1" fmla="*/ 265115 h 1059938"/>
                <a:gd name="connsiteX2" fmla="*/ 951041 w 952256"/>
                <a:gd name="connsiteY2" fmla="*/ 795084 h 1059938"/>
                <a:gd name="connsiteX3" fmla="*/ 474913 w 952256"/>
                <a:gd name="connsiteY3" fmla="*/ 1060068 h 1059938"/>
                <a:gd name="connsiteX4" fmla="*/ -1215 w 952256"/>
                <a:gd name="connsiteY4" fmla="*/ 795084 h 1059938"/>
                <a:gd name="connsiteX5" fmla="*/ -1215 w 952256"/>
                <a:gd name="connsiteY5" fmla="*/ 265115 h 105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56" h="1059938">
                  <a:moveTo>
                    <a:pt x="474913" y="130"/>
                  </a:moveTo>
                  <a:lnTo>
                    <a:pt x="951041" y="265115"/>
                  </a:lnTo>
                  <a:lnTo>
                    <a:pt x="951041" y="795084"/>
                  </a:lnTo>
                  <a:lnTo>
                    <a:pt x="474913" y="1060068"/>
                  </a:lnTo>
                  <a:lnTo>
                    <a:pt x="-1215" y="795084"/>
                  </a:lnTo>
                  <a:lnTo>
                    <a:pt x="-1215" y="265115"/>
                  </a:lnTo>
                  <a:close/>
                </a:path>
              </a:pathLst>
            </a:custGeom>
            <a:noFill/>
            <a:ln w="3597" cap="flat">
              <a:solidFill>
                <a:srgbClr val="BFBFBF">
                  <a:alpha val="34000"/>
                </a:srgbClr>
              </a:solidFill>
              <a:prstDash val="solid"/>
              <a:round/>
            </a:ln>
          </p:spPr>
          <p:txBody>
            <a:bodyPr rtlCol="0" anchor="ctr"/>
            <a:lstStyle/>
            <a:p>
              <a:endParaRPr lang="en-US"/>
            </a:p>
          </p:txBody>
        </p:sp>
        <p:sp>
          <p:nvSpPr>
            <p:cNvPr id="9" name="Freeform: Shape 8">
              <a:extLst>
                <a:ext uri="{FF2B5EF4-FFF2-40B4-BE49-F238E27FC236}">
                  <a16:creationId xmlns:a16="http://schemas.microsoft.com/office/drawing/2014/main" id="{FF840912-99EA-48F1-B722-0748641D7948}"/>
                </a:ext>
              </a:extLst>
            </p:cNvPr>
            <p:cNvSpPr/>
            <p:nvPr/>
          </p:nvSpPr>
          <p:spPr>
            <a:xfrm rot="5400000" flipV="1">
              <a:off x="9677896" y="912359"/>
              <a:ext cx="1059954" cy="940907"/>
            </a:xfrm>
            <a:custGeom>
              <a:avLst/>
              <a:gdLst>
                <a:gd name="connsiteX0" fmla="*/ 107 w 1059954"/>
                <a:gd name="connsiteY0" fmla="*/ 470616 h 940907"/>
                <a:gd name="connsiteX1" fmla="*/ 261018 w 1059954"/>
                <a:gd name="connsiteY1" fmla="*/ 161 h 940907"/>
                <a:gd name="connsiteX2" fmla="*/ 799149 w 1059954"/>
                <a:gd name="connsiteY2" fmla="*/ 161 h 940907"/>
                <a:gd name="connsiteX3" fmla="*/ 1060062 w 1059954"/>
                <a:gd name="connsiteY3" fmla="*/ 470616 h 940907"/>
                <a:gd name="connsiteX4" fmla="*/ 799149 w 1059954"/>
                <a:gd name="connsiteY4" fmla="*/ 941069 h 940907"/>
                <a:gd name="connsiteX5" fmla="*/ 261018 w 1059954"/>
                <a:gd name="connsiteY5" fmla="*/ 941069 h 94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954" h="940907">
                  <a:moveTo>
                    <a:pt x="107" y="470616"/>
                  </a:moveTo>
                  <a:lnTo>
                    <a:pt x="261018" y="161"/>
                  </a:lnTo>
                  <a:lnTo>
                    <a:pt x="799149" y="161"/>
                  </a:lnTo>
                  <a:lnTo>
                    <a:pt x="1060062" y="470616"/>
                  </a:lnTo>
                  <a:lnTo>
                    <a:pt x="799149" y="941069"/>
                  </a:lnTo>
                  <a:lnTo>
                    <a:pt x="261018" y="941069"/>
                  </a:lnTo>
                  <a:close/>
                </a:path>
              </a:pathLst>
            </a:custGeom>
            <a:noFill/>
            <a:ln w="3597" cap="flat">
              <a:solidFill>
                <a:srgbClr val="BFBFBF">
                  <a:alpha val="34000"/>
                </a:srgbClr>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1E307445-53F1-433E-BD9E-5C9C4127A2C2}"/>
                </a:ext>
              </a:extLst>
            </p:cNvPr>
            <p:cNvSpPr/>
            <p:nvPr/>
          </p:nvSpPr>
          <p:spPr>
            <a:xfrm>
              <a:off x="10718946" y="848792"/>
              <a:ext cx="940919" cy="1059938"/>
            </a:xfrm>
            <a:custGeom>
              <a:avLst/>
              <a:gdLst>
                <a:gd name="connsiteX0" fmla="*/ 469245 w 940919"/>
                <a:gd name="connsiteY0" fmla="*/ 130 h 1059938"/>
                <a:gd name="connsiteX1" fmla="*/ 939705 w 940919"/>
                <a:gd name="connsiteY1" fmla="*/ 265115 h 1059938"/>
                <a:gd name="connsiteX2" fmla="*/ 939705 w 940919"/>
                <a:gd name="connsiteY2" fmla="*/ 795084 h 1059938"/>
                <a:gd name="connsiteX3" fmla="*/ 469245 w 940919"/>
                <a:gd name="connsiteY3" fmla="*/ 1060069 h 1059938"/>
                <a:gd name="connsiteX4" fmla="*/ -1215 w 940919"/>
                <a:gd name="connsiteY4" fmla="*/ 795084 h 1059938"/>
                <a:gd name="connsiteX5" fmla="*/ -1215 w 940919"/>
                <a:gd name="connsiteY5" fmla="*/ 265115 h 105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0919" h="1059938">
                  <a:moveTo>
                    <a:pt x="469245" y="130"/>
                  </a:moveTo>
                  <a:lnTo>
                    <a:pt x="939705" y="265115"/>
                  </a:lnTo>
                  <a:lnTo>
                    <a:pt x="939705" y="795084"/>
                  </a:lnTo>
                  <a:lnTo>
                    <a:pt x="469245" y="1060069"/>
                  </a:lnTo>
                  <a:lnTo>
                    <a:pt x="-1215" y="795084"/>
                  </a:lnTo>
                  <a:lnTo>
                    <a:pt x="-1215" y="265115"/>
                  </a:lnTo>
                  <a:close/>
                </a:path>
              </a:pathLst>
            </a:custGeom>
            <a:solidFill>
              <a:srgbClr val="FFFFFF">
                <a:alpha val="7000"/>
              </a:srgbClr>
            </a:solidFill>
            <a:ln w="554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CA55705-8063-4053-A253-F6560C32D967}"/>
                </a:ext>
              </a:extLst>
            </p:cNvPr>
            <p:cNvSpPr/>
            <p:nvPr/>
          </p:nvSpPr>
          <p:spPr>
            <a:xfrm>
              <a:off x="9076191" y="3496304"/>
              <a:ext cx="323086" cy="368427"/>
            </a:xfrm>
            <a:custGeom>
              <a:avLst/>
              <a:gdLst>
                <a:gd name="connsiteX0" fmla="*/ 160328 w 323086"/>
                <a:gd name="connsiteY0" fmla="*/ 130 h 368427"/>
                <a:gd name="connsiteX1" fmla="*/ 321872 w 323086"/>
                <a:gd name="connsiteY1" fmla="*/ 91585 h 368427"/>
                <a:gd name="connsiteX2" fmla="*/ 321872 w 323086"/>
                <a:gd name="connsiteY2" fmla="*/ 277102 h 368427"/>
                <a:gd name="connsiteX3" fmla="*/ 160328 w 323086"/>
                <a:gd name="connsiteY3" fmla="*/ 368558 h 368427"/>
                <a:gd name="connsiteX4" fmla="*/ -1215 w 323086"/>
                <a:gd name="connsiteY4" fmla="*/ 277102 h 368427"/>
                <a:gd name="connsiteX5" fmla="*/ -1215 w 323086"/>
                <a:gd name="connsiteY5" fmla="*/ 91585 h 36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086" h="368427">
                  <a:moveTo>
                    <a:pt x="160328" y="130"/>
                  </a:moveTo>
                  <a:lnTo>
                    <a:pt x="321872" y="91585"/>
                  </a:lnTo>
                  <a:lnTo>
                    <a:pt x="321872" y="277102"/>
                  </a:lnTo>
                  <a:lnTo>
                    <a:pt x="160328" y="368558"/>
                  </a:lnTo>
                  <a:lnTo>
                    <a:pt x="-1215" y="277102"/>
                  </a:lnTo>
                  <a:lnTo>
                    <a:pt x="-1215" y="91585"/>
                  </a:lnTo>
                  <a:close/>
                </a:path>
              </a:pathLst>
            </a:custGeom>
            <a:solidFill>
              <a:srgbClr val="FFFFFF">
                <a:alpha val="7000"/>
              </a:srgbClr>
            </a:solidFill>
            <a:ln w="5548"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2151A9E8-5993-49AF-9DAF-5536F64329FC}"/>
                </a:ext>
              </a:extLst>
            </p:cNvPr>
            <p:cNvSpPr/>
            <p:nvPr/>
          </p:nvSpPr>
          <p:spPr>
            <a:xfrm>
              <a:off x="9617617" y="2626298"/>
              <a:ext cx="260736" cy="289074"/>
            </a:xfrm>
            <a:custGeom>
              <a:avLst/>
              <a:gdLst>
                <a:gd name="connsiteX0" fmla="*/ 129153 w 260736"/>
                <a:gd name="connsiteY0" fmla="*/ 130 h 289074"/>
                <a:gd name="connsiteX1" fmla="*/ 259522 w 260736"/>
                <a:gd name="connsiteY1" fmla="*/ 72399 h 289074"/>
                <a:gd name="connsiteX2" fmla="*/ 259522 w 260736"/>
                <a:gd name="connsiteY2" fmla="*/ 216936 h 289074"/>
                <a:gd name="connsiteX3" fmla="*/ 129153 w 260736"/>
                <a:gd name="connsiteY3" fmla="*/ 289204 h 289074"/>
                <a:gd name="connsiteX4" fmla="*/ -1215 w 260736"/>
                <a:gd name="connsiteY4" fmla="*/ 216936 h 289074"/>
                <a:gd name="connsiteX5" fmla="*/ -1215 w 260736"/>
                <a:gd name="connsiteY5" fmla="*/ 72399 h 28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736" h="289074">
                  <a:moveTo>
                    <a:pt x="129153" y="130"/>
                  </a:moveTo>
                  <a:lnTo>
                    <a:pt x="259522" y="72399"/>
                  </a:lnTo>
                  <a:lnTo>
                    <a:pt x="259522" y="216936"/>
                  </a:lnTo>
                  <a:lnTo>
                    <a:pt x="129153" y="289204"/>
                  </a:lnTo>
                  <a:lnTo>
                    <a:pt x="-1215" y="216936"/>
                  </a:lnTo>
                  <a:lnTo>
                    <a:pt x="-1215" y="72399"/>
                  </a:lnTo>
                  <a:close/>
                </a:path>
              </a:pathLst>
            </a:custGeom>
            <a:noFill/>
            <a:ln w="3597" cap="flat">
              <a:solidFill>
                <a:srgbClr val="BFBFBF">
                  <a:alpha val="64000"/>
                </a:srgbClr>
              </a:solidFill>
              <a:prstDash val="solid"/>
              <a:round/>
            </a:ln>
          </p:spPr>
          <p:txBody>
            <a:bodyPr rtlCol="0" anchor="ctr"/>
            <a:lstStyle/>
            <a:p>
              <a:endParaRPr lang="en-US"/>
            </a:p>
          </p:txBody>
        </p:sp>
        <p:sp>
          <p:nvSpPr>
            <p:cNvPr id="35" name="Freeform: Shape 34">
              <a:extLst>
                <a:ext uri="{FF2B5EF4-FFF2-40B4-BE49-F238E27FC236}">
                  <a16:creationId xmlns:a16="http://schemas.microsoft.com/office/drawing/2014/main" id="{39751161-0380-48E0-88CD-A14FC3F3D4FD}"/>
                </a:ext>
              </a:extLst>
            </p:cNvPr>
            <p:cNvSpPr/>
            <p:nvPr/>
          </p:nvSpPr>
          <p:spPr>
            <a:xfrm>
              <a:off x="10225813" y="4243"/>
              <a:ext cx="940919" cy="1059937"/>
            </a:xfrm>
            <a:custGeom>
              <a:avLst/>
              <a:gdLst>
                <a:gd name="connsiteX0" fmla="*/ 469245 w 940919"/>
                <a:gd name="connsiteY0" fmla="*/ 130 h 1059937"/>
                <a:gd name="connsiteX1" fmla="*/ 939705 w 940919"/>
                <a:gd name="connsiteY1" fmla="*/ 265114 h 1059937"/>
                <a:gd name="connsiteX2" fmla="*/ 939705 w 940919"/>
                <a:gd name="connsiteY2" fmla="*/ 795083 h 1059937"/>
                <a:gd name="connsiteX3" fmla="*/ 469245 w 940919"/>
                <a:gd name="connsiteY3" fmla="*/ 1060068 h 1059937"/>
                <a:gd name="connsiteX4" fmla="*/ -1215 w 940919"/>
                <a:gd name="connsiteY4" fmla="*/ 795083 h 1059937"/>
                <a:gd name="connsiteX5" fmla="*/ -1215 w 940919"/>
                <a:gd name="connsiteY5" fmla="*/ 265114 h 105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0919" h="1059937">
                  <a:moveTo>
                    <a:pt x="469245" y="130"/>
                  </a:moveTo>
                  <a:lnTo>
                    <a:pt x="939705" y="265114"/>
                  </a:lnTo>
                  <a:lnTo>
                    <a:pt x="939705" y="795083"/>
                  </a:lnTo>
                  <a:lnTo>
                    <a:pt x="469245" y="1060068"/>
                  </a:lnTo>
                  <a:lnTo>
                    <a:pt x="-1215" y="795083"/>
                  </a:lnTo>
                  <a:lnTo>
                    <a:pt x="-1215" y="265114"/>
                  </a:lnTo>
                  <a:close/>
                </a:path>
              </a:pathLst>
            </a:custGeom>
            <a:solidFill>
              <a:srgbClr val="FFFFFF">
                <a:alpha val="7000"/>
              </a:srgbClr>
            </a:solidFill>
            <a:ln w="5548" cap="flat">
              <a:noFill/>
              <a:prstDash val="solid"/>
              <a:miter/>
            </a:ln>
          </p:spPr>
          <p:txBody>
            <a:bodyPr rtlCol="0" anchor="ctr"/>
            <a:lstStyle/>
            <a:p>
              <a:endParaRPr lang="en-US"/>
            </a:p>
          </p:txBody>
        </p:sp>
      </p:grpSp>
      <p:sp>
        <p:nvSpPr>
          <p:cNvPr id="11" name="Title 1">
            <a:extLst>
              <a:ext uri="{FF2B5EF4-FFF2-40B4-BE49-F238E27FC236}">
                <a16:creationId xmlns:a16="http://schemas.microsoft.com/office/drawing/2014/main" id="{53C8F163-F1C6-4C24-BF4F-98D5706A88FF}"/>
              </a:ext>
            </a:extLst>
          </p:cNvPr>
          <p:cNvSpPr>
            <a:spLocks noGrp="1"/>
          </p:cNvSpPr>
          <p:nvPr>
            <p:ph type="ctrTitle" hasCustomPrompt="1"/>
          </p:nvPr>
        </p:nvSpPr>
        <p:spPr>
          <a:xfrm>
            <a:off x="395287" y="2577283"/>
            <a:ext cx="6915150" cy="1703429"/>
          </a:xfrm>
          <a:prstGeom prst="rect">
            <a:avLst/>
          </a:prstGeom>
        </p:spPr>
        <p:txBody>
          <a:bodyPr anchor="ctr"/>
          <a:lstStyle>
            <a:lvl1pPr>
              <a:defRPr sz="6000">
                <a:solidFill>
                  <a:schemeClr val="tx2"/>
                </a:solidFill>
              </a:defRPr>
            </a:lvl1pPr>
          </a:lstStyle>
          <a:p>
            <a:r>
              <a:rPr lang="en-US"/>
              <a:t>Section Divider</a:t>
            </a:r>
          </a:p>
        </p:txBody>
      </p:sp>
      <p:sp>
        <p:nvSpPr>
          <p:cNvPr id="2" name="Freeform: Shape 1">
            <a:extLst>
              <a:ext uri="{FF2B5EF4-FFF2-40B4-BE49-F238E27FC236}">
                <a16:creationId xmlns:a16="http://schemas.microsoft.com/office/drawing/2014/main" id="{C2093005-0A3D-4EBB-A51F-734ECE1B29E4}"/>
              </a:ext>
            </a:extLst>
          </p:cNvPr>
          <p:cNvSpPr/>
          <p:nvPr userDrawn="1"/>
        </p:nvSpPr>
        <p:spPr bwMode="auto">
          <a:xfrm flipH="1" flipV="1">
            <a:off x="0" y="4896095"/>
            <a:ext cx="7406640" cy="0"/>
          </a:xfrm>
          <a:custGeom>
            <a:avLst/>
            <a:gdLst>
              <a:gd name="connsiteX0" fmla="*/ 6900454 w 6900454"/>
              <a:gd name="connsiteY0" fmla="*/ 5863520 h 5863520"/>
              <a:gd name="connsiteX1" fmla="*/ 6768868 w 6900454"/>
              <a:gd name="connsiteY1" fmla="*/ 5863520 h 5863520"/>
              <a:gd name="connsiteX2" fmla="*/ 6752816 w 6900454"/>
              <a:gd name="connsiteY2" fmla="*/ 5863520 h 5863520"/>
              <a:gd name="connsiteX3" fmla="*/ 0 w 6900454"/>
              <a:gd name="connsiteY3" fmla="*/ 5863520 h 5863520"/>
              <a:gd name="connsiteX4" fmla="*/ 2084807 w 6900454"/>
              <a:gd name="connsiteY4" fmla="*/ 0 h 5863520"/>
              <a:gd name="connsiteX5" fmla="*/ 6752816 w 6900454"/>
              <a:gd name="connsiteY5" fmla="*/ 0 h 5863520"/>
              <a:gd name="connsiteX6" fmla="*/ 6768868 w 6900454"/>
              <a:gd name="connsiteY6" fmla="*/ 0 h 5863520"/>
              <a:gd name="connsiteX7" fmla="*/ 6900454 w 6900454"/>
              <a:gd name="connsiteY7" fmla="*/ 0 h 5863520"/>
              <a:gd name="connsiteX0" fmla="*/ 6900454 w 6991894"/>
              <a:gd name="connsiteY0" fmla="*/ 5863520 h 5954960"/>
              <a:gd name="connsiteX1" fmla="*/ 6768868 w 6991894"/>
              <a:gd name="connsiteY1" fmla="*/ 5863520 h 5954960"/>
              <a:gd name="connsiteX2" fmla="*/ 6752816 w 6991894"/>
              <a:gd name="connsiteY2" fmla="*/ 5863520 h 5954960"/>
              <a:gd name="connsiteX3" fmla="*/ 0 w 6991894"/>
              <a:gd name="connsiteY3" fmla="*/ 5863520 h 5954960"/>
              <a:gd name="connsiteX4" fmla="*/ 2084807 w 6991894"/>
              <a:gd name="connsiteY4" fmla="*/ 0 h 5954960"/>
              <a:gd name="connsiteX5" fmla="*/ 6752816 w 6991894"/>
              <a:gd name="connsiteY5" fmla="*/ 0 h 5954960"/>
              <a:gd name="connsiteX6" fmla="*/ 6768868 w 6991894"/>
              <a:gd name="connsiteY6" fmla="*/ 0 h 5954960"/>
              <a:gd name="connsiteX7" fmla="*/ 6900454 w 6991894"/>
              <a:gd name="connsiteY7" fmla="*/ 0 h 5954960"/>
              <a:gd name="connsiteX8" fmla="*/ 6991894 w 6991894"/>
              <a:gd name="connsiteY8" fmla="*/ 5954960 h 5954960"/>
              <a:gd name="connsiteX0" fmla="*/ 6900454 w 6900454"/>
              <a:gd name="connsiteY0" fmla="*/ 5863520 h 5863520"/>
              <a:gd name="connsiteX1" fmla="*/ 6768868 w 6900454"/>
              <a:gd name="connsiteY1" fmla="*/ 5863520 h 5863520"/>
              <a:gd name="connsiteX2" fmla="*/ 6752816 w 6900454"/>
              <a:gd name="connsiteY2" fmla="*/ 5863520 h 5863520"/>
              <a:gd name="connsiteX3" fmla="*/ 0 w 6900454"/>
              <a:gd name="connsiteY3" fmla="*/ 5863520 h 5863520"/>
              <a:gd name="connsiteX4" fmla="*/ 2084807 w 6900454"/>
              <a:gd name="connsiteY4" fmla="*/ 0 h 5863520"/>
              <a:gd name="connsiteX5" fmla="*/ 6752816 w 6900454"/>
              <a:gd name="connsiteY5" fmla="*/ 0 h 5863520"/>
              <a:gd name="connsiteX6" fmla="*/ 6768868 w 6900454"/>
              <a:gd name="connsiteY6" fmla="*/ 0 h 5863520"/>
              <a:gd name="connsiteX7" fmla="*/ 6900454 w 6900454"/>
              <a:gd name="connsiteY7" fmla="*/ 0 h 5863520"/>
              <a:gd name="connsiteX0" fmla="*/ 6900454 w 6900454"/>
              <a:gd name="connsiteY0" fmla="*/ 5863520 h 5871628"/>
              <a:gd name="connsiteX1" fmla="*/ 6768868 w 6900454"/>
              <a:gd name="connsiteY1" fmla="*/ 5863520 h 5871628"/>
              <a:gd name="connsiteX2" fmla="*/ 6752816 w 6900454"/>
              <a:gd name="connsiteY2" fmla="*/ 5863520 h 5871628"/>
              <a:gd name="connsiteX3" fmla="*/ 4202974 w 6900454"/>
              <a:gd name="connsiteY3" fmla="*/ 5871628 h 5871628"/>
              <a:gd name="connsiteX4" fmla="*/ 0 w 6900454"/>
              <a:gd name="connsiteY4" fmla="*/ 5863520 h 5871628"/>
              <a:gd name="connsiteX5" fmla="*/ 2084807 w 6900454"/>
              <a:gd name="connsiteY5" fmla="*/ 0 h 5871628"/>
              <a:gd name="connsiteX6" fmla="*/ 6752816 w 6900454"/>
              <a:gd name="connsiteY6" fmla="*/ 0 h 5871628"/>
              <a:gd name="connsiteX7" fmla="*/ 6768868 w 6900454"/>
              <a:gd name="connsiteY7" fmla="*/ 0 h 5871628"/>
              <a:gd name="connsiteX8" fmla="*/ 6900454 w 6900454"/>
              <a:gd name="connsiteY8" fmla="*/ 0 h 5871628"/>
              <a:gd name="connsiteX0" fmla="*/ 6768868 w 6900454"/>
              <a:gd name="connsiteY0" fmla="*/ 5863520 h 5871628"/>
              <a:gd name="connsiteX1" fmla="*/ 6752816 w 6900454"/>
              <a:gd name="connsiteY1" fmla="*/ 5863520 h 5871628"/>
              <a:gd name="connsiteX2" fmla="*/ 4202974 w 6900454"/>
              <a:gd name="connsiteY2" fmla="*/ 5871628 h 5871628"/>
              <a:gd name="connsiteX3" fmla="*/ 0 w 6900454"/>
              <a:gd name="connsiteY3" fmla="*/ 5863520 h 5871628"/>
              <a:gd name="connsiteX4" fmla="*/ 2084807 w 6900454"/>
              <a:gd name="connsiteY4" fmla="*/ 0 h 5871628"/>
              <a:gd name="connsiteX5" fmla="*/ 6752816 w 6900454"/>
              <a:gd name="connsiteY5" fmla="*/ 0 h 5871628"/>
              <a:gd name="connsiteX6" fmla="*/ 6768868 w 6900454"/>
              <a:gd name="connsiteY6" fmla="*/ 0 h 5871628"/>
              <a:gd name="connsiteX7" fmla="*/ 6900454 w 6900454"/>
              <a:gd name="connsiteY7" fmla="*/ 0 h 5871628"/>
              <a:gd name="connsiteX0" fmla="*/ 6752816 w 6900454"/>
              <a:gd name="connsiteY0" fmla="*/ 5863520 h 5871628"/>
              <a:gd name="connsiteX1" fmla="*/ 4202974 w 6900454"/>
              <a:gd name="connsiteY1" fmla="*/ 5871628 h 5871628"/>
              <a:gd name="connsiteX2" fmla="*/ 0 w 6900454"/>
              <a:gd name="connsiteY2" fmla="*/ 5863520 h 5871628"/>
              <a:gd name="connsiteX3" fmla="*/ 2084807 w 6900454"/>
              <a:gd name="connsiteY3" fmla="*/ 0 h 5871628"/>
              <a:gd name="connsiteX4" fmla="*/ 6752816 w 6900454"/>
              <a:gd name="connsiteY4" fmla="*/ 0 h 5871628"/>
              <a:gd name="connsiteX5" fmla="*/ 6768868 w 6900454"/>
              <a:gd name="connsiteY5" fmla="*/ 0 h 5871628"/>
              <a:gd name="connsiteX6" fmla="*/ 6900454 w 6900454"/>
              <a:gd name="connsiteY6" fmla="*/ 0 h 5871628"/>
              <a:gd name="connsiteX0" fmla="*/ 4202974 w 6900454"/>
              <a:gd name="connsiteY0" fmla="*/ 5871628 h 5871628"/>
              <a:gd name="connsiteX1" fmla="*/ 0 w 6900454"/>
              <a:gd name="connsiteY1" fmla="*/ 5863520 h 5871628"/>
              <a:gd name="connsiteX2" fmla="*/ 2084807 w 6900454"/>
              <a:gd name="connsiteY2" fmla="*/ 0 h 5871628"/>
              <a:gd name="connsiteX3" fmla="*/ 6752816 w 6900454"/>
              <a:gd name="connsiteY3" fmla="*/ 0 h 5871628"/>
              <a:gd name="connsiteX4" fmla="*/ 6768868 w 6900454"/>
              <a:gd name="connsiteY4" fmla="*/ 0 h 5871628"/>
              <a:gd name="connsiteX5" fmla="*/ 6900454 w 6900454"/>
              <a:gd name="connsiteY5" fmla="*/ 0 h 5871628"/>
              <a:gd name="connsiteX0" fmla="*/ 4190274 w 6900454"/>
              <a:gd name="connsiteY0" fmla="*/ 5858928 h 5863520"/>
              <a:gd name="connsiteX1" fmla="*/ 0 w 6900454"/>
              <a:gd name="connsiteY1" fmla="*/ 5863520 h 5863520"/>
              <a:gd name="connsiteX2" fmla="*/ 2084807 w 6900454"/>
              <a:gd name="connsiteY2" fmla="*/ 0 h 5863520"/>
              <a:gd name="connsiteX3" fmla="*/ 6752816 w 6900454"/>
              <a:gd name="connsiteY3" fmla="*/ 0 h 5863520"/>
              <a:gd name="connsiteX4" fmla="*/ 6768868 w 6900454"/>
              <a:gd name="connsiteY4" fmla="*/ 0 h 5863520"/>
              <a:gd name="connsiteX5" fmla="*/ 6900454 w 6900454"/>
              <a:gd name="connsiteY5" fmla="*/ 0 h 5863520"/>
              <a:gd name="connsiteX0" fmla="*/ 4205514 w 6915694"/>
              <a:gd name="connsiteY0" fmla="*/ 5858928 h 5863520"/>
              <a:gd name="connsiteX1" fmla="*/ 0 w 6915694"/>
              <a:gd name="connsiteY1" fmla="*/ 5863520 h 5863520"/>
              <a:gd name="connsiteX2" fmla="*/ 2100047 w 6915694"/>
              <a:gd name="connsiteY2" fmla="*/ 0 h 5863520"/>
              <a:gd name="connsiteX3" fmla="*/ 6768056 w 6915694"/>
              <a:gd name="connsiteY3" fmla="*/ 0 h 5863520"/>
              <a:gd name="connsiteX4" fmla="*/ 6784108 w 6915694"/>
              <a:gd name="connsiteY4" fmla="*/ 0 h 5863520"/>
              <a:gd name="connsiteX5" fmla="*/ 6915694 w 6915694"/>
              <a:gd name="connsiteY5" fmla="*/ 0 h 5863520"/>
              <a:gd name="connsiteX0" fmla="*/ 0 w 6915694"/>
              <a:gd name="connsiteY0" fmla="*/ 5863520 h 5863520"/>
              <a:gd name="connsiteX1" fmla="*/ 2100047 w 6915694"/>
              <a:gd name="connsiteY1" fmla="*/ 0 h 5863520"/>
              <a:gd name="connsiteX2" fmla="*/ 6768056 w 6915694"/>
              <a:gd name="connsiteY2" fmla="*/ 0 h 5863520"/>
              <a:gd name="connsiteX3" fmla="*/ 6784108 w 6915694"/>
              <a:gd name="connsiteY3" fmla="*/ 0 h 5863520"/>
              <a:gd name="connsiteX4" fmla="*/ 6915694 w 6915694"/>
              <a:gd name="connsiteY4" fmla="*/ 0 h 5863520"/>
              <a:gd name="connsiteX0" fmla="*/ 0 w 4815647"/>
              <a:gd name="connsiteY0" fmla="*/ 0 h 0"/>
              <a:gd name="connsiteX1" fmla="*/ 4668009 w 4815647"/>
              <a:gd name="connsiteY1" fmla="*/ 0 h 0"/>
              <a:gd name="connsiteX2" fmla="*/ 4684061 w 4815647"/>
              <a:gd name="connsiteY2" fmla="*/ 0 h 0"/>
              <a:gd name="connsiteX3" fmla="*/ 4815647 w 4815647"/>
              <a:gd name="connsiteY3" fmla="*/ 0 h 0"/>
            </a:gdLst>
            <a:ahLst/>
            <a:cxnLst>
              <a:cxn ang="0">
                <a:pos x="connsiteX0" y="connsiteY0"/>
              </a:cxn>
              <a:cxn ang="0">
                <a:pos x="connsiteX1" y="connsiteY1"/>
              </a:cxn>
              <a:cxn ang="0">
                <a:pos x="connsiteX2" y="connsiteY2"/>
              </a:cxn>
              <a:cxn ang="0">
                <a:pos x="connsiteX3" y="connsiteY3"/>
              </a:cxn>
            </a:cxnLst>
            <a:rect l="l" t="t" r="r" b="b"/>
            <a:pathLst>
              <a:path w="4815647">
                <a:moveTo>
                  <a:pt x="0" y="0"/>
                </a:moveTo>
                <a:lnTo>
                  <a:pt x="4668009" y="0"/>
                </a:lnTo>
                <a:lnTo>
                  <a:pt x="4684061" y="0"/>
                </a:lnTo>
                <a:lnTo>
                  <a:pt x="4815647" y="0"/>
                </a:lnTo>
              </a:path>
            </a:pathLst>
          </a:custGeom>
          <a:noFill/>
          <a:ln w="6350">
            <a:solidFill>
              <a:schemeClr val="bg1">
                <a:lumMod val="7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24" name="Graphic 11">
            <a:extLst>
              <a:ext uri="{FF2B5EF4-FFF2-40B4-BE49-F238E27FC236}">
                <a16:creationId xmlns:a16="http://schemas.microsoft.com/office/drawing/2014/main" id="{D614E147-617B-488D-9F17-AA84D6E6B81A}"/>
              </a:ext>
            </a:extLst>
          </p:cNvPr>
          <p:cNvGrpSpPr/>
          <p:nvPr userDrawn="1"/>
        </p:nvGrpSpPr>
        <p:grpSpPr>
          <a:xfrm rot="16200000">
            <a:off x="9527220" y="2829234"/>
            <a:ext cx="3743501" cy="3102438"/>
            <a:chOff x="10229566" y="4868403"/>
            <a:chExt cx="2802174" cy="2426828"/>
          </a:xfrm>
          <a:solidFill>
            <a:schemeClr val="accent2">
              <a:alpha val="5000"/>
            </a:schemeClr>
          </a:solidFill>
        </p:grpSpPr>
        <p:sp>
          <p:nvSpPr>
            <p:cNvPr id="25" name="Freeform: Shape 24">
              <a:extLst>
                <a:ext uri="{FF2B5EF4-FFF2-40B4-BE49-F238E27FC236}">
                  <a16:creationId xmlns:a16="http://schemas.microsoft.com/office/drawing/2014/main" id="{B45530BB-60BB-46D6-AD37-1CF6E17C96AF}"/>
                </a:ext>
              </a:extLst>
            </p:cNvPr>
            <p:cNvSpPr/>
            <p:nvPr/>
          </p:nvSpPr>
          <p:spPr>
            <a:xfrm>
              <a:off x="10614664" y="5538650"/>
              <a:ext cx="746679" cy="840748"/>
            </a:xfrm>
            <a:custGeom>
              <a:avLst/>
              <a:gdLst>
                <a:gd name="connsiteX0" fmla="*/ 372066 w 746679"/>
                <a:gd name="connsiteY0" fmla="*/ -603 h 840748"/>
                <a:gd name="connsiteX1" fmla="*/ 745406 w 746679"/>
                <a:gd name="connsiteY1" fmla="*/ 209584 h 840748"/>
                <a:gd name="connsiteX2" fmla="*/ 745406 w 746679"/>
                <a:gd name="connsiteY2" fmla="*/ 629958 h 840748"/>
                <a:gd name="connsiteX3" fmla="*/ 372066 w 746679"/>
                <a:gd name="connsiteY3" fmla="*/ 840145 h 840748"/>
                <a:gd name="connsiteX4" fmla="*/ -1274 w 746679"/>
                <a:gd name="connsiteY4" fmla="*/ 629958 h 840748"/>
                <a:gd name="connsiteX5" fmla="*/ -1274 w 746679"/>
                <a:gd name="connsiteY5" fmla="*/ 209584 h 84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679" h="840748">
                  <a:moveTo>
                    <a:pt x="372066" y="-603"/>
                  </a:moveTo>
                  <a:lnTo>
                    <a:pt x="745406" y="209584"/>
                  </a:lnTo>
                  <a:lnTo>
                    <a:pt x="745406" y="629958"/>
                  </a:lnTo>
                  <a:lnTo>
                    <a:pt x="372066" y="840145"/>
                  </a:lnTo>
                  <a:lnTo>
                    <a:pt x="-1274" y="629958"/>
                  </a:lnTo>
                  <a:lnTo>
                    <a:pt x="-1274" y="209584"/>
                  </a:lnTo>
                  <a:close/>
                </a:path>
              </a:pathLst>
            </a:custGeom>
            <a:grpFill/>
            <a:ln w="4917"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6017095-2C75-4EDC-8B7B-AD060FBA2A01}"/>
                </a:ext>
              </a:extLst>
            </p:cNvPr>
            <p:cNvSpPr/>
            <p:nvPr/>
          </p:nvSpPr>
          <p:spPr>
            <a:xfrm>
              <a:off x="11020341" y="6208897"/>
              <a:ext cx="740800" cy="846627"/>
            </a:xfrm>
            <a:custGeom>
              <a:avLst/>
              <a:gdLst>
                <a:gd name="connsiteX0" fmla="*/ 369126 w 740800"/>
                <a:gd name="connsiteY0" fmla="*/ -603 h 846627"/>
                <a:gd name="connsiteX1" fmla="*/ 739527 w 740800"/>
                <a:gd name="connsiteY1" fmla="*/ 209555 h 846627"/>
                <a:gd name="connsiteX2" fmla="*/ 739527 w 740800"/>
                <a:gd name="connsiteY2" fmla="*/ 635873 h 846627"/>
                <a:gd name="connsiteX3" fmla="*/ 369126 w 740800"/>
                <a:gd name="connsiteY3" fmla="*/ 846025 h 846627"/>
                <a:gd name="connsiteX4" fmla="*/ -1274 w 740800"/>
                <a:gd name="connsiteY4" fmla="*/ 635873 h 846627"/>
                <a:gd name="connsiteX5" fmla="*/ -1274 w 740800"/>
                <a:gd name="connsiteY5" fmla="*/ 209555 h 84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800" h="846627">
                  <a:moveTo>
                    <a:pt x="369126" y="-603"/>
                  </a:moveTo>
                  <a:lnTo>
                    <a:pt x="739527" y="209555"/>
                  </a:lnTo>
                  <a:lnTo>
                    <a:pt x="739527" y="635873"/>
                  </a:lnTo>
                  <a:lnTo>
                    <a:pt x="369126" y="846025"/>
                  </a:lnTo>
                  <a:lnTo>
                    <a:pt x="-1274" y="635873"/>
                  </a:lnTo>
                  <a:lnTo>
                    <a:pt x="-1274" y="209555"/>
                  </a:lnTo>
                  <a:close/>
                </a:path>
              </a:pathLst>
            </a:custGeom>
            <a:grpFill/>
            <a:ln w="4917"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7C17DBD-7E95-4174-BCD5-FC82635DA37D}"/>
                </a:ext>
              </a:extLst>
            </p:cNvPr>
            <p:cNvSpPr/>
            <p:nvPr/>
          </p:nvSpPr>
          <p:spPr>
            <a:xfrm>
              <a:off x="10229566" y="6223595"/>
              <a:ext cx="746679" cy="840748"/>
            </a:xfrm>
            <a:custGeom>
              <a:avLst/>
              <a:gdLst>
                <a:gd name="connsiteX0" fmla="*/ 372066 w 746679"/>
                <a:gd name="connsiteY0" fmla="*/ -603 h 840748"/>
                <a:gd name="connsiteX1" fmla="*/ 745406 w 746679"/>
                <a:gd name="connsiteY1" fmla="*/ 209584 h 840748"/>
                <a:gd name="connsiteX2" fmla="*/ 745406 w 746679"/>
                <a:gd name="connsiteY2" fmla="*/ 629958 h 840748"/>
                <a:gd name="connsiteX3" fmla="*/ 372066 w 746679"/>
                <a:gd name="connsiteY3" fmla="*/ 840145 h 840748"/>
                <a:gd name="connsiteX4" fmla="*/ -1274 w 746679"/>
                <a:gd name="connsiteY4" fmla="*/ 629958 h 840748"/>
                <a:gd name="connsiteX5" fmla="*/ -1274 w 746679"/>
                <a:gd name="connsiteY5" fmla="*/ 209584 h 84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679" h="840748">
                  <a:moveTo>
                    <a:pt x="372066" y="-603"/>
                  </a:moveTo>
                  <a:lnTo>
                    <a:pt x="745406" y="209584"/>
                  </a:lnTo>
                  <a:lnTo>
                    <a:pt x="745406" y="629958"/>
                  </a:lnTo>
                  <a:lnTo>
                    <a:pt x="372066" y="840145"/>
                  </a:lnTo>
                  <a:lnTo>
                    <a:pt x="-1274" y="629958"/>
                  </a:lnTo>
                  <a:lnTo>
                    <a:pt x="-1274" y="209584"/>
                  </a:lnTo>
                  <a:close/>
                </a:path>
              </a:pathLst>
            </a:custGeom>
            <a:solidFill>
              <a:schemeClr val="accent2">
                <a:alpha val="14000"/>
              </a:schemeClr>
            </a:solidFill>
            <a:ln w="4940" cap="flat">
              <a:solidFill>
                <a:schemeClr val="bg1">
                  <a:alpha val="22000"/>
                </a:schemeClr>
              </a:solidFill>
              <a:prstDash val="solid"/>
              <a:round/>
            </a:ln>
          </p:spPr>
          <p:txBody>
            <a:bodyPr rtlCol="0" anchor="ctr"/>
            <a:lstStyle/>
            <a:p>
              <a:endParaRPr lang="en-US"/>
            </a:p>
          </p:txBody>
        </p:sp>
        <p:sp>
          <p:nvSpPr>
            <p:cNvPr id="28" name="Freeform: Shape 27">
              <a:extLst>
                <a:ext uri="{FF2B5EF4-FFF2-40B4-BE49-F238E27FC236}">
                  <a16:creationId xmlns:a16="http://schemas.microsoft.com/office/drawing/2014/main" id="{A278B0AB-8F33-4F04-8F16-FC8E20B5397E}"/>
                </a:ext>
              </a:extLst>
            </p:cNvPr>
            <p:cNvSpPr/>
            <p:nvPr/>
          </p:nvSpPr>
          <p:spPr>
            <a:xfrm>
              <a:off x="11420138" y="5538650"/>
              <a:ext cx="740800" cy="840748"/>
            </a:xfrm>
            <a:custGeom>
              <a:avLst/>
              <a:gdLst>
                <a:gd name="connsiteX0" fmla="*/ 369126 w 740800"/>
                <a:gd name="connsiteY0" fmla="*/ -603 h 840748"/>
                <a:gd name="connsiteX1" fmla="*/ 739527 w 740800"/>
                <a:gd name="connsiteY1" fmla="*/ 209584 h 840748"/>
                <a:gd name="connsiteX2" fmla="*/ 739527 w 740800"/>
                <a:gd name="connsiteY2" fmla="*/ 629958 h 840748"/>
                <a:gd name="connsiteX3" fmla="*/ 369126 w 740800"/>
                <a:gd name="connsiteY3" fmla="*/ 840145 h 840748"/>
                <a:gd name="connsiteX4" fmla="*/ -1274 w 740800"/>
                <a:gd name="connsiteY4" fmla="*/ 629958 h 840748"/>
                <a:gd name="connsiteX5" fmla="*/ -1274 w 740800"/>
                <a:gd name="connsiteY5" fmla="*/ 209584 h 84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800" h="840748">
                  <a:moveTo>
                    <a:pt x="369126" y="-603"/>
                  </a:moveTo>
                  <a:lnTo>
                    <a:pt x="739527" y="209584"/>
                  </a:lnTo>
                  <a:lnTo>
                    <a:pt x="739527" y="629958"/>
                  </a:lnTo>
                  <a:lnTo>
                    <a:pt x="369126" y="840145"/>
                  </a:lnTo>
                  <a:lnTo>
                    <a:pt x="-1274" y="629958"/>
                  </a:lnTo>
                  <a:lnTo>
                    <a:pt x="-1274" y="209584"/>
                  </a:lnTo>
                  <a:close/>
                </a:path>
              </a:pathLst>
            </a:custGeom>
            <a:grpFill/>
            <a:ln w="4917"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6CE6D36-18DC-4CB8-92F9-FD3919E4C002}"/>
                </a:ext>
              </a:extLst>
            </p:cNvPr>
            <p:cNvSpPr/>
            <p:nvPr/>
          </p:nvSpPr>
          <p:spPr>
            <a:xfrm>
              <a:off x="11822875" y="6223595"/>
              <a:ext cx="752559" cy="840748"/>
            </a:xfrm>
            <a:custGeom>
              <a:avLst/>
              <a:gdLst>
                <a:gd name="connsiteX0" fmla="*/ 375006 w 752559"/>
                <a:gd name="connsiteY0" fmla="*/ -603 h 840748"/>
                <a:gd name="connsiteX1" fmla="*/ 751285 w 752559"/>
                <a:gd name="connsiteY1" fmla="*/ 209584 h 840748"/>
                <a:gd name="connsiteX2" fmla="*/ 751285 w 752559"/>
                <a:gd name="connsiteY2" fmla="*/ 629958 h 840748"/>
                <a:gd name="connsiteX3" fmla="*/ 375006 w 752559"/>
                <a:gd name="connsiteY3" fmla="*/ 840145 h 840748"/>
                <a:gd name="connsiteX4" fmla="*/ -1274 w 752559"/>
                <a:gd name="connsiteY4" fmla="*/ 629958 h 840748"/>
                <a:gd name="connsiteX5" fmla="*/ -1274 w 752559"/>
                <a:gd name="connsiteY5" fmla="*/ 209584 h 84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559" h="840748">
                  <a:moveTo>
                    <a:pt x="375006" y="-603"/>
                  </a:moveTo>
                  <a:lnTo>
                    <a:pt x="751285" y="209584"/>
                  </a:lnTo>
                  <a:lnTo>
                    <a:pt x="751285" y="629958"/>
                  </a:lnTo>
                  <a:lnTo>
                    <a:pt x="375006" y="840145"/>
                  </a:lnTo>
                  <a:lnTo>
                    <a:pt x="-1274" y="629958"/>
                  </a:lnTo>
                  <a:lnTo>
                    <a:pt x="-1274" y="209584"/>
                  </a:lnTo>
                  <a:close/>
                </a:path>
              </a:pathLst>
            </a:custGeom>
            <a:grpFill/>
            <a:ln w="4940" cap="flat">
              <a:solidFill>
                <a:srgbClr val="BFBFBF">
                  <a:alpha val="64000"/>
                </a:srgbClr>
              </a:solidFill>
              <a:prstDash val="solid"/>
              <a:round/>
            </a:ln>
          </p:spPr>
          <p:txBody>
            <a:bodyPr rtlCol="0" anchor="ctr"/>
            <a:lstStyle/>
            <a:p>
              <a:endParaRPr lang="en-US"/>
            </a:p>
          </p:txBody>
        </p:sp>
        <p:sp>
          <p:nvSpPr>
            <p:cNvPr id="30" name="Freeform: Shape 29">
              <a:extLst>
                <a:ext uri="{FF2B5EF4-FFF2-40B4-BE49-F238E27FC236}">
                  <a16:creationId xmlns:a16="http://schemas.microsoft.com/office/drawing/2014/main" id="{DD607A9A-7753-4AC8-B1A2-0015915B6CDF}"/>
                </a:ext>
              </a:extLst>
            </p:cNvPr>
            <p:cNvSpPr/>
            <p:nvPr/>
          </p:nvSpPr>
          <p:spPr>
            <a:xfrm rot="5400000" flipV="1">
              <a:off x="11203673" y="5515718"/>
              <a:ext cx="388038" cy="335123"/>
            </a:xfrm>
            <a:custGeom>
              <a:avLst/>
              <a:gdLst>
                <a:gd name="connsiteX0" fmla="*/ 167 w 388038"/>
                <a:gd name="connsiteY0" fmla="*/ 167673 h 335123"/>
                <a:gd name="connsiteX1" fmla="*/ 95684 w 388038"/>
                <a:gd name="connsiteY1" fmla="*/ 111 h 335123"/>
                <a:gd name="connsiteX2" fmla="*/ 292688 w 388038"/>
                <a:gd name="connsiteY2" fmla="*/ 111 h 335123"/>
                <a:gd name="connsiteX3" fmla="*/ 388206 w 388038"/>
                <a:gd name="connsiteY3" fmla="*/ 167673 h 335123"/>
                <a:gd name="connsiteX4" fmla="*/ 292688 w 388038"/>
                <a:gd name="connsiteY4" fmla="*/ 335234 h 335123"/>
                <a:gd name="connsiteX5" fmla="*/ 95684 w 388038"/>
                <a:gd name="connsiteY5" fmla="*/ 335234 h 33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038" h="335123">
                  <a:moveTo>
                    <a:pt x="167" y="167673"/>
                  </a:moveTo>
                  <a:lnTo>
                    <a:pt x="95684" y="111"/>
                  </a:lnTo>
                  <a:lnTo>
                    <a:pt x="292688" y="111"/>
                  </a:lnTo>
                  <a:lnTo>
                    <a:pt x="388206" y="167673"/>
                  </a:lnTo>
                  <a:lnTo>
                    <a:pt x="292688" y="335234"/>
                  </a:lnTo>
                  <a:lnTo>
                    <a:pt x="95684" y="335234"/>
                  </a:lnTo>
                  <a:close/>
                </a:path>
              </a:pathLst>
            </a:custGeom>
            <a:grpFill/>
            <a:ln w="4940" cap="flat">
              <a:solidFill>
                <a:srgbClr val="BFBFBF">
                  <a:alpha val="64000"/>
                </a:srgbClr>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3F48CBE6-380A-4512-B4AF-AACC6658FB83}"/>
                </a:ext>
              </a:extLst>
            </p:cNvPr>
            <p:cNvSpPr/>
            <p:nvPr/>
          </p:nvSpPr>
          <p:spPr>
            <a:xfrm>
              <a:off x="11790538" y="4868403"/>
              <a:ext cx="746679" cy="840748"/>
            </a:xfrm>
            <a:custGeom>
              <a:avLst/>
              <a:gdLst>
                <a:gd name="connsiteX0" fmla="*/ 372066 w 746679"/>
                <a:gd name="connsiteY0" fmla="*/ -603 h 840748"/>
                <a:gd name="connsiteX1" fmla="*/ 745406 w 746679"/>
                <a:gd name="connsiteY1" fmla="*/ 209584 h 840748"/>
                <a:gd name="connsiteX2" fmla="*/ 745406 w 746679"/>
                <a:gd name="connsiteY2" fmla="*/ 629958 h 840748"/>
                <a:gd name="connsiteX3" fmla="*/ 372066 w 746679"/>
                <a:gd name="connsiteY3" fmla="*/ 840145 h 840748"/>
                <a:gd name="connsiteX4" fmla="*/ -1274 w 746679"/>
                <a:gd name="connsiteY4" fmla="*/ 629958 h 840748"/>
                <a:gd name="connsiteX5" fmla="*/ -1274 w 746679"/>
                <a:gd name="connsiteY5" fmla="*/ 209584 h 84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679" h="840748">
                  <a:moveTo>
                    <a:pt x="372066" y="-603"/>
                  </a:moveTo>
                  <a:lnTo>
                    <a:pt x="745406" y="209584"/>
                  </a:lnTo>
                  <a:lnTo>
                    <a:pt x="745406" y="629958"/>
                  </a:lnTo>
                  <a:lnTo>
                    <a:pt x="372066" y="840145"/>
                  </a:lnTo>
                  <a:lnTo>
                    <a:pt x="-1274" y="629958"/>
                  </a:lnTo>
                  <a:lnTo>
                    <a:pt x="-1274" y="209584"/>
                  </a:lnTo>
                  <a:close/>
                </a:path>
              </a:pathLst>
            </a:custGeom>
            <a:grpFill/>
            <a:ln w="4917" cap="flat">
              <a:noFill/>
              <a:prstDash val="solid"/>
              <a:miter/>
            </a:ln>
          </p:spPr>
          <p:txBody>
            <a:bodyPr rtlCol="0" anchor="ctr"/>
            <a:lstStyle/>
            <a:p>
              <a:endParaRPr lang="en-US"/>
            </a:p>
          </p:txBody>
        </p:sp>
      </p:grpSp>
      <p:grpSp>
        <p:nvGrpSpPr>
          <p:cNvPr id="38" name="Graphic 11">
            <a:extLst>
              <a:ext uri="{FF2B5EF4-FFF2-40B4-BE49-F238E27FC236}">
                <a16:creationId xmlns:a16="http://schemas.microsoft.com/office/drawing/2014/main" id="{57E3B655-296C-461F-A262-C5CA178C7F76}"/>
              </a:ext>
            </a:extLst>
          </p:cNvPr>
          <p:cNvGrpSpPr/>
          <p:nvPr userDrawn="1"/>
        </p:nvGrpSpPr>
        <p:grpSpPr>
          <a:xfrm rot="5400000" flipV="1">
            <a:off x="7845258" y="1621368"/>
            <a:ext cx="7525610" cy="2013573"/>
            <a:chOff x="10229566" y="5489261"/>
            <a:chExt cx="5633248" cy="1575082"/>
          </a:xfrm>
          <a:solidFill>
            <a:schemeClr val="accent2">
              <a:alpha val="5000"/>
            </a:schemeClr>
          </a:solidFill>
        </p:grpSpPr>
        <p:sp>
          <p:nvSpPr>
            <p:cNvPr id="39" name="Freeform: Shape 38">
              <a:extLst>
                <a:ext uri="{FF2B5EF4-FFF2-40B4-BE49-F238E27FC236}">
                  <a16:creationId xmlns:a16="http://schemas.microsoft.com/office/drawing/2014/main" id="{789E4809-17A1-4348-B24C-3541E714A81E}"/>
                </a:ext>
              </a:extLst>
            </p:cNvPr>
            <p:cNvSpPr/>
            <p:nvPr/>
          </p:nvSpPr>
          <p:spPr>
            <a:xfrm>
              <a:off x="10614664" y="5538650"/>
              <a:ext cx="746679" cy="840748"/>
            </a:xfrm>
            <a:custGeom>
              <a:avLst/>
              <a:gdLst>
                <a:gd name="connsiteX0" fmla="*/ 372066 w 746679"/>
                <a:gd name="connsiteY0" fmla="*/ -603 h 840748"/>
                <a:gd name="connsiteX1" fmla="*/ 745406 w 746679"/>
                <a:gd name="connsiteY1" fmla="*/ 209584 h 840748"/>
                <a:gd name="connsiteX2" fmla="*/ 745406 w 746679"/>
                <a:gd name="connsiteY2" fmla="*/ 629958 h 840748"/>
                <a:gd name="connsiteX3" fmla="*/ 372066 w 746679"/>
                <a:gd name="connsiteY3" fmla="*/ 840145 h 840748"/>
                <a:gd name="connsiteX4" fmla="*/ -1274 w 746679"/>
                <a:gd name="connsiteY4" fmla="*/ 629958 h 840748"/>
                <a:gd name="connsiteX5" fmla="*/ -1274 w 746679"/>
                <a:gd name="connsiteY5" fmla="*/ 209584 h 84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679" h="840748">
                  <a:moveTo>
                    <a:pt x="372066" y="-603"/>
                  </a:moveTo>
                  <a:lnTo>
                    <a:pt x="745406" y="209584"/>
                  </a:lnTo>
                  <a:lnTo>
                    <a:pt x="745406" y="629958"/>
                  </a:lnTo>
                  <a:lnTo>
                    <a:pt x="372066" y="840145"/>
                  </a:lnTo>
                  <a:lnTo>
                    <a:pt x="-1274" y="629958"/>
                  </a:lnTo>
                  <a:lnTo>
                    <a:pt x="-1274" y="209584"/>
                  </a:lnTo>
                  <a:close/>
                </a:path>
              </a:pathLst>
            </a:custGeom>
            <a:solidFill>
              <a:schemeClr val="accent2">
                <a:alpha val="10000"/>
              </a:schemeClr>
            </a:solidFill>
            <a:ln w="4917" cap="flat">
              <a:solidFill>
                <a:schemeClr val="bg1"/>
              </a:solidFill>
              <a:prstDash val="solid"/>
              <a:miter/>
            </a:ln>
          </p:spPr>
          <p:txBody>
            <a:bodyPr rtlCol="0" anchor="ctr"/>
            <a:lstStyle/>
            <a:p>
              <a:endParaRPr lang="en-US">
                <a:solidFill>
                  <a:schemeClr val="accent2">
                    <a:alpha val="25000"/>
                  </a:schemeClr>
                </a:solidFill>
              </a:endParaRPr>
            </a:p>
          </p:txBody>
        </p:sp>
        <p:sp>
          <p:nvSpPr>
            <p:cNvPr id="40" name="Freeform: Shape 39">
              <a:extLst>
                <a:ext uri="{FF2B5EF4-FFF2-40B4-BE49-F238E27FC236}">
                  <a16:creationId xmlns:a16="http://schemas.microsoft.com/office/drawing/2014/main" id="{C41A0B07-AB0E-4B79-8622-547C8605668E}"/>
                </a:ext>
              </a:extLst>
            </p:cNvPr>
            <p:cNvSpPr/>
            <p:nvPr/>
          </p:nvSpPr>
          <p:spPr>
            <a:xfrm>
              <a:off x="11020341" y="6208897"/>
              <a:ext cx="740800" cy="846627"/>
            </a:xfrm>
            <a:custGeom>
              <a:avLst/>
              <a:gdLst>
                <a:gd name="connsiteX0" fmla="*/ 369126 w 740800"/>
                <a:gd name="connsiteY0" fmla="*/ -603 h 846627"/>
                <a:gd name="connsiteX1" fmla="*/ 739527 w 740800"/>
                <a:gd name="connsiteY1" fmla="*/ 209555 h 846627"/>
                <a:gd name="connsiteX2" fmla="*/ 739527 w 740800"/>
                <a:gd name="connsiteY2" fmla="*/ 635873 h 846627"/>
                <a:gd name="connsiteX3" fmla="*/ 369126 w 740800"/>
                <a:gd name="connsiteY3" fmla="*/ 846025 h 846627"/>
                <a:gd name="connsiteX4" fmla="*/ -1274 w 740800"/>
                <a:gd name="connsiteY4" fmla="*/ 635873 h 846627"/>
                <a:gd name="connsiteX5" fmla="*/ -1274 w 740800"/>
                <a:gd name="connsiteY5" fmla="*/ 209555 h 84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800" h="846627">
                  <a:moveTo>
                    <a:pt x="369126" y="-603"/>
                  </a:moveTo>
                  <a:lnTo>
                    <a:pt x="739527" y="209555"/>
                  </a:lnTo>
                  <a:lnTo>
                    <a:pt x="739527" y="635873"/>
                  </a:lnTo>
                  <a:lnTo>
                    <a:pt x="369126" y="846025"/>
                  </a:lnTo>
                  <a:lnTo>
                    <a:pt x="-1274" y="635873"/>
                  </a:lnTo>
                  <a:lnTo>
                    <a:pt x="-1274" y="209555"/>
                  </a:lnTo>
                  <a:close/>
                </a:path>
              </a:pathLst>
            </a:custGeom>
            <a:solidFill>
              <a:schemeClr val="accent2">
                <a:alpha val="14000"/>
              </a:schemeClr>
            </a:solidFill>
            <a:ln w="4917"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48FA8F2B-F4CA-4B8F-9615-B1CCDD7D75FB}"/>
                </a:ext>
              </a:extLst>
            </p:cNvPr>
            <p:cNvSpPr/>
            <p:nvPr/>
          </p:nvSpPr>
          <p:spPr>
            <a:xfrm>
              <a:off x="10229566" y="6223595"/>
              <a:ext cx="746679" cy="840748"/>
            </a:xfrm>
            <a:custGeom>
              <a:avLst/>
              <a:gdLst>
                <a:gd name="connsiteX0" fmla="*/ 372066 w 746679"/>
                <a:gd name="connsiteY0" fmla="*/ -603 h 840748"/>
                <a:gd name="connsiteX1" fmla="*/ 745406 w 746679"/>
                <a:gd name="connsiteY1" fmla="*/ 209584 h 840748"/>
                <a:gd name="connsiteX2" fmla="*/ 745406 w 746679"/>
                <a:gd name="connsiteY2" fmla="*/ 629958 h 840748"/>
                <a:gd name="connsiteX3" fmla="*/ 372066 w 746679"/>
                <a:gd name="connsiteY3" fmla="*/ 840145 h 840748"/>
                <a:gd name="connsiteX4" fmla="*/ -1274 w 746679"/>
                <a:gd name="connsiteY4" fmla="*/ 629958 h 840748"/>
                <a:gd name="connsiteX5" fmla="*/ -1274 w 746679"/>
                <a:gd name="connsiteY5" fmla="*/ 209584 h 84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679" h="840748">
                  <a:moveTo>
                    <a:pt x="372066" y="-603"/>
                  </a:moveTo>
                  <a:lnTo>
                    <a:pt x="745406" y="209584"/>
                  </a:lnTo>
                  <a:lnTo>
                    <a:pt x="745406" y="629958"/>
                  </a:lnTo>
                  <a:lnTo>
                    <a:pt x="372066" y="840145"/>
                  </a:lnTo>
                  <a:lnTo>
                    <a:pt x="-1274" y="629958"/>
                  </a:lnTo>
                  <a:lnTo>
                    <a:pt x="-1274" y="209584"/>
                  </a:lnTo>
                  <a:close/>
                </a:path>
              </a:pathLst>
            </a:custGeom>
            <a:solidFill>
              <a:schemeClr val="accent2">
                <a:alpha val="14000"/>
              </a:schemeClr>
            </a:solidFill>
            <a:ln w="4940" cap="flat">
              <a:solidFill>
                <a:schemeClr val="bg1">
                  <a:alpha val="22000"/>
                </a:schemeClr>
              </a:solidFill>
              <a:prstDash val="solid"/>
              <a:round/>
            </a:ln>
          </p:spPr>
          <p:txBody>
            <a:bodyPr rtlCol="0" anchor="ctr"/>
            <a:lstStyle/>
            <a:p>
              <a:endParaRPr lang="en-US"/>
            </a:p>
          </p:txBody>
        </p:sp>
        <p:sp>
          <p:nvSpPr>
            <p:cNvPr id="42" name="Freeform: Shape 41">
              <a:extLst>
                <a:ext uri="{FF2B5EF4-FFF2-40B4-BE49-F238E27FC236}">
                  <a16:creationId xmlns:a16="http://schemas.microsoft.com/office/drawing/2014/main" id="{4A391D6E-0BE5-49CF-AC27-ADD63E4C129C}"/>
                </a:ext>
              </a:extLst>
            </p:cNvPr>
            <p:cNvSpPr/>
            <p:nvPr/>
          </p:nvSpPr>
          <p:spPr>
            <a:xfrm>
              <a:off x="11480030" y="5538650"/>
              <a:ext cx="740800" cy="840748"/>
            </a:xfrm>
            <a:custGeom>
              <a:avLst/>
              <a:gdLst>
                <a:gd name="connsiteX0" fmla="*/ 369126 w 740800"/>
                <a:gd name="connsiteY0" fmla="*/ -603 h 840748"/>
                <a:gd name="connsiteX1" fmla="*/ 739527 w 740800"/>
                <a:gd name="connsiteY1" fmla="*/ 209584 h 840748"/>
                <a:gd name="connsiteX2" fmla="*/ 739527 w 740800"/>
                <a:gd name="connsiteY2" fmla="*/ 629958 h 840748"/>
                <a:gd name="connsiteX3" fmla="*/ 369126 w 740800"/>
                <a:gd name="connsiteY3" fmla="*/ 840145 h 840748"/>
                <a:gd name="connsiteX4" fmla="*/ -1274 w 740800"/>
                <a:gd name="connsiteY4" fmla="*/ 629958 h 840748"/>
                <a:gd name="connsiteX5" fmla="*/ -1274 w 740800"/>
                <a:gd name="connsiteY5" fmla="*/ 209584 h 84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800" h="840748">
                  <a:moveTo>
                    <a:pt x="369126" y="-603"/>
                  </a:moveTo>
                  <a:lnTo>
                    <a:pt x="739527" y="209584"/>
                  </a:lnTo>
                  <a:lnTo>
                    <a:pt x="739527" y="629958"/>
                  </a:lnTo>
                  <a:lnTo>
                    <a:pt x="369126" y="840145"/>
                  </a:lnTo>
                  <a:lnTo>
                    <a:pt x="-1274" y="629958"/>
                  </a:lnTo>
                  <a:lnTo>
                    <a:pt x="-1274" y="209584"/>
                  </a:lnTo>
                  <a:close/>
                </a:path>
              </a:pathLst>
            </a:custGeom>
            <a:grpFill/>
            <a:ln w="4917"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DB1C33C-3100-45BF-879E-A3D58EAEFFAB}"/>
                </a:ext>
              </a:extLst>
            </p:cNvPr>
            <p:cNvSpPr/>
            <p:nvPr/>
          </p:nvSpPr>
          <p:spPr>
            <a:xfrm>
              <a:off x="11822875" y="6223595"/>
              <a:ext cx="752559" cy="840748"/>
            </a:xfrm>
            <a:custGeom>
              <a:avLst/>
              <a:gdLst>
                <a:gd name="connsiteX0" fmla="*/ 375006 w 752559"/>
                <a:gd name="connsiteY0" fmla="*/ -603 h 840748"/>
                <a:gd name="connsiteX1" fmla="*/ 751285 w 752559"/>
                <a:gd name="connsiteY1" fmla="*/ 209584 h 840748"/>
                <a:gd name="connsiteX2" fmla="*/ 751285 w 752559"/>
                <a:gd name="connsiteY2" fmla="*/ 629958 h 840748"/>
                <a:gd name="connsiteX3" fmla="*/ 375006 w 752559"/>
                <a:gd name="connsiteY3" fmla="*/ 840145 h 840748"/>
                <a:gd name="connsiteX4" fmla="*/ -1274 w 752559"/>
                <a:gd name="connsiteY4" fmla="*/ 629958 h 840748"/>
                <a:gd name="connsiteX5" fmla="*/ -1274 w 752559"/>
                <a:gd name="connsiteY5" fmla="*/ 209584 h 84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559" h="840748">
                  <a:moveTo>
                    <a:pt x="375006" y="-603"/>
                  </a:moveTo>
                  <a:lnTo>
                    <a:pt x="751285" y="209584"/>
                  </a:lnTo>
                  <a:lnTo>
                    <a:pt x="751285" y="629958"/>
                  </a:lnTo>
                  <a:lnTo>
                    <a:pt x="375006" y="840145"/>
                  </a:lnTo>
                  <a:lnTo>
                    <a:pt x="-1274" y="629958"/>
                  </a:lnTo>
                  <a:lnTo>
                    <a:pt x="-1274" y="209584"/>
                  </a:lnTo>
                  <a:close/>
                </a:path>
              </a:pathLst>
            </a:custGeom>
            <a:grpFill/>
            <a:ln w="4940" cap="flat">
              <a:solidFill>
                <a:srgbClr val="BFBFBF">
                  <a:alpha val="64000"/>
                </a:srgbClr>
              </a:solidFill>
              <a:prstDash val="solid"/>
              <a:round/>
            </a:ln>
          </p:spPr>
          <p:txBody>
            <a:bodyPr rtlCol="0" anchor="ctr"/>
            <a:lstStyle/>
            <a:p>
              <a:endParaRPr lang="en-US"/>
            </a:p>
          </p:txBody>
        </p:sp>
        <p:sp>
          <p:nvSpPr>
            <p:cNvPr id="44" name="Freeform: Shape 43">
              <a:extLst>
                <a:ext uri="{FF2B5EF4-FFF2-40B4-BE49-F238E27FC236}">
                  <a16:creationId xmlns:a16="http://schemas.microsoft.com/office/drawing/2014/main" id="{365A48EA-71E0-4CCF-8802-195A4E6F2752}"/>
                </a:ext>
              </a:extLst>
            </p:cNvPr>
            <p:cNvSpPr/>
            <p:nvPr/>
          </p:nvSpPr>
          <p:spPr>
            <a:xfrm rot="5400000" flipV="1">
              <a:off x="11203673" y="5515718"/>
              <a:ext cx="388038" cy="335123"/>
            </a:xfrm>
            <a:custGeom>
              <a:avLst/>
              <a:gdLst>
                <a:gd name="connsiteX0" fmla="*/ 167 w 388038"/>
                <a:gd name="connsiteY0" fmla="*/ 167673 h 335123"/>
                <a:gd name="connsiteX1" fmla="*/ 95684 w 388038"/>
                <a:gd name="connsiteY1" fmla="*/ 111 h 335123"/>
                <a:gd name="connsiteX2" fmla="*/ 292688 w 388038"/>
                <a:gd name="connsiteY2" fmla="*/ 111 h 335123"/>
                <a:gd name="connsiteX3" fmla="*/ 388206 w 388038"/>
                <a:gd name="connsiteY3" fmla="*/ 167673 h 335123"/>
                <a:gd name="connsiteX4" fmla="*/ 292688 w 388038"/>
                <a:gd name="connsiteY4" fmla="*/ 335234 h 335123"/>
                <a:gd name="connsiteX5" fmla="*/ 95684 w 388038"/>
                <a:gd name="connsiteY5" fmla="*/ 335234 h 33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038" h="335123">
                  <a:moveTo>
                    <a:pt x="167" y="167673"/>
                  </a:moveTo>
                  <a:lnTo>
                    <a:pt x="95684" y="111"/>
                  </a:lnTo>
                  <a:lnTo>
                    <a:pt x="292688" y="111"/>
                  </a:lnTo>
                  <a:lnTo>
                    <a:pt x="388206" y="167673"/>
                  </a:lnTo>
                  <a:lnTo>
                    <a:pt x="292688" y="335234"/>
                  </a:lnTo>
                  <a:lnTo>
                    <a:pt x="95684" y="335234"/>
                  </a:lnTo>
                  <a:close/>
                </a:path>
              </a:pathLst>
            </a:custGeom>
            <a:grpFill/>
            <a:ln w="4940" cap="flat">
              <a:solidFill>
                <a:srgbClr val="BFBFBF">
                  <a:alpha val="64000"/>
                </a:srgbClr>
              </a:solidFill>
              <a:prstDash val="solid"/>
              <a:round/>
            </a:ln>
          </p:spPr>
          <p:txBody>
            <a:bodyPr rtlCol="0" anchor="ctr"/>
            <a:lstStyle/>
            <a:p>
              <a:endParaRPr lang="en-US"/>
            </a:p>
          </p:txBody>
        </p:sp>
        <p:sp>
          <p:nvSpPr>
            <p:cNvPr id="46" name="Freeform: Shape 45">
              <a:extLst>
                <a:ext uri="{FF2B5EF4-FFF2-40B4-BE49-F238E27FC236}">
                  <a16:creationId xmlns:a16="http://schemas.microsoft.com/office/drawing/2014/main" id="{79D4A6D1-7357-4142-A0BA-878D598F9ACB}"/>
                </a:ext>
              </a:extLst>
            </p:cNvPr>
            <p:cNvSpPr/>
            <p:nvPr userDrawn="1"/>
          </p:nvSpPr>
          <p:spPr>
            <a:xfrm rot="5400000" flipV="1">
              <a:off x="15501234" y="6211837"/>
              <a:ext cx="388038" cy="335123"/>
            </a:xfrm>
            <a:custGeom>
              <a:avLst/>
              <a:gdLst>
                <a:gd name="connsiteX0" fmla="*/ 167 w 388038"/>
                <a:gd name="connsiteY0" fmla="*/ 167673 h 335123"/>
                <a:gd name="connsiteX1" fmla="*/ 95684 w 388038"/>
                <a:gd name="connsiteY1" fmla="*/ 111 h 335123"/>
                <a:gd name="connsiteX2" fmla="*/ 292688 w 388038"/>
                <a:gd name="connsiteY2" fmla="*/ 111 h 335123"/>
                <a:gd name="connsiteX3" fmla="*/ 388206 w 388038"/>
                <a:gd name="connsiteY3" fmla="*/ 167673 h 335123"/>
                <a:gd name="connsiteX4" fmla="*/ 292688 w 388038"/>
                <a:gd name="connsiteY4" fmla="*/ 335234 h 335123"/>
                <a:gd name="connsiteX5" fmla="*/ 95684 w 388038"/>
                <a:gd name="connsiteY5" fmla="*/ 335234 h 33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038" h="335123">
                  <a:moveTo>
                    <a:pt x="167" y="167673"/>
                  </a:moveTo>
                  <a:lnTo>
                    <a:pt x="95684" y="111"/>
                  </a:lnTo>
                  <a:lnTo>
                    <a:pt x="292688" y="111"/>
                  </a:lnTo>
                  <a:lnTo>
                    <a:pt x="388206" y="167673"/>
                  </a:lnTo>
                  <a:lnTo>
                    <a:pt x="292688" y="335234"/>
                  </a:lnTo>
                  <a:lnTo>
                    <a:pt x="95684" y="335234"/>
                  </a:lnTo>
                  <a:close/>
                </a:path>
              </a:pathLst>
            </a:custGeom>
            <a:solidFill>
              <a:schemeClr val="accent2">
                <a:alpha val="20000"/>
              </a:schemeClr>
            </a:solidFill>
            <a:ln w="4940" cap="flat">
              <a:solidFill>
                <a:srgbClr val="BFBFBF">
                  <a:alpha val="64000"/>
                </a:srgbClr>
              </a:solidFill>
              <a:prstDash val="solid"/>
              <a:round/>
            </a:ln>
          </p:spPr>
          <p:txBody>
            <a:bodyPr rtlCol="0" anchor="ctr"/>
            <a:lstStyle/>
            <a:p>
              <a:endParaRPr lang="en-US"/>
            </a:p>
          </p:txBody>
        </p:sp>
      </p:grpSp>
    </p:spTree>
    <p:extLst>
      <p:ext uri="{BB962C8B-B14F-4D97-AF65-F5344CB8AC3E}">
        <p14:creationId xmlns:p14="http://schemas.microsoft.com/office/powerpoint/2010/main" val="77109085"/>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_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19100" y="1409701"/>
            <a:ext cx="11353802" cy="4889500"/>
          </a:xfrm>
          <a:prstGeom prst="rect">
            <a:avLst/>
          </a:prstGeom>
        </p:spPr>
        <p:txBody>
          <a:bodyPr wrap="square">
            <a:noAutofit/>
          </a:bodyPr>
          <a:lstStyle>
            <a:lvl1pPr marL="200025" marR="0" indent="-200025" algn="l" defTabSz="914367" rtl="0" eaLnBrk="1" fontAlgn="auto" latinLnBrk="0" hangingPunct="1">
              <a:lnSpc>
                <a:spcPct val="100000"/>
              </a:lnSpc>
              <a:spcBef>
                <a:spcPct val="20000"/>
              </a:spcBef>
              <a:spcAft>
                <a:spcPts val="0"/>
              </a:spcAft>
              <a:buClrTx/>
              <a:buSzPct val="90000"/>
              <a:buFont typeface="Arial" pitchFamily="34" charset="0"/>
              <a:buChar char="•"/>
              <a:tabLst/>
              <a:defRPr lang="en-US" sz="2000" kern="1200" spc="0" baseline="0" dirty="0">
                <a:solidFill>
                  <a:schemeClr val="accent2"/>
                </a:solidFill>
                <a:latin typeface="+mj-lt"/>
                <a:ea typeface="+mn-ea"/>
                <a:cs typeface="+mn-cs"/>
              </a:defRPr>
            </a:lvl1pPr>
            <a:lvl2pPr marL="572691" marR="0" indent="-236546" algn="l" defTabSz="914367" rtl="0" eaLnBrk="1" fontAlgn="auto" latinLnBrk="0" hangingPunct="1">
              <a:lnSpc>
                <a:spcPct val="100000"/>
              </a:lnSpc>
              <a:spcBef>
                <a:spcPct val="20000"/>
              </a:spcBef>
              <a:spcAft>
                <a:spcPts val="0"/>
              </a:spcAft>
              <a:buClrTx/>
              <a:buSzPct val="90000"/>
              <a:buFont typeface="Arial" pitchFamily="34" charset="0"/>
              <a:buChar char="•"/>
              <a:tabLst/>
              <a:defRPr lang="en-US" sz="1800" kern="1200" spc="0" baseline="0" dirty="0">
                <a:solidFill>
                  <a:schemeClr val="tx1"/>
                </a:solidFill>
                <a:latin typeface="+mn-lt"/>
                <a:ea typeface="+mn-ea"/>
                <a:cs typeface="+mn-cs"/>
              </a:defRPr>
            </a:lvl2pPr>
            <a:lvl3pPr marL="784338" marR="0" indent="-224097" algn="l" defTabSz="914367" rtl="0" eaLnBrk="1" fontAlgn="auto" latinLnBrk="0" hangingPunct="1">
              <a:lnSpc>
                <a:spcPct val="100000"/>
              </a:lnSpc>
              <a:spcBef>
                <a:spcPct val="20000"/>
              </a:spcBef>
              <a:spcAft>
                <a:spcPts val="0"/>
              </a:spcAft>
              <a:buClrTx/>
              <a:buSzPct val="90000"/>
              <a:buFont typeface="Arial" pitchFamily="34" charset="0"/>
              <a:buChar char="•"/>
              <a:tabLst/>
              <a:defRPr lang="en-US" sz="1600" kern="1200" spc="0" baseline="0" dirty="0">
                <a:solidFill>
                  <a:schemeClr val="tx1"/>
                </a:solidFill>
                <a:latin typeface="+mn-lt"/>
                <a:ea typeface="+mn-ea"/>
                <a:cs typeface="+mn-cs"/>
              </a:defRPr>
            </a:lvl3pPr>
            <a:lvl4pPr marL="1008435" marR="0" indent="-224097" algn="l" defTabSz="914367" rtl="0" eaLnBrk="1" fontAlgn="auto" latinLnBrk="0" hangingPunct="1">
              <a:lnSpc>
                <a:spcPct val="100000"/>
              </a:lnSpc>
              <a:spcBef>
                <a:spcPct val="20000"/>
              </a:spcBef>
              <a:spcAft>
                <a:spcPts val="0"/>
              </a:spcAft>
              <a:buClrTx/>
              <a:buSzPct val="90000"/>
              <a:buFont typeface="Arial" pitchFamily="34" charset="0"/>
              <a:buChar char="•"/>
              <a:tabLst/>
              <a:defRPr lang="en-US" sz="1400" kern="1200" spc="0" baseline="0" dirty="0">
                <a:solidFill>
                  <a:schemeClr val="tx1"/>
                </a:solidFill>
                <a:latin typeface="+mn-lt"/>
                <a:ea typeface="+mn-ea"/>
                <a:cs typeface="+mn-cs"/>
              </a:defRPr>
            </a:lvl4pPr>
            <a:lvl5pPr marL="1232531" marR="0" indent="-224097" algn="l" defTabSz="914367" rtl="0" eaLnBrk="1" fontAlgn="auto" latinLnBrk="0" hangingPunct="1">
              <a:lnSpc>
                <a:spcPct val="100000"/>
              </a:lnSpc>
              <a:spcBef>
                <a:spcPct val="20000"/>
              </a:spcBef>
              <a:spcAft>
                <a:spcPts val="0"/>
              </a:spcAft>
              <a:buClrTx/>
              <a:buSzPct val="90000"/>
              <a:buFont typeface="Arial" pitchFamily="34" charset="0"/>
              <a:buChar char="•"/>
              <a:tabLst/>
              <a:defRPr lang="en-US" sz="1200" kern="1200" spc="0" baseline="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B3F95BC-6D79-4732-A402-F3CB3CBCE5E9}"/>
              </a:ext>
            </a:extLst>
          </p:cNvPr>
          <p:cNvSpPr>
            <a:spLocks noGrp="1"/>
          </p:cNvSpPr>
          <p:nvPr>
            <p:ph type="title"/>
          </p:nvPr>
        </p:nvSpPr>
        <p:spPr>
          <a:xfrm>
            <a:off x="419099" y="417512"/>
            <a:ext cx="10229851" cy="788987"/>
          </a:xfrm>
          <a:prstGeom prst="rect">
            <a:avLst/>
          </a:prstGeom>
        </p:spPr>
        <p:txBody>
          <a:bodyPr/>
          <a:lstStyle>
            <a:lvl1pPr>
              <a:defRPr>
                <a:solidFill>
                  <a:schemeClr val="tx2"/>
                </a:solidFill>
              </a:defRPr>
            </a:lvl1pPr>
          </a:lstStyle>
          <a:p>
            <a:r>
              <a:rPr lang="en-US"/>
              <a:t>Click to edit Master title style</a:t>
            </a:r>
          </a:p>
        </p:txBody>
      </p:sp>
      <p:pic>
        <p:nvPicPr>
          <p:cNvPr id="5" name="Graphic 4">
            <a:extLst>
              <a:ext uri="{FF2B5EF4-FFF2-40B4-BE49-F238E27FC236}">
                <a16:creationId xmlns:a16="http://schemas.microsoft.com/office/drawing/2014/main" id="{1E6163B6-06C6-4277-8E5E-6A75775C696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6956" r="14706"/>
          <a:stretch/>
        </p:blipFill>
        <p:spPr>
          <a:xfrm>
            <a:off x="10479461" y="0"/>
            <a:ext cx="1712539" cy="966788"/>
          </a:xfrm>
          <a:prstGeom prst="rect">
            <a:avLst/>
          </a:prstGeom>
        </p:spPr>
      </p:pic>
      <p:sp>
        <p:nvSpPr>
          <p:cNvPr id="8" name="Rectangle 7">
            <a:extLst>
              <a:ext uri="{FF2B5EF4-FFF2-40B4-BE49-F238E27FC236}">
                <a16:creationId xmlns:a16="http://schemas.microsoft.com/office/drawing/2014/main" id="{96382004-0ABF-4BD1-9ECE-B3C9AE9B9AB0}"/>
              </a:ext>
            </a:extLst>
          </p:cNvPr>
          <p:cNvSpPr/>
          <p:nvPr userDrawn="1"/>
        </p:nvSpPr>
        <p:spPr bwMode="auto">
          <a:xfrm>
            <a:off x="1" y="6790622"/>
            <a:ext cx="12192000" cy="67378"/>
          </a:xfrm>
          <a:prstGeom prst="rect">
            <a:avLst/>
          </a:prstGeom>
          <a:gradFill flip="none" rotWithShape="1">
            <a:gsLst>
              <a:gs pos="80000">
                <a:schemeClr val="accent5"/>
              </a:gs>
              <a:gs pos="0">
                <a:schemeClr val="accent6"/>
              </a:gs>
            </a:gsLst>
            <a:lin ang="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20" name="Freeform: Shape 19">
            <a:extLst>
              <a:ext uri="{FF2B5EF4-FFF2-40B4-BE49-F238E27FC236}">
                <a16:creationId xmlns:a16="http://schemas.microsoft.com/office/drawing/2014/main" id="{4F0641C6-3BD1-47DC-8700-92E4257BF299}"/>
              </a:ext>
            </a:extLst>
          </p:cNvPr>
          <p:cNvSpPr/>
          <p:nvPr userDrawn="1"/>
        </p:nvSpPr>
        <p:spPr bwMode="auto">
          <a:xfrm flipH="1" flipV="1">
            <a:off x="0" y="1062575"/>
            <a:ext cx="5486400" cy="0"/>
          </a:xfrm>
          <a:custGeom>
            <a:avLst/>
            <a:gdLst>
              <a:gd name="connsiteX0" fmla="*/ 6900454 w 6900454"/>
              <a:gd name="connsiteY0" fmla="*/ 5863520 h 5863520"/>
              <a:gd name="connsiteX1" fmla="*/ 6768868 w 6900454"/>
              <a:gd name="connsiteY1" fmla="*/ 5863520 h 5863520"/>
              <a:gd name="connsiteX2" fmla="*/ 6752816 w 6900454"/>
              <a:gd name="connsiteY2" fmla="*/ 5863520 h 5863520"/>
              <a:gd name="connsiteX3" fmla="*/ 0 w 6900454"/>
              <a:gd name="connsiteY3" fmla="*/ 5863520 h 5863520"/>
              <a:gd name="connsiteX4" fmla="*/ 2084807 w 6900454"/>
              <a:gd name="connsiteY4" fmla="*/ 0 h 5863520"/>
              <a:gd name="connsiteX5" fmla="*/ 6752816 w 6900454"/>
              <a:gd name="connsiteY5" fmla="*/ 0 h 5863520"/>
              <a:gd name="connsiteX6" fmla="*/ 6768868 w 6900454"/>
              <a:gd name="connsiteY6" fmla="*/ 0 h 5863520"/>
              <a:gd name="connsiteX7" fmla="*/ 6900454 w 6900454"/>
              <a:gd name="connsiteY7" fmla="*/ 0 h 5863520"/>
              <a:gd name="connsiteX0" fmla="*/ 6900454 w 6991894"/>
              <a:gd name="connsiteY0" fmla="*/ 5863520 h 5954960"/>
              <a:gd name="connsiteX1" fmla="*/ 6768868 w 6991894"/>
              <a:gd name="connsiteY1" fmla="*/ 5863520 h 5954960"/>
              <a:gd name="connsiteX2" fmla="*/ 6752816 w 6991894"/>
              <a:gd name="connsiteY2" fmla="*/ 5863520 h 5954960"/>
              <a:gd name="connsiteX3" fmla="*/ 0 w 6991894"/>
              <a:gd name="connsiteY3" fmla="*/ 5863520 h 5954960"/>
              <a:gd name="connsiteX4" fmla="*/ 2084807 w 6991894"/>
              <a:gd name="connsiteY4" fmla="*/ 0 h 5954960"/>
              <a:gd name="connsiteX5" fmla="*/ 6752816 w 6991894"/>
              <a:gd name="connsiteY5" fmla="*/ 0 h 5954960"/>
              <a:gd name="connsiteX6" fmla="*/ 6768868 w 6991894"/>
              <a:gd name="connsiteY6" fmla="*/ 0 h 5954960"/>
              <a:gd name="connsiteX7" fmla="*/ 6900454 w 6991894"/>
              <a:gd name="connsiteY7" fmla="*/ 0 h 5954960"/>
              <a:gd name="connsiteX8" fmla="*/ 6991894 w 6991894"/>
              <a:gd name="connsiteY8" fmla="*/ 5954960 h 5954960"/>
              <a:gd name="connsiteX0" fmla="*/ 6900454 w 6900454"/>
              <a:gd name="connsiteY0" fmla="*/ 5863520 h 5863520"/>
              <a:gd name="connsiteX1" fmla="*/ 6768868 w 6900454"/>
              <a:gd name="connsiteY1" fmla="*/ 5863520 h 5863520"/>
              <a:gd name="connsiteX2" fmla="*/ 6752816 w 6900454"/>
              <a:gd name="connsiteY2" fmla="*/ 5863520 h 5863520"/>
              <a:gd name="connsiteX3" fmla="*/ 0 w 6900454"/>
              <a:gd name="connsiteY3" fmla="*/ 5863520 h 5863520"/>
              <a:gd name="connsiteX4" fmla="*/ 2084807 w 6900454"/>
              <a:gd name="connsiteY4" fmla="*/ 0 h 5863520"/>
              <a:gd name="connsiteX5" fmla="*/ 6752816 w 6900454"/>
              <a:gd name="connsiteY5" fmla="*/ 0 h 5863520"/>
              <a:gd name="connsiteX6" fmla="*/ 6768868 w 6900454"/>
              <a:gd name="connsiteY6" fmla="*/ 0 h 5863520"/>
              <a:gd name="connsiteX7" fmla="*/ 6900454 w 6900454"/>
              <a:gd name="connsiteY7" fmla="*/ 0 h 5863520"/>
              <a:gd name="connsiteX0" fmla="*/ 6900454 w 6900454"/>
              <a:gd name="connsiteY0" fmla="*/ 5863520 h 5871628"/>
              <a:gd name="connsiteX1" fmla="*/ 6768868 w 6900454"/>
              <a:gd name="connsiteY1" fmla="*/ 5863520 h 5871628"/>
              <a:gd name="connsiteX2" fmla="*/ 6752816 w 6900454"/>
              <a:gd name="connsiteY2" fmla="*/ 5863520 h 5871628"/>
              <a:gd name="connsiteX3" fmla="*/ 4202974 w 6900454"/>
              <a:gd name="connsiteY3" fmla="*/ 5871628 h 5871628"/>
              <a:gd name="connsiteX4" fmla="*/ 0 w 6900454"/>
              <a:gd name="connsiteY4" fmla="*/ 5863520 h 5871628"/>
              <a:gd name="connsiteX5" fmla="*/ 2084807 w 6900454"/>
              <a:gd name="connsiteY5" fmla="*/ 0 h 5871628"/>
              <a:gd name="connsiteX6" fmla="*/ 6752816 w 6900454"/>
              <a:gd name="connsiteY6" fmla="*/ 0 h 5871628"/>
              <a:gd name="connsiteX7" fmla="*/ 6768868 w 6900454"/>
              <a:gd name="connsiteY7" fmla="*/ 0 h 5871628"/>
              <a:gd name="connsiteX8" fmla="*/ 6900454 w 6900454"/>
              <a:gd name="connsiteY8" fmla="*/ 0 h 5871628"/>
              <a:gd name="connsiteX0" fmla="*/ 6768868 w 6900454"/>
              <a:gd name="connsiteY0" fmla="*/ 5863520 h 5871628"/>
              <a:gd name="connsiteX1" fmla="*/ 6752816 w 6900454"/>
              <a:gd name="connsiteY1" fmla="*/ 5863520 h 5871628"/>
              <a:gd name="connsiteX2" fmla="*/ 4202974 w 6900454"/>
              <a:gd name="connsiteY2" fmla="*/ 5871628 h 5871628"/>
              <a:gd name="connsiteX3" fmla="*/ 0 w 6900454"/>
              <a:gd name="connsiteY3" fmla="*/ 5863520 h 5871628"/>
              <a:gd name="connsiteX4" fmla="*/ 2084807 w 6900454"/>
              <a:gd name="connsiteY4" fmla="*/ 0 h 5871628"/>
              <a:gd name="connsiteX5" fmla="*/ 6752816 w 6900454"/>
              <a:gd name="connsiteY5" fmla="*/ 0 h 5871628"/>
              <a:gd name="connsiteX6" fmla="*/ 6768868 w 6900454"/>
              <a:gd name="connsiteY6" fmla="*/ 0 h 5871628"/>
              <a:gd name="connsiteX7" fmla="*/ 6900454 w 6900454"/>
              <a:gd name="connsiteY7" fmla="*/ 0 h 5871628"/>
              <a:gd name="connsiteX0" fmla="*/ 6752816 w 6900454"/>
              <a:gd name="connsiteY0" fmla="*/ 5863520 h 5871628"/>
              <a:gd name="connsiteX1" fmla="*/ 4202974 w 6900454"/>
              <a:gd name="connsiteY1" fmla="*/ 5871628 h 5871628"/>
              <a:gd name="connsiteX2" fmla="*/ 0 w 6900454"/>
              <a:gd name="connsiteY2" fmla="*/ 5863520 h 5871628"/>
              <a:gd name="connsiteX3" fmla="*/ 2084807 w 6900454"/>
              <a:gd name="connsiteY3" fmla="*/ 0 h 5871628"/>
              <a:gd name="connsiteX4" fmla="*/ 6752816 w 6900454"/>
              <a:gd name="connsiteY4" fmla="*/ 0 h 5871628"/>
              <a:gd name="connsiteX5" fmla="*/ 6768868 w 6900454"/>
              <a:gd name="connsiteY5" fmla="*/ 0 h 5871628"/>
              <a:gd name="connsiteX6" fmla="*/ 6900454 w 6900454"/>
              <a:gd name="connsiteY6" fmla="*/ 0 h 5871628"/>
              <a:gd name="connsiteX0" fmla="*/ 4202974 w 6900454"/>
              <a:gd name="connsiteY0" fmla="*/ 5871628 h 5871628"/>
              <a:gd name="connsiteX1" fmla="*/ 0 w 6900454"/>
              <a:gd name="connsiteY1" fmla="*/ 5863520 h 5871628"/>
              <a:gd name="connsiteX2" fmla="*/ 2084807 w 6900454"/>
              <a:gd name="connsiteY2" fmla="*/ 0 h 5871628"/>
              <a:gd name="connsiteX3" fmla="*/ 6752816 w 6900454"/>
              <a:gd name="connsiteY3" fmla="*/ 0 h 5871628"/>
              <a:gd name="connsiteX4" fmla="*/ 6768868 w 6900454"/>
              <a:gd name="connsiteY4" fmla="*/ 0 h 5871628"/>
              <a:gd name="connsiteX5" fmla="*/ 6900454 w 6900454"/>
              <a:gd name="connsiteY5" fmla="*/ 0 h 5871628"/>
              <a:gd name="connsiteX0" fmla="*/ 4190274 w 6900454"/>
              <a:gd name="connsiteY0" fmla="*/ 5858928 h 5863520"/>
              <a:gd name="connsiteX1" fmla="*/ 0 w 6900454"/>
              <a:gd name="connsiteY1" fmla="*/ 5863520 h 5863520"/>
              <a:gd name="connsiteX2" fmla="*/ 2084807 w 6900454"/>
              <a:gd name="connsiteY2" fmla="*/ 0 h 5863520"/>
              <a:gd name="connsiteX3" fmla="*/ 6752816 w 6900454"/>
              <a:gd name="connsiteY3" fmla="*/ 0 h 5863520"/>
              <a:gd name="connsiteX4" fmla="*/ 6768868 w 6900454"/>
              <a:gd name="connsiteY4" fmla="*/ 0 h 5863520"/>
              <a:gd name="connsiteX5" fmla="*/ 6900454 w 6900454"/>
              <a:gd name="connsiteY5" fmla="*/ 0 h 5863520"/>
              <a:gd name="connsiteX0" fmla="*/ 4205514 w 6915694"/>
              <a:gd name="connsiteY0" fmla="*/ 5858928 h 5863520"/>
              <a:gd name="connsiteX1" fmla="*/ 0 w 6915694"/>
              <a:gd name="connsiteY1" fmla="*/ 5863520 h 5863520"/>
              <a:gd name="connsiteX2" fmla="*/ 2100047 w 6915694"/>
              <a:gd name="connsiteY2" fmla="*/ 0 h 5863520"/>
              <a:gd name="connsiteX3" fmla="*/ 6768056 w 6915694"/>
              <a:gd name="connsiteY3" fmla="*/ 0 h 5863520"/>
              <a:gd name="connsiteX4" fmla="*/ 6784108 w 6915694"/>
              <a:gd name="connsiteY4" fmla="*/ 0 h 5863520"/>
              <a:gd name="connsiteX5" fmla="*/ 6915694 w 6915694"/>
              <a:gd name="connsiteY5" fmla="*/ 0 h 5863520"/>
              <a:gd name="connsiteX0" fmla="*/ 0 w 6915694"/>
              <a:gd name="connsiteY0" fmla="*/ 5863520 h 5863520"/>
              <a:gd name="connsiteX1" fmla="*/ 2100047 w 6915694"/>
              <a:gd name="connsiteY1" fmla="*/ 0 h 5863520"/>
              <a:gd name="connsiteX2" fmla="*/ 6768056 w 6915694"/>
              <a:gd name="connsiteY2" fmla="*/ 0 h 5863520"/>
              <a:gd name="connsiteX3" fmla="*/ 6784108 w 6915694"/>
              <a:gd name="connsiteY3" fmla="*/ 0 h 5863520"/>
              <a:gd name="connsiteX4" fmla="*/ 6915694 w 6915694"/>
              <a:gd name="connsiteY4" fmla="*/ 0 h 5863520"/>
              <a:gd name="connsiteX0" fmla="*/ 0 w 4815647"/>
              <a:gd name="connsiteY0" fmla="*/ 0 h 0"/>
              <a:gd name="connsiteX1" fmla="*/ 4668009 w 4815647"/>
              <a:gd name="connsiteY1" fmla="*/ 0 h 0"/>
              <a:gd name="connsiteX2" fmla="*/ 4684061 w 4815647"/>
              <a:gd name="connsiteY2" fmla="*/ 0 h 0"/>
              <a:gd name="connsiteX3" fmla="*/ 4815647 w 4815647"/>
              <a:gd name="connsiteY3" fmla="*/ 0 h 0"/>
            </a:gdLst>
            <a:ahLst/>
            <a:cxnLst>
              <a:cxn ang="0">
                <a:pos x="connsiteX0" y="connsiteY0"/>
              </a:cxn>
              <a:cxn ang="0">
                <a:pos x="connsiteX1" y="connsiteY1"/>
              </a:cxn>
              <a:cxn ang="0">
                <a:pos x="connsiteX2" y="connsiteY2"/>
              </a:cxn>
              <a:cxn ang="0">
                <a:pos x="connsiteX3" y="connsiteY3"/>
              </a:cxn>
            </a:cxnLst>
            <a:rect l="l" t="t" r="r" b="b"/>
            <a:pathLst>
              <a:path w="4815647">
                <a:moveTo>
                  <a:pt x="0" y="0"/>
                </a:moveTo>
                <a:lnTo>
                  <a:pt x="4668009" y="0"/>
                </a:lnTo>
                <a:lnTo>
                  <a:pt x="4684061" y="0"/>
                </a:lnTo>
                <a:lnTo>
                  <a:pt x="4815647" y="0"/>
                </a:lnTo>
              </a:path>
            </a:pathLst>
          </a:custGeom>
          <a:noFill/>
          <a:ln w="6350">
            <a:solidFill>
              <a:schemeClr val="bg1">
                <a:lumMod val="7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749050679"/>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2FAA2C7-4107-48F9-A340-79140988CC04}"/>
              </a:ext>
            </a:extLst>
          </p:cNvPr>
          <p:cNvSpPr>
            <a:spLocks noGrp="1"/>
          </p:cNvSpPr>
          <p:nvPr>
            <p:ph type="body" sz="quarter" idx="12"/>
          </p:nvPr>
        </p:nvSpPr>
        <p:spPr>
          <a:xfrm>
            <a:off x="419099" y="1562100"/>
            <a:ext cx="5460999" cy="4737100"/>
          </a:xfrm>
          <a:prstGeom prst="rect">
            <a:avLst/>
          </a:prstGeom>
        </p:spPr>
        <p:txBody>
          <a:bodyPr/>
          <a:lstStyle>
            <a:lvl1pPr marL="0" indent="0">
              <a:buNone/>
              <a:defRPr>
                <a:solidFill>
                  <a:schemeClr val="accent2"/>
                </a:solidFill>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5">
            <a:extLst>
              <a:ext uri="{FF2B5EF4-FFF2-40B4-BE49-F238E27FC236}">
                <a16:creationId xmlns:a16="http://schemas.microsoft.com/office/drawing/2014/main" id="{7B17EB4F-5D06-4A5D-A124-913D9512893B}"/>
              </a:ext>
            </a:extLst>
          </p:cNvPr>
          <p:cNvSpPr>
            <a:spLocks noGrp="1"/>
          </p:cNvSpPr>
          <p:nvPr>
            <p:ph type="body" sz="quarter" idx="13"/>
          </p:nvPr>
        </p:nvSpPr>
        <p:spPr>
          <a:xfrm>
            <a:off x="6311901" y="1562100"/>
            <a:ext cx="5460999" cy="4737100"/>
          </a:xfrm>
          <a:prstGeom prst="rect">
            <a:avLst/>
          </a:prstGeom>
        </p:spPr>
        <p:txBody>
          <a:bodyPr/>
          <a:lstStyle>
            <a:lvl1pPr marL="0" indent="0">
              <a:buNone/>
              <a:defRPr>
                <a:solidFill>
                  <a:schemeClr val="accent2"/>
                </a:solidFill>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F38864A6-DA83-4A78-8764-0C00022D751A}"/>
              </a:ext>
            </a:extLst>
          </p:cNvPr>
          <p:cNvSpPr>
            <a:spLocks noGrp="1"/>
          </p:cNvSpPr>
          <p:nvPr>
            <p:ph type="title"/>
          </p:nvPr>
        </p:nvSpPr>
        <p:spPr>
          <a:xfrm>
            <a:off x="419099" y="417512"/>
            <a:ext cx="10229851" cy="788987"/>
          </a:xfrm>
          <a:prstGeom prst="rect">
            <a:avLst/>
          </a:prstGeom>
        </p:spPr>
        <p:txBody>
          <a:bodyPr/>
          <a:lstStyle>
            <a:lvl1pPr>
              <a:defRPr>
                <a:solidFill>
                  <a:schemeClr val="tx2"/>
                </a:solidFill>
              </a:defRPr>
            </a:lvl1pPr>
          </a:lstStyle>
          <a:p>
            <a:r>
              <a:rPr lang="en-US"/>
              <a:t>Click to edit Master title style</a:t>
            </a:r>
          </a:p>
        </p:txBody>
      </p:sp>
      <p:pic>
        <p:nvPicPr>
          <p:cNvPr id="5" name="Graphic 4">
            <a:extLst>
              <a:ext uri="{FF2B5EF4-FFF2-40B4-BE49-F238E27FC236}">
                <a16:creationId xmlns:a16="http://schemas.microsoft.com/office/drawing/2014/main" id="{A47C1445-54C1-45B9-9DA3-E3AE1040841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6956" r="14706"/>
          <a:stretch/>
        </p:blipFill>
        <p:spPr>
          <a:xfrm>
            <a:off x="10479461" y="0"/>
            <a:ext cx="1712539" cy="966788"/>
          </a:xfrm>
          <a:prstGeom prst="rect">
            <a:avLst/>
          </a:prstGeom>
        </p:spPr>
      </p:pic>
      <p:sp>
        <p:nvSpPr>
          <p:cNvPr id="4" name="Rectangle 3">
            <a:extLst>
              <a:ext uri="{FF2B5EF4-FFF2-40B4-BE49-F238E27FC236}">
                <a16:creationId xmlns:a16="http://schemas.microsoft.com/office/drawing/2014/main" id="{2910150F-F025-4508-AC2E-35C4D4BB7535}"/>
              </a:ext>
            </a:extLst>
          </p:cNvPr>
          <p:cNvSpPr/>
          <p:nvPr userDrawn="1"/>
        </p:nvSpPr>
        <p:spPr bwMode="auto">
          <a:xfrm>
            <a:off x="1" y="6790622"/>
            <a:ext cx="12192000" cy="67378"/>
          </a:xfrm>
          <a:prstGeom prst="rect">
            <a:avLst/>
          </a:prstGeom>
          <a:gradFill flip="none" rotWithShape="1">
            <a:gsLst>
              <a:gs pos="80000">
                <a:schemeClr val="accent5"/>
              </a:gs>
              <a:gs pos="0">
                <a:schemeClr val="accent6"/>
              </a:gs>
            </a:gsLst>
            <a:lin ang="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11" name="Freeform: Shape 10">
            <a:extLst>
              <a:ext uri="{FF2B5EF4-FFF2-40B4-BE49-F238E27FC236}">
                <a16:creationId xmlns:a16="http://schemas.microsoft.com/office/drawing/2014/main" id="{F40D10A1-DFB0-4D23-936E-CA6DCC13BFD4}"/>
              </a:ext>
            </a:extLst>
          </p:cNvPr>
          <p:cNvSpPr/>
          <p:nvPr userDrawn="1"/>
        </p:nvSpPr>
        <p:spPr bwMode="auto">
          <a:xfrm flipH="1" flipV="1">
            <a:off x="0" y="1062575"/>
            <a:ext cx="5486400" cy="0"/>
          </a:xfrm>
          <a:custGeom>
            <a:avLst/>
            <a:gdLst>
              <a:gd name="connsiteX0" fmla="*/ 6900454 w 6900454"/>
              <a:gd name="connsiteY0" fmla="*/ 5863520 h 5863520"/>
              <a:gd name="connsiteX1" fmla="*/ 6768868 w 6900454"/>
              <a:gd name="connsiteY1" fmla="*/ 5863520 h 5863520"/>
              <a:gd name="connsiteX2" fmla="*/ 6752816 w 6900454"/>
              <a:gd name="connsiteY2" fmla="*/ 5863520 h 5863520"/>
              <a:gd name="connsiteX3" fmla="*/ 0 w 6900454"/>
              <a:gd name="connsiteY3" fmla="*/ 5863520 h 5863520"/>
              <a:gd name="connsiteX4" fmla="*/ 2084807 w 6900454"/>
              <a:gd name="connsiteY4" fmla="*/ 0 h 5863520"/>
              <a:gd name="connsiteX5" fmla="*/ 6752816 w 6900454"/>
              <a:gd name="connsiteY5" fmla="*/ 0 h 5863520"/>
              <a:gd name="connsiteX6" fmla="*/ 6768868 w 6900454"/>
              <a:gd name="connsiteY6" fmla="*/ 0 h 5863520"/>
              <a:gd name="connsiteX7" fmla="*/ 6900454 w 6900454"/>
              <a:gd name="connsiteY7" fmla="*/ 0 h 5863520"/>
              <a:gd name="connsiteX0" fmla="*/ 6900454 w 6991894"/>
              <a:gd name="connsiteY0" fmla="*/ 5863520 h 5954960"/>
              <a:gd name="connsiteX1" fmla="*/ 6768868 w 6991894"/>
              <a:gd name="connsiteY1" fmla="*/ 5863520 h 5954960"/>
              <a:gd name="connsiteX2" fmla="*/ 6752816 w 6991894"/>
              <a:gd name="connsiteY2" fmla="*/ 5863520 h 5954960"/>
              <a:gd name="connsiteX3" fmla="*/ 0 w 6991894"/>
              <a:gd name="connsiteY3" fmla="*/ 5863520 h 5954960"/>
              <a:gd name="connsiteX4" fmla="*/ 2084807 w 6991894"/>
              <a:gd name="connsiteY4" fmla="*/ 0 h 5954960"/>
              <a:gd name="connsiteX5" fmla="*/ 6752816 w 6991894"/>
              <a:gd name="connsiteY5" fmla="*/ 0 h 5954960"/>
              <a:gd name="connsiteX6" fmla="*/ 6768868 w 6991894"/>
              <a:gd name="connsiteY6" fmla="*/ 0 h 5954960"/>
              <a:gd name="connsiteX7" fmla="*/ 6900454 w 6991894"/>
              <a:gd name="connsiteY7" fmla="*/ 0 h 5954960"/>
              <a:gd name="connsiteX8" fmla="*/ 6991894 w 6991894"/>
              <a:gd name="connsiteY8" fmla="*/ 5954960 h 5954960"/>
              <a:gd name="connsiteX0" fmla="*/ 6900454 w 6900454"/>
              <a:gd name="connsiteY0" fmla="*/ 5863520 h 5863520"/>
              <a:gd name="connsiteX1" fmla="*/ 6768868 w 6900454"/>
              <a:gd name="connsiteY1" fmla="*/ 5863520 h 5863520"/>
              <a:gd name="connsiteX2" fmla="*/ 6752816 w 6900454"/>
              <a:gd name="connsiteY2" fmla="*/ 5863520 h 5863520"/>
              <a:gd name="connsiteX3" fmla="*/ 0 w 6900454"/>
              <a:gd name="connsiteY3" fmla="*/ 5863520 h 5863520"/>
              <a:gd name="connsiteX4" fmla="*/ 2084807 w 6900454"/>
              <a:gd name="connsiteY4" fmla="*/ 0 h 5863520"/>
              <a:gd name="connsiteX5" fmla="*/ 6752816 w 6900454"/>
              <a:gd name="connsiteY5" fmla="*/ 0 h 5863520"/>
              <a:gd name="connsiteX6" fmla="*/ 6768868 w 6900454"/>
              <a:gd name="connsiteY6" fmla="*/ 0 h 5863520"/>
              <a:gd name="connsiteX7" fmla="*/ 6900454 w 6900454"/>
              <a:gd name="connsiteY7" fmla="*/ 0 h 5863520"/>
              <a:gd name="connsiteX0" fmla="*/ 6900454 w 6900454"/>
              <a:gd name="connsiteY0" fmla="*/ 5863520 h 5871628"/>
              <a:gd name="connsiteX1" fmla="*/ 6768868 w 6900454"/>
              <a:gd name="connsiteY1" fmla="*/ 5863520 h 5871628"/>
              <a:gd name="connsiteX2" fmla="*/ 6752816 w 6900454"/>
              <a:gd name="connsiteY2" fmla="*/ 5863520 h 5871628"/>
              <a:gd name="connsiteX3" fmla="*/ 4202974 w 6900454"/>
              <a:gd name="connsiteY3" fmla="*/ 5871628 h 5871628"/>
              <a:gd name="connsiteX4" fmla="*/ 0 w 6900454"/>
              <a:gd name="connsiteY4" fmla="*/ 5863520 h 5871628"/>
              <a:gd name="connsiteX5" fmla="*/ 2084807 w 6900454"/>
              <a:gd name="connsiteY5" fmla="*/ 0 h 5871628"/>
              <a:gd name="connsiteX6" fmla="*/ 6752816 w 6900454"/>
              <a:gd name="connsiteY6" fmla="*/ 0 h 5871628"/>
              <a:gd name="connsiteX7" fmla="*/ 6768868 w 6900454"/>
              <a:gd name="connsiteY7" fmla="*/ 0 h 5871628"/>
              <a:gd name="connsiteX8" fmla="*/ 6900454 w 6900454"/>
              <a:gd name="connsiteY8" fmla="*/ 0 h 5871628"/>
              <a:gd name="connsiteX0" fmla="*/ 6768868 w 6900454"/>
              <a:gd name="connsiteY0" fmla="*/ 5863520 h 5871628"/>
              <a:gd name="connsiteX1" fmla="*/ 6752816 w 6900454"/>
              <a:gd name="connsiteY1" fmla="*/ 5863520 h 5871628"/>
              <a:gd name="connsiteX2" fmla="*/ 4202974 w 6900454"/>
              <a:gd name="connsiteY2" fmla="*/ 5871628 h 5871628"/>
              <a:gd name="connsiteX3" fmla="*/ 0 w 6900454"/>
              <a:gd name="connsiteY3" fmla="*/ 5863520 h 5871628"/>
              <a:gd name="connsiteX4" fmla="*/ 2084807 w 6900454"/>
              <a:gd name="connsiteY4" fmla="*/ 0 h 5871628"/>
              <a:gd name="connsiteX5" fmla="*/ 6752816 w 6900454"/>
              <a:gd name="connsiteY5" fmla="*/ 0 h 5871628"/>
              <a:gd name="connsiteX6" fmla="*/ 6768868 w 6900454"/>
              <a:gd name="connsiteY6" fmla="*/ 0 h 5871628"/>
              <a:gd name="connsiteX7" fmla="*/ 6900454 w 6900454"/>
              <a:gd name="connsiteY7" fmla="*/ 0 h 5871628"/>
              <a:gd name="connsiteX0" fmla="*/ 6752816 w 6900454"/>
              <a:gd name="connsiteY0" fmla="*/ 5863520 h 5871628"/>
              <a:gd name="connsiteX1" fmla="*/ 4202974 w 6900454"/>
              <a:gd name="connsiteY1" fmla="*/ 5871628 h 5871628"/>
              <a:gd name="connsiteX2" fmla="*/ 0 w 6900454"/>
              <a:gd name="connsiteY2" fmla="*/ 5863520 h 5871628"/>
              <a:gd name="connsiteX3" fmla="*/ 2084807 w 6900454"/>
              <a:gd name="connsiteY3" fmla="*/ 0 h 5871628"/>
              <a:gd name="connsiteX4" fmla="*/ 6752816 w 6900454"/>
              <a:gd name="connsiteY4" fmla="*/ 0 h 5871628"/>
              <a:gd name="connsiteX5" fmla="*/ 6768868 w 6900454"/>
              <a:gd name="connsiteY5" fmla="*/ 0 h 5871628"/>
              <a:gd name="connsiteX6" fmla="*/ 6900454 w 6900454"/>
              <a:gd name="connsiteY6" fmla="*/ 0 h 5871628"/>
              <a:gd name="connsiteX0" fmla="*/ 4202974 w 6900454"/>
              <a:gd name="connsiteY0" fmla="*/ 5871628 h 5871628"/>
              <a:gd name="connsiteX1" fmla="*/ 0 w 6900454"/>
              <a:gd name="connsiteY1" fmla="*/ 5863520 h 5871628"/>
              <a:gd name="connsiteX2" fmla="*/ 2084807 w 6900454"/>
              <a:gd name="connsiteY2" fmla="*/ 0 h 5871628"/>
              <a:gd name="connsiteX3" fmla="*/ 6752816 w 6900454"/>
              <a:gd name="connsiteY3" fmla="*/ 0 h 5871628"/>
              <a:gd name="connsiteX4" fmla="*/ 6768868 w 6900454"/>
              <a:gd name="connsiteY4" fmla="*/ 0 h 5871628"/>
              <a:gd name="connsiteX5" fmla="*/ 6900454 w 6900454"/>
              <a:gd name="connsiteY5" fmla="*/ 0 h 5871628"/>
              <a:gd name="connsiteX0" fmla="*/ 4190274 w 6900454"/>
              <a:gd name="connsiteY0" fmla="*/ 5858928 h 5863520"/>
              <a:gd name="connsiteX1" fmla="*/ 0 w 6900454"/>
              <a:gd name="connsiteY1" fmla="*/ 5863520 h 5863520"/>
              <a:gd name="connsiteX2" fmla="*/ 2084807 w 6900454"/>
              <a:gd name="connsiteY2" fmla="*/ 0 h 5863520"/>
              <a:gd name="connsiteX3" fmla="*/ 6752816 w 6900454"/>
              <a:gd name="connsiteY3" fmla="*/ 0 h 5863520"/>
              <a:gd name="connsiteX4" fmla="*/ 6768868 w 6900454"/>
              <a:gd name="connsiteY4" fmla="*/ 0 h 5863520"/>
              <a:gd name="connsiteX5" fmla="*/ 6900454 w 6900454"/>
              <a:gd name="connsiteY5" fmla="*/ 0 h 5863520"/>
              <a:gd name="connsiteX0" fmla="*/ 4205514 w 6915694"/>
              <a:gd name="connsiteY0" fmla="*/ 5858928 h 5863520"/>
              <a:gd name="connsiteX1" fmla="*/ 0 w 6915694"/>
              <a:gd name="connsiteY1" fmla="*/ 5863520 h 5863520"/>
              <a:gd name="connsiteX2" fmla="*/ 2100047 w 6915694"/>
              <a:gd name="connsiteY2" fmla="*/ 0 h 5863520"/>
              <a:gd name="connsiteX3" fmla="*/ 6768056 w 6915694"/>
              <a:gd name="connsiteY3" fmla="*/ 0 h 5863520"/>
              <a:gd name="connsiteX4" fmla="*/ 6784108 w 6915694"/>
              <a:gd name="connsiteY4" fmla="*/ 0 h 5863520"/>
              <a:gd name="connsiteX5" fmla="*/ 6915694 w 6915694"/>
              <a:gd name="connsiteY5" fmla="*/ 0 h 5863520"/>
              <a:gd name="connsiteX0" fmla="*/ 0 w 6915694"/>
              <a:gd name="connsiteY0" fmla="*/ 5863520 h 5863520"/>
              <a:gd name="connsiteX1" fmla="*/ 2100047 w 6915694"/>
              <a:gd name="connsiteY1" fmla="*/ 0 h 5863520"/>
              <a:gd name="connsiteX2" fmla="*/ 6768056 w 6915694"/>
              <a:gd name="connsiteY2" fmla="*/ 0 h 5863520"/>
              <a:gd name="connsiteX3" fmla="*/ 6784108 w 6915694"/>
              <a:gd name="connsiteY3" fmla="*/ 0 h 5863520"/>
              <a:gd name="connsiteX4" fmla="*/ 6915694 w 6915694"/>
              <a:gd name="connsiteY4" fmla="*/ 0 h 5863520"/>
              <a:gd name="connsiteX0" fmla="*/ 0 w 4815647"/>
              <a:gd name="connsiteY0" fmla="*/ 0 h 0"/>
              <a:gd name="connsiteX1" fmla="*/ 4668009 w 4815647"/>
              <a:gd name="connsiteY1" fmla="*/ 0 h 0"/>
              <a:gd name="connsiteX2" fmla="*/ 4684061 w 4815647"/>
              <a:gd name="connsiteY2" fmla="*/ 0 h 0"/>
              <a:gd name="connsiteX3" fmla="*/ 4815647 w 4815647"/>
              <a:gd name="connsiteY3" fmla="*/ 0 h 0"/>
            </a:gdLst>
            <a:ahLst/>
            <a:cxnLst>
              <a:cxn ang="0">
                <a:pos x="connsiteX0" y="connsiteY0"/>
              </a:cxn>
              <a:cxn ang="0">
                <a:pos x="connsiteX1" y="connsiteY1"/>
              </a:cxn>
              <a:cxn ang="0">
                <a:pos x="connsiteX2" y="connsiteY2"/>
              </a:cxn>
              <a:cxn ang="0">
                <a:pos x="connsiteX3" y="connsiteY3"/>
              </a:cxn>
            </a:cxnLst>
            <a:rect l="l" t="t" r="r" b="b"/>
            <a:pathLst>
              <a:path w="4815647">
                <a:moveTo>
                  <a:pt x="0" y="0"/>
                </a:moveTo>
                <a:lnTo>
                  <a:pt x="4668009" y="0"/>
                </a:lnTo>
                <a:lnTo>
                  <a:pt x="4684061" y="0"/>
                </a:lnTo>
                <a:lnTo>
                  <a:pt x="4815647" y="0"/>
                </a:lnTo>
              </a:path>
            </a:pathLst>
          </a:custGeom>
          <a:noFill/>
          <a:ln w="6350">
            <a:solidFill>
              <a:schemeClr val="bg1">
                <a:lumMod val="7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400472794"/>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DCCA3D-F6DC-4D2C-90DE-BE11FB3824F8}"/>
              </a:ext>
            </a:extLst>
          </p:cNvPr>
          <p:cNvSpPr>
            <a:spLocks noGrp="1"/>
          </p:cNvSpPr>
          <p:nvPr>
            <p:ph type="title"/>
          </p:nvPr>
        </p:nvSpPr>
        <p:spPr>
          <a:xfrm>
            <a:off x="419099" y="417512"/>
            <a:ext cx="10229851" cy="788987"/>
          </a:xfrm>
          <a:prstGeom prst="rect">
            <a:avLst/>
          </a:prstGeom>
        </p:spPr>
        <p:txBody>
          <a:bodyPr/>
          <a:lstStyle>
            <a:lvl1pPr>
              <a:defRPr>
                <a:solidFill>
                  <a:schemeClr val="tx2"/>
                </a:solidFill>
              </a:defRPr>
            </a:lvl1pPr>
          </a:lstStyle>
          <a:p>
            <a:r>
              <a:rPr lang="en-US"/>
              <a:t>Click to edit Master title style</a:t>
            </a:r>
          </a:p>
        </p:txBody>
      </p:sp>
      <p:pic>
        <p:nvPicPr>
          <p:cNvPr id="4" name="Graphic 3">
            <a:extLst>
              <a:ext uri="{FF2B5EF4-FFF2-40B4-BE49-F238E27FC236}">
                <a16:creationId xmlns:a16="http://schemas.microsoft.com/office/drawing/2014/main" id="{358A48D9-3788-431B-982F-F49DBD165E8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6956" r="14706"/>
          <a:stretch/>
        </p:blipFill>
        <p:spPr>
          <a:xfrm>
            <a:off x="10479461" y="0"/>
            <a:ext cx="1712539" cy="966788"/>
          </a:xfrm>
          <a:prstGeom prst="rect">
            <a:avLst/>
          </a:prstGeom>
        </p:spPr>
      </p:pic>
      <p:sp>
        <p:nvSpPr>
          <p:cNvPr id="9" name="Rectangle 8">
            <a:extLst>
              <a:ext uri="{FF2B5EF4-FFF2-40B4-BE49-F238E27FC236}">
                <a16:creationId xmlns:a16="http://schemas.microsoft.com/office/drawing/2014/main" id="{DF6A936F-6EAA-4FAA-804C-1E43077BB1E1}"/>
              </a:ext>
            </a:extLst>
          </p:cNvPr>
          <p:cNvSpPr/>
          <p:nvPr userDrawn="1"/>
        </p:nvSpPr>
        <p:spPr bwMode="auto">
          <a:xfrm>
            <a:off x="1" y="6790622"/>
            <a:ext cx="12192000" cy="67378"/>
          </a:xfrm>
          <a:prstGeom prst="rect">
            <a:avLst/>
          </a:prstGeom>
          <a:gradFill flip="none" rotWithShape="1">
            <a:gsLst>
              <a:gs pos="80000">
                <a:schemeClr val="accent5"/>
              </a:gs>
              <a:gs pos="0">
                <a:schemeClr val="accent6"/>
              </a:gs>
            </a:gsLst>
            <a:lin ang="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11" name="Freeform: Shape 10">
            <a:extLst>
              <a:ext uri="{FF2B5EF4-FFF2-40B4-BE49-F238E27FC236}">
                <a16:creationId xmlns:a16="http://schemas.microsoft.com/office/drawing/2014/main" id="{A7C77CCA-F367-469D-B760-B56AF54F867B}"/>
              </a:ext>
            </a:extLst>
          </p:cNvPr>
          <p:cNvSpPr/>
          <p:nvPr userDrawn="1"/>
        </p:nvSpPr>
        <p:spPr bwMode="auto">
          <a:xfrm flipH="1" flipV="1">
            <a:off x="0" y="1062575"/>
            <a:ext cx="5486400" cy="0"/>
          </a:xfrm>
          <a:custGeom>
            <a:avLst/>
            <a:gdLst>
              <a:gd name="connsiteX0" fmla="*/ 6900454 w 6900454"/>
              <a:gd name="connsiteY0" fmla="*/ 5863520 h 5863520"/>
              <a:gd name="connsiteX1" fmla="*/ 6768868 w 6900454"/>
              <a:gd name="connsiteY1" fmla="*/ 5863520 h 5863520"/>
              <a:gd name="connsiteX2" fmla="*/ 6752816 w 6900454"/>
              <a:gd name="connsiteY2" fmla="*/ 5863520 h 5863520"/>
              <a:gd name="connsiteX3" fmla="*/ 0 w 6900454"/>
              <a:gd name="connsiteY3" fmla="*/ 5863520 h 5863520"/>
              <a:gd name="connsiteX4" fmla="*/ 2084807 w 6900454"/>
              <a:gd name="connsiteY4" fmla="*/ 0 h 5863520"/>
              <a:gd name="connsiteX5" fmla="*/ 6752816 w 6900454"/>
              <a:gd name="connsiteY5" fmla="*/ 0 h 5863520"/>
              <a:gd name="connsiteX6" fmla="*/ 6768868 w 6900454"/>
              <a:gd name="connsiteY6" fmla="*/ 0 h 5863520"/>
              <a:gd name="connsiteX7" fmla="*/ 6900454 w 6900454"/>
              <a:gd name="connsiteY7" fmla="*/ 0 h 5863520"/>
              <a:gd name="connsiteX0" fmla="*/ 6900454 w 6991894"/>
              <a:gd name="connsiteY0" fmla="*/ 5863520 h 5954960"/>
              <a:gd name="connsiteX1" fmla="*/ 6768868 w 6991894"/>
              <a:gd name="connsiteY1" fmla="*/ 5863520 h 5954960"/>
              <a:gd name="connsiteX2" fmla="*/ 6752816 w 6991894"/>
              <a:gd name="connsiteY2" fmla="*/ 5863520 h 5954960"/>
              <a:gd name="connsiteX3" fmla="*/ 0 w 6991894"/>
              <a:gd name="connsiteY3" fmla="*/ 5863520 h 5954960"/>
              <a:gd name="connsiteX4" fmla="*/ 2084807 w 6991894"/>
              <a:gd name="connsiteY4" fmla="*/ 0 h 5954960"/>
              <a:gd name="connsiteX5" fmla="*/ 6752816 w 6991894"/>
              <a:gd name="connsiteY5" fmla="*/ 0 h 5954960"/>
              <a:gd name="connsiteX6" fmla="*/ 6768868 w 6991894"/>
              <a:gd name="connsiteY6" fmla="*/ 0 h 5954960"/>
              <a:gd name="connsiteX7" fmla="*/ 6900454 w 6991894"/>
              <a:gd name="connsiteY7" fmla="*/ 0 h 5954960"/>
              <a:gd name="connsiteX8" fmla="*/ 6991894 w 6991894"/>
              <a:gd name="connsiteY8" fmla="*/ 5954960 h 5954960"/>
              <a:gd name="connsiteX0" fmla="*/ 6900454 w 6900454"/>
              <a:gd name="connsiteY0" fmla="*/ 5863520 h 5863520"/>
              <a:gd name="connsiteX1" fmla="*/ 6768868 w 6900454"/>
              <a:gd name="connsiteY1" fmla="*/ 5863520 h 5863520"/>
              <a:gd name="connsiteX2" fmla="*/ 6752816 w 6900454"/>
              <a:gd name="connsiteY2" fmla="*/ 5863520 h 5863520"/>
              <a:gd name="connsiteX3" fmla="*/ 0 w 6900454"/>
              <a:gd name="connsiteY3" fmla="*/ 5863520 h 5863520"/>
              <a:gd name="connsiteX4" fmla="*/ 2084807 w 6900454"/>
              <a:gd name="connsiteY4" fmla="*/ 0 h 5863520"/>
              <a:gd name="connsiteX5" fmla="*/ 6752816 w 6900454"/>
              <a:gd name="connsiteY5" fmla="*/ 0 h 5863520"/>
              <a:gd name="connsiteX6" fmla="*/ 6768868 w 6900454"/>
              <a:gd name="connsiteY6" fmla="*/ 0 h 5863520"/>
              <a:gd name="connsiteX7" fmla="*/ 6900454 w 6900454"/>
              <a:gd name="connsiteY7" fmla="*/ 0 h 5863520"/>
              <a:gd name="connsiteX0" fmla="*/ 6900454 w 6900454"/>
              <a:gd name="connsiteY0" fmla="*/ 5863520 h 5871628"/>
              <a:gd name="connsiteX1" fmla="*/ 6768868 w 6900454"/>
              <a:gd name="connsiteY1" fmla="*/ 5863520 h 5871628"/>
              <a:gd name="connsiteX2" fmla="*/ 6752816 w 6900454"/>
              <a:gd name="connsiteY2" fmla="*/ 5863520 h 5871628"/>
              <a:gd name="connsiteX3" fmla="*/ 4202974 w 6900454"/>
              <a:gd name="connsiteY3" fmla="*/ 5871628 h 5871628"/>
              <a:gd name="connsiteX4" fmla="*/ 0 w 6900454"/>
              <a:gd name="connsiteY4" fmla="*/ 5863520 h 5871628"/>
              <a:gd name="connsiteX5" fmla="*/ 2084807 w 6900454"/>
              <a:gd name="connsiteY5" fmla="*/ 0 h 5871628"/>
              <a:gd name="connsiteX6" fmla="*/ 6752816 w 6900454"/>
              <a:gd name="connsiteY6" fmla="*/ 0 h 5871628"/>
              <a:gd name="connsiteX7" fmla="*/ 6768868 w 6900454"/>
              <a:gd name="connsiteY7" fmla="*/ 0 h 5871628"/>
              <a:gd name="connsiteX8" fmla="*/ 6900454 w 6900454"/>
              <a:gd name="connsiteY8" fmla="*/ 0 h 5871628"/>
              <a:gd name="connsiteX0" fmla="*/ 6768868 w 6900454"/>
              <a:gd name="connsiteY0" fmla="*/ 5863520 h 5871628"/>
              <a:gd name="connsiteX1" fmla="*/ 6752816 w 6900454"/>
              <a:gd name="connsiteY1" fmla="*/ 5863520 h 5871628"/>
              <a:gd name="connsiteX2" fmla="*/ 4202974 w 6900454"/>
              <a:gd name="connsiteY2" fmla="*/ 5871628 h 5871628"/>
              <a:gd name="connsiteX3" fmla="*/ 0 w 6900454"/>
              <a:gd name="connsiteY3" fmla="*/ 5863520 h 5871628"/>
              <a:gd name="connsiteX4" fmla="*/ 2084807 w 6900454"/>
              <a:gd name="connsiteY4" fmla="*/ 0 h 5871628"/>
              <a:gd name="connsiteX5" fmla="*/ 6752816 w 6900454"/>
              <a:gd name="connsiteY5" fmla="*/ 0 h 5871628"/>
              <a:gd name="connsiteX6" fmla="*/ 6768868 w 6900454"/>
              <a:gd name="connsiteY6" fmla="*/ 0 h 5871628"/>
              <a:gd name="connsiteX7" fmla="*/ 6900454 w 6900454"/>
              <a:gd name="connsiteY7" fmla="*/ 0 h 5871628"/>
              <a:gd name="connsiteX0" fmla="*/ 6752816 w 6900454"/>
              <a:gd name="connsiteY0" fmla="*/ 5863520 h 5871628"/>
              <a:gd name="connsiteX1" fmla="*/ 4202974 w 6900454"/>
              <a:gd name="connsiteY1" fmla="*/ 5871628 h 5871628"/>
              <a:gd name="connsiteX2" fmla="*/ 0 w 6900454"/>
              <a:gd name="connsiteY2" fmla="*/ 5863520 h 5871628"/>
              <a:gd name="connsiteX3" fmla="*/ 2084807 w 6900454"/>
              <a:gd name="connsiteY3" fmla="*/ 0 h 5871628"/>
              <a:gd name="connsiteX4" fmla="*/ 6752816 w 6900454"/>
              <a:gd name="connsiteY4" fmla="*/ 0 h 5871628"/>
              <a:gd name="connsiteX5" fmla="*/ 6768868 w 6900454"/>
              <a:gd name="connsiteY5" fmla="*/ 0 h 5871628"/>
              <a:gd name="connsiteX6" fmla="*/ 6900454 w 6900454"/>
              <a:gd name="connsiteY6" fmla="*/ 0 h 5871628"/>
              <a:gd name="connsiteX0" fmla="*/ 4202974 w 6900454"/>
              <a:gd name="connsiteY0" fmla="*/ 5871628 h 5871628"/>
              <a:gd name="connsiteX1" fmla="*/ 0 w 6900454"/>
              <a:gd name="connsiteY1" fmla="*/ 5863520 h 5871628"/>
              <a:gd name="connsiteX2" fmla="*/ 2084807 w 6900454"/>
              <a:gd name="connsiteY2" fmla="*/ 0 h 5871628"/>
              <a:gd name="connsiteX3" fmla="*/ 6752816 w 6900454"/>
              <a:gd name="connsiteY3" fmla="*/ 0 h 5871628"/>
              <a:gd name="connsiteX4" fmla="*/ 6768868 w 6900454"/>
              <a:gd name="connsiteY4" fmla="*/ 0 h 5871628"/>
              <a:gd name="connsiteX5" fmla="*/ 6900454 w 6900454"/>
              <a:gd name="connsiteY5" fmla="*/ 0 h 5871628"/>
              <a:gd name="connsiteX0" fmla="*/ 4190274 w 6900454"/>
              <a:gd name="connsiteY0" fmla="*/ 5858928 h 5863520"/>
              <a:gd name="connsiteX1" fmla="*/ 0 w 6900454"/>
              <a:gd name="connsiteY1" fmla="*/ 5863520 h 5863520"/>
              <a:gd name="connsiteX2" fmla="*/ 2084807 w 6900454"/>
              <a:gd name="connsiteY2" fmla="*/ 0 h 5863520"/>
              <a:gd name="connsiteX3" fmla="*/ 6752816 w 6900454"/>
              <a:gd name="connsiteY3" fmla="*/ 0 h 5863520"/>
              <a:gd name="connsiteX4" fmla="*/ 6768868 w 6900454"/>
              <a:gd name="connsiteY4" fmla="*/ 0 h 5863520"/>
              <a:gd name="connsiteX5" fmla="*/ 6900454 w 6900454"/>
              <a:gd name="connsiteY5" fmla="*/ 0 h 5863520"/>
              <a:gd name="connsiteX0" fmla="*/ 4205514 w 6915694"/>
              <a:gd name="connsiteY0" fmla="*/ 5858928 h 5863520"/>
              <a:gd name="connsiteX1" fmla="*/ 0 w 6915694"/>
              <a:gd name="connsiteY1" fmla="*/ 5863520 h 5863520"/>
              <a:gd name="connsiteX2" fmla="*/ 2100047 w 6915694"/>
              <a:gd name="connsiteY2" fmla="*/ 0 h 5863520"/>
              <a:gd name="connsiteX3" fmla="*/ 6768056 w 6915694"/>
              <a:gd name="connsiteY3" fmla="*/ 0 h 5863520"/>
              <a:gd name="connsiteX4" fmla="*/ 6784108 w 6915694"/>
              <a:gd name="connsiteY4" fmla="*/ 0 h 5863520"/>
              <a:gd name="connsiteX5" fmla="*/ 6915694 w 6915694"/>
              <a:gd name="connsiteY5" fmla="*/ 0 h 5863520"/>
              <a:gd name="connsiteX0" fmla="*/ 0 w 6915694"/>
              <a:gd name="connsiteY0" fmla="*/ 5863520 h 5863520"/>
              <a:gd name="connsiteX1" fmla="*/ 2100047 w 6915694"/>
              <a:gd name="connsiteY1" fmla="*/ 0 h 5863520"/>
              <a:gd name="connsiteX2" fmla="*/ 6768056 w 6915694"/>
              <a:gd name="connsiteY2" fmla="*/ 0 h 5863520"/>
              <a:gd name="connsiteX3" fmla="*/ 6784108 w 6915694"/>
              <a:gd name="connsiteY3" fmla="*/ 0 h 5863520"/>
              <a:gd name="connsiteX4" fmla="*/ 6915694 w 6915694"/>
              <a:gd name="connsiteY4" fmla="*/ 0 h 5863520"/>
              <a:gd name="connsiteX0" fmla="*/ 0 w 4815647"/>
              <a:gd name="connsiteY0" fmla="*/ 0 h 0"/>
              <a:gd name="connsiteX1" fmla="*/ 4668009 w 4815647"/>
              <a:gd name="connsiteY1" fmla="*/ 0 h 0"/>
              <a:gd name="connsiteX2" fmla="*/ 4684061 w 4815647"/>
              <a:gd name="connsiteY2" fmla="*/ 0 h 0"/>
              <a:gd name="connsiteX3" fmla="*/ 4815647 w 4815647"/>
              <a:gd name="connsiteY3" fmla="*/ 0 h 0"/>
            </a:gdLst>
            <a:ahLst/>
            <a:cxnLst>
              <a:cxn ang="0">
                <a:pos x="connsiteX0" y="connsiteY0"/>
              </a:cxn>
              <a:cxn ang="0">
                <a:pos x="connsiteX1" y="connsiteY1"/>
              </a:cxn>
              <a:cxn ang="0">
                <a:pos x="connsiteX2" y="connsiteY2"/>
              </a:cxn>
              <a:cxn ang="0">
                <a:pos x="connsiteX3" y="connsiteY3"/>
              </a:cxn>
            </a:cxnLst>
            <a:rect l="l" t="t" r="r" b="b"/>
            <a:pathLst>
              <a:path w="4815647">
                <a:moveTo>
                  <a:pt x="0" y="0"/>
                </a:moveTo>
                <a:lnTo>
                  <a:pt x="4668009" y="0"/>
                </a:lnTo>
                <a:lnTo>
                  <a:pt x="4684061" y="0"/>
                </a:lnTo>
                <a:lnTo>
                  <a:pt x="4815647" y="0"/>
                </a:lnTo>
              </a:path>
            </a:pathLst>
          </a:custGeom>
          <a:noFill/>
          <a:ln w="6350">
            <a:solidFill>
              <a:schemeClr val="bg1">
                <a:lumMod val="7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885951202"/>
      </p:ext>
    </p:extLst>
  </p:cSld>
  <p:clrMapOvr>
    <a:masterClrMapping/>
  </p:clrMapOvr>
  <p:transition>
    <p:fade/>
  </p:transition>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7F9CAA3-D23D-442A-B0D6-EB4DA0B7138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6956" r="14706"/>
          <a:stretch/>
        </p:blipFill>
        <p:spPr>
          <a:xfrm>
            <a:off x="10479461" y="0"/>
            <a:ext cx="1712539" cy="966788"/>
          </a:xfrm>
          <a:prstGeom prst="rect">
            <a:avLst/>
          </a:prstGeom>
        </p:spPr>
      </p:pic>
      <p:sp>
        <p:nvSpPr>
          <p:cNvPr id="5" name="Rectangle 4">
            <a:extLst>
              <a:ext uri="{FF2B5EF4-FFF2-40B4-BE49-F238E27FC236}">
                <a16:creationId xmlns:a16="http://schemas.microsoft.com/office/drawing/2014/main" id="{D4ECD5D5-4055-4605-BE86-3D88EF062DD1}"/>
              </a:ext>
            </a:extLst>
          </p:cNvPr>
          <p:cNvSpPr/>
          <p:nvPr userDrawn="1"/>
        </p:nvSpPr>
        <p:spPr bwMode="auto">
          <a:xfrm>
            <a:off x="1" y="6790622"/>
            <a:ext cx="12192000" cy="67378"/>
          </a:xfrm>
          <a:prstGeom prst="rect">
            <a:avLst/>
          </a:prstGeom>
          <a:gradFill flip="none" rotWithShape="1">
            <a:gsLst>
              <a:gs pos="80000">
                <a:schemeClr val="accent5"/>
              </a:gs>
              <a:gs pos="0">
                <a:schemeClr val="accent6"/>
              </a:gs>
            </a:gsLst>
            <a:lin ang="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Tree>
    <p:extLst>
      <p:ext uri="{BB962C8B-B14F-4D97-AF65-F5344CB8AC3E}">
        <p14:creationId xmlns:p14="http://schemas.microsoft.com/office/powerpoint/2010/main" val="36312451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eft Image with content">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F34CD998-7288-4799-AEAC-44827D8A88CE}"/>
              </a:ext>
            </a:extLst>
          </p:cNvPr>
          <p:cNvSpPr>
            <a:spLocks noGrp="1"/>
          </p:cNvSpPr>
          <p:nvPr>
            <p:ph type="pic" sz="quarter" idx="10" hasCustomPrompt="1"/>
          </p:nvPr>
        </p:nvSpPr>
        <p:spPr>
          <a:xfrm>
            <a:off x="0" y="0"/>
            <a:ext cx="4706938" cy="6858000"/>
          </a:xfrm>
          <a:custGeom>
            <a:avLst/>
            <a:gdLst>
              <a:gd name="connsiteX0" fmla="*/ 0 w 4706938"/>
              <a:gd name="connsiteY0" fmla="*/ 0 h 6858000"/>
              <a:gd name="connsiteX1" fmla="*/ 4706938 w 4706938"/>
              <a:gd name="connsiteY1" fmla="*/ 0 h 6858000"/>
              <a:gd name="connsiteX2" fmla="*/ 4706938 w 4706938"/>
              <a:gd name="connsiteY2" fmla="*/ 6294120 h 6858000"/>
              <a:gd name="connsiteX3" fmla="*/ 4282651 w 4706938"/>
              <a:gd name="connsiteY3" fmla="*/ 6294120 h 6858000"/>
              <a:gd name="connsiteX4" fmla="*/ 4067661 w 4706938"/>
              <a:gd name="connsiteY4" fmla="*/ 6856392 h 6858000"/>
              <a:gd name="connsiteX5" fmla="*/ 4068276 w 4706938"/>
              <a:gd name="connsiteY5" fmla="*/ 6858000 h 6858000"/>
              <a:gd name="connsiteX6" fmla="*/ 0 w 47069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6938" h="6858000">
                <a:moveTo>
                  <a:pt x="0" y="0"/>
                </a:moveTo>
                <a:lnTo>
                  <a:pt x="4706938" y="0"/>
                </a:lnTo>
                <a:lnTo>
                  <a:pt x="4706938" y="6294120"/>
                </a:lnTo>
                <a:lnTo>
                  <a:pt x="4282651" y="6294120"/>
                </a:lnTo>
                <a:lnTo>
                  <a:pt x="4067661" y="6856392"/>
                </a:lnTo>
                <a:lnTo>
                  <a:pt x="4068276" y="6858000"/>
                </a:lnTo>
                <a:lnTo>
                  <a:pt x="0" y="6858000"/>
                </a:lnTo>
                <a:close/>
              </a:path>
            </a:pathLst>
          </a:custGeom>
          <a:solidFill>
            <a:schemeClr val="accent1"/>
          </a:solidFill>
        </p:spPr>
        <p:txBody>
          <a:bodyPr wrap="square" anchor="ctr">
            <a:noAutofit/>
          </a:bodyPr>
          <a:lstStyle>
            <a:lvl1pPr marL="0" indent="0" algn="ctr">
              <a:buNone/>
              <a:defRPr sz="2400">
                <a:solidFill>
                  <a:schemeClr val="bg1"/>
                </a:solidFill>
              </a:defRPr>
            </a:lvl1pPr>
          </a:lstStyle>
          <a:p>
            <a:r>
              <a:rPr lang="en-US"/>
              <a:t>Click on the icon to add picture</a:t>
            </a:r>
          </a:p>
        </p:txBody>
      </p:sp>
      <p:pic>
        <p:nvPicPr>
          <p:cNvPr id="10" name="Graphic 9">
            <a:extLst>
              <a:ext uri="{FF2B5EF4-FFF2-40B4-BE49-F238E27FC236}">
                <a16:creationId xmlns:a16="http://schemas.microsoft.com/office/drawing/2014/main" id="{8F3D4196-89D8-48A0-B71D-C2406F4EA27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6956" r="14706"/>
          <a:stretch/>
        </p:blipFill>
        <p:spPr>
          <a:xfrm>
            <a:off x="10479461" y="0"/>
            <a:ext cx="1712539" cy="966788"/>
          </a:xfrm>
          <a:prstGeom prst="rect">
            <a:avLst/>
          </a:prstGeom>
        </p:spPr>
      </p:pic>
      <p:sp>
        <p:nvSpPr>
          <p:cNvPr id="38" name="Freeform: Shape 37">
            <a:extLst>
              <a:ext uri="{FF2B5EF4-FFF2-40B4-BE49-F238E27FC236}">
                <a16:creationId xmlns:a16="http://schemas.microsoft.com/office/drawing/2014/main" id="{9A763ECA-52E3-47AD-A5BE-980E0A3D3445}"/>
              </a:ext>
            </a:extLst>
          </p:cNvPr>
          <p:cNvSpPr/>
          <p:nvPr userDrawn="1"/>
        </p:nvSpPr>
        <p:spPr>
          <a:xfrm rot="10800000" flipH="1" flipV="1">
            <a:off x="4209145" y="6416606"/>
            <a:ext cx="1015998" cy="441394"/>
          </a:xfrm>
          <a:custGeom>
            <a:avLst/>
            <a:gdLst>
              <a:gd name="connsiteX0" fmla="*/ 168157 w 1015998"/>
              <a:gd name="connsiteY0" fmla="*/ 0 h 441394"/>
              <a:gd name="connsiteX1" fmla="*/ 847841 w 1015998"/>
              <a:gd name="connsiteY1" fmla="*/ 0 h 441394"/>
              <a:gd name="connsiteX2" fmla="*/ 1015998 w 1015998"/>
              <a:gd name="connsiteY2" fmla="*/ 439786 h 441394"/>
              <a:gd name="connsiteX3" fmla="*/ 1015383 w 1015998"/>
              <a:gd name="connsiteY3" fmla="*/ 441394 h 441394"/>
              <a:gd name="connsiteX4" fmla="*/ 615 w 1015998"/>
              <a:gd name="connsiteY4" fmla="*/ 441394 h 441394"/>
              <a:gd name="connsiteX5" fmla="*/ 0 w 1015998"/>
              <a:gd name="connsiteY5" fmla="*/ 439786 h 441394"/>
              <a:gd name="connsiteX6" fmla="*/ 168157 w 1015998"/>
              <a:gd name="connsiteY6" fmla="*/ 0 h 44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998" h="441394">
                <a:moveTo>
                  <a:pt x="168157" y="0"/>
                </a:moveTo>
                <a:lnTo>
                  <a:pt x="847841" y="0"/>
                </a:lnTo>
                <a:lnTo>
                  <a:pt x="1015998" y="439786"/>
                </a:lnTo>
                <a:lnTo>
                  <a:pt x="1015383" y="441394"/>
                </a:lnTo>
                <a:lnTo>
                  <a:pt x="615" y="441394"/>
                </a:lnTo>
                <a:lnTo>
                  <a:pt x="0" y="439786"/>
                </a:lnTo>
                <a:lnTo>
                  <a:pt x="168157" y="0"/>
                </a:lnTo>
                <a:close/>
              </a:path>
            </a:pathLst>
          </a:custGeom>
          <a:solidFill>
            <a:schemeClr val="accent2">
              <a:alpha val="1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4" name="Hexagon 13">
            <a:extLst>
              <a:ext uri="{FF2B5EF4-FFF2-40B4-BE49-F238E27FC236}">
                <a16:creationId xmlns:a16="http://schemas.microsoft.com/office/drawing/2014/main" id="{8589192C-D7E8-4EAB-981C-91E43242DF2C}"/>
              </a:ext>
            </a:extLst>
          </p:cNvPr>
          <p:cNvSpPr/>
          <p:nvPr/>
        </p:nvSpPr>
        <p:spPr>
          <a:xfrm rot="10800000" flipH="1">
            <a:off x="4749261" y="6112175"/>
            <a:ext cx="659356" cy="570820"/>
          </a:xfrm>
          <a:prstGeom prst="hexagon">
            <a:avLst>
              <a:gd name="adj" fmla="val 19118"/>
              <a:gd name="vf" fmla="val 115470"/>
            </a:avLst>
          </a:prstGeom>
          <a:noFill/>
          <a:ln w="5548" cap="flat">
            <a:solidFill>
              <a:schemeClr val="bg1">
                <a:lumMod val="75000"/>
              </a:schemeClr>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1928C3DC-8AE8-4F25-818E-3D8299BB2A7A}"/>
              </a:ext>
            </a:extLst>
          </p:cNvPr>
          <p:cNvSpPr>
            <a:spLocks noGrp="1"/>
          </p:cNvSpPr>
          <p:nvPr userDrawn="1">
            <p:ph type="title"/>
          </p:nvPr>
        </p:nvSpPr>
        <p:spPr>
          <a:xfrm>
            <a:off x="4905829" y="497024"/>
            <a:ext cx="6676571" cy="788987"/>
          </a:xfrm>
          <a:prstGeom prst="rect">
            <a:avLst/>
          </a:prstGeom>
        </p:spPr>
        <p:txBody>
          <a:bodyPr/>
          <a:lstStyle>
            <a:lvl1pPr>
              <a:defRPr>
                <a:solidFill>
                  <a:schemeClr val="tx2"/>
                </a:solidFill>
              </a:defRPr>
            </a:lvl1pPr>
          </a:lstStyle>
          <a:p>
            <a:r>
              <a:rPr lang="en-US"/>
              <a:t>Click to edit Master title style</a:t>
            </a:r>
          </a:p>
        </p:txBody>
      </p:sp>
      <p:sp>
        <p:nvSpPr>
          <p:cNvPr id="3" name="Freeform: Shape 2">
            <a:extLst>
              <a:ext uri="{FF2B5EF4-FFF2-40B4-BE49-F238E27FC236}">
                <a16:creationId xmlns:a16="http://schemas.microsoft.com/office/drawing/2014/main" id="{F3ABDEA5-788F-40F7-987B-73F82B687804}"/>
              </a:ext>
            </a:extLst>
          </p:cNvPr>
          <p:cNvSpPr/>
          <p:nvPr userDrawn="1"/>
        </p:nvSpPr>
        <p:spPr bwMode="auto">
          <a:xfrm flipV="1">
            <a:off x="6705600" y="1062575"/>
            <a:ext cx="5486400" cy="0"/>
          </a:xfrm>
          <a:custGeom>
            <a:avLst/>
            <a:gdLst>
              <a:gd name="connsiteX0" fmla="*/ 6900454 w 6900454"/>
              <a:gd name="connsiteY0" fmla="*/ 5863520 h 5863520"/>
              <a:gd name="connsiteX1" fmla="*/ 6768868 w 6900454"/>
              <a:gd name="connsiteY1" fmla="*/ 5863520 h 5863520"/>
              <a:gd name="connsiteX2" fmla="*/ 6752816 w 6900454"/>
              <a:gd name="connsiteY2" fmla="*/ 5863520 h 5863520"/>
              <a:gd name="connsiteX3" fmla="*/ 0 w 6900454"/>
              <a:gd name="connsiteY3" fmla="*/ 5863520 h 5863520"/>
              <a:gd name="connsiteX4" fmla="*/ 2084807 w 6900454"/>
              <a:gd name="connsiteY4" fmla="*/ 0 h 5863520"/>
              <a:gd name="connsiteX5" fmla="*/ 6752816 w 6900454"/>
              <a:gd name="connsiteY5" fmla="*/ 0 h 5863520"/>
              <a:gd name="connsiteX6" fmla="*/ 6768868 w 6900454"/>
              <a:gd name="connsiteY6" fmla="*/ 0 h 5863520"/>
              <a:gd name="connsiteX7" fmla="*/ 6900454 w 6900454"/>
              <a:gd name="connsiteY7" fmla="*/ 0 h 5863520"/>
              <a:gd name="connsiteX0" fmla="*/ 6900454 w 6991894"/>
              <a:gd name="connsiteY0" fmla="*/ 5863520 h 5954960"/>
              <a:gd name="connsiteX1" fmla="*/ 6768868 w 6991894"/>
              <a:gd name="connsiteY1" fmla="*/ 5863520 h 5954960"/>
              <a:gd name="connsiteX2" fmla="*/ 6752816 w 6991894"/>
              <a:gd name="connsiteY2" fmla="*/ 5863520 h 5954960"/>
              <a:gd name="connsiteX3" fmla="*/ 0 w 6991894"/>
              <a:gd name="connsiteY3" fmla="*/ 5863520 h 5954960"/>
              <a:gd name="connsiteX4" fmla="*/ 2084807 w 6991894"/>
              <a:gd name="connsiteY4" fmla="*/ 0 h 5954960"/>
              <a:gd name="connsiteX5" fmla="*/ 6752816 w 6991894"/>
              <a:gd name="connsiteY5" fmla="*/ 0 h 5954960"/>
              <a:gd name="connsiteX6" fmla="*/ 6768868 w 6991894"/>
              <a:gd name="connsiteY6" fmla="*/ 0 h 5954960"/>
              <a:gd name="connsiteX7" fmla="*/ 6900454 w 6991894"/>
              <a:gd name="connsiteY7" fmla="*/ 0 h 5954960"/>
              <a:gd name="connsiteX8" fmla="*/ 6991894 w 6991894"/>
              <a:gd name="connsiteY8" fmla="*/ 5954960 h 5954960"/>
              <a:gd name="connsiteX0" fmla="*/ 6900454 w 6900454"/>
              <a:gd name="connsiteY0" fmla="*/ 5863520 h 5863520"/>
              <a:gd name="connsiteX1" fmla="*/ 6768868 w 6900454"/>
              <a:gd name="connsiteY1" fmla="*/ 5863520 h 5863520"/>
              <a:gd name="connsiteX2" fmla="*/ 6752816 w 6900454"/>
              <a:gd name="connsiteY2" fmla="*/ 5863520 h 5863520"/>
              <a:gd name="connsiteX3" fmla="*/ 0 w 6900454"/>
              <a:gd name="connsiteY3" fmla="*/ 5863520 h 5863520"/>
              <a:gd name="connsiteX4" fmla="*/ 2084807 w 6900454"/>
              <a:gd name="connsiteY4" fmla="*/ 0 h 5863520"/>
              <a:gd name="connsiteX5" fmla="*/ 6752816 w 6900454"/>
              <a:gd name="connsiteY5" fmla="*/ 0 h 5863520"/>
              <a:gd name="connsiteX6" fmla="*/ 6768868 w 6900454"/>
              <a:gd name="connsiteY6" fmla="*/ 0 h 5863520"/>
              <a:gd name="connsiteX7" fmla="*/ 6900454 w 6900454"/>
              <a:gd name="connsiteY7" fmla="*/ 0 h 5863520"/>
              <a:gd name="connsiteX0" fmla="*/ 6900454 w 6900454"/>
              <a:gd name="connsiteY0" fmla="*/ 5863520 h 5871628"/>
              <a:gd name="connsiteX1" fmla="*/ 6768868 w 6900454"/>
              <a:gd name="connsiteY1" fmla="*/ 5863520 h 5871628"/>
              <a:gd name="connsiteX2" fmla="*/ 6752816 w 6900454"/>
              <a:gd name="connsiteY2" fmla="*/ 5863520 h 5871628"/>
              <a:gd name="connsiteX3" fmla="*/ 4202974 w 6900454"/>
              <a:gd name="connsiteY3" fmla="*/ 5871628 h 5871628"/>
              <a:gd name="connsiteX4" fmla="*/ 0 w 6900454"/>
              <a:gd name="connsiteY4" fmla="*/ 5863520 h 5871628"/>
              <a:gd name="connsiteX5" fmla="*/ 2084807 w 6900454"/>
              <a:gd name="connsiteY5" fmla="*/ 0 h 5871628"/>
              <a:gd name="connsiteX6" fmla="*/ 6752816 w 6900454"/>
              <a:gd name="connsiteY6" fmla="*/ 0 h 5871628"/>
              <a:gd name="connsiteX7" fmla="*/ 6768868 w 6900454"/>
              <a:gd name="connsiteY7" fmla="*/ 0 h 5871628"/>
              <a:gd name="connsiteX8" fmla="*/ 6900454 w 6900454"/>
              <a:gd name="connsiteY8" fmla="*/ 0 h 5871628"/>
              <a:gd name="connsiteX0" fmla="*/ 6768868 w 6900454"/>
              <a:gd name="connsiteY0" fmla="*/ 5863520 h 5871628"/>
              <a:gd name="connsiteX1" fmla="*/ 6752816 w 6900454"/>
              <a:gd name="connsiteY1" fmla="*/ 5863520 h 5871628"/>
              <a:gd name="connsiteX2" fmla="*/ 4202974 w 6900454"/>
              <a:gd name="connsiteY2" fmla="*/ 5871628 h 5871628"/>
              <a:gd name="connsiteX3" fmla="*/ 0 w 6900454"/>
              <a:gd name="connsiteY3" fmla="*/ 5863520 h 5871628"/>
              <a:gd name="connsiteX4" fmla="*/ 2084807 w 6900454"/>
              <a:gd name="connsiteY4" fmla="*/ 0 h 5871628"/>
              <a:gd name="connsiteX5" fmla="*/ 6752816 w 6900454"/>
              <a:gd name="connsiteY5" fmla="*/ 0 h 5871628"/>
              <a:gd name="connsiteX6" fmla="*/ 6768868 w 6900454"/>
              <a:gd name="connsiteY6" fmla="*/ 0 h 5871628"/>
              <a:gd name="connsiteX7" fmla="*/ 6900454 w 6900454"/>
              <a:gd name="connsiteY7" fmla="*/ 0 h 5871628"/>
              <a:gd name="connsiteX0" fmla="*/ 6752816 w 6900454"/>
              <a:gd name="connsiteY0" fmla="*/ 5863520 h 5871628"/>
              <a:gd name="connsiteX1" fmla="*/ 4202974 w 6900454"/>
              <a:gd name="connsiteY1" fmla="*/ 5871628 h 5871628"/>
              <a:gd name="connsiteX2" fmla="*/ 0 w 6900454"/>
              <a:gd name="connsiteY2" fmla="*/ 5863520 h 5871628"/>
              <a:gd name="connsiteX3" fmla="*/ 2084807 w 6900454"/>
              <a:gd name="connsiteY3" fmla="*/ 0 h 5871628"/>
              <a:gd name="connsiteX4" fmla="*/ 6752816 w 6900454"/>
              <a:gd name="connsiteY4" fmla="*/ 0 h 5871628"/>
              <a:gd name="connsiteX5" fmla="*/ 6768868 w 6900454"/>
              <a:gd name="connsiteY5" fmla="*/ 0 h 5871628"/>
              <a:gd name="connsiteX6" fmla="*/ 6900454 w 6900454"/>
              <a:gd name="connsiteY6" fmla="*/ 0 h 5871628"/>
              <a:gd name="connsiteX0" fmla="*/ 4202974 w 6900454"/>
              <a:gd name="connsiteY0" fmla="*/ 5871628 h 5871628"/>
              <a:gd name="connsiteX1" fmla="*/ 0 w 6900454"/>
              <a:gd name="connsiteY1" fmla="*/ 5863520 h 5871628"/>
              <a:gd name="connsiteX2" fmla="*/ 2084807 w 6900454"/>
              <a:gd name="connsiteY2" fmla="*/ 0 h 5871628"/>
              <a:gd name="connsiteX3" fmla="*/ 6752816 w 6900454"/>
              <a:gd name="connsiteY3" fmla="*/ 0 h 5871628"/>
              <a:gd name="connsiteX4" fmla="*/ 6768868 w 6900454"/>
              <a:gd name="connsiteY4" fmla="*/ 0 h 5871628"/>
              <a:gd name="connsiteX5" fmla="*/ 6900454 w 6900454"/>
              <a:gd name="connsiteY5" fmla="*/ 0 h 5871628"/>
              <a:gd name="connsiteX0" fmla="*/ 4190274 w 6900454"/>
              <a:gd name="connsiteY0" fmla="*/ 5858928 h 5863520"/>
              <a:gd name="connsiteX1" fmla="*/ 0 w 6900454"/>
              <a:gd name="connsiteY1" fmla="*/ 5863520 h 5863520"/>
              <a:gd name="connsiteX2" fmla="*/ 2084807 w 6900454"/>
              <a:gd name="connsiteY2" fmla="*/ 0 h 5863520"/>
              <a:gd name="connsiteX3" fmla="*/ 6752816 w 6900454"/>
              <a:gd name="connsiteY3" fmla="*/ 0 h 5863520"/>
              <a:gd name="connsiteX4" fmla="*/ 6768868 w 6900454"/>
              <a:gd name="connsiteY4" fmla="*/ 0 h 5863520"/>
              <a:gd name="connsiteX5" fmla="*/ 6900454 w 6900454"/>
              <a:gd name="connsiteY5" fmla="*/ 0 h 5863520"/>
              <a:gd name="connsiteX0" fmla="*/ 4205514 w 6915694"/>
              <a:gd name="connsiteY0" fmla="*/ 5858928 h 5863520"/>
              <a:gd name="connsiteX1" fmla="*/ 0 w 6915694"/>
              <a:gd name="connsiteY1" fmla="*/ 5863520 h 5863520"/>
              <a:gd name="connsiteX2" fmla="*/ 2100047 w 6915694"/>
              <a:gd name="connsiteY2" fmla="*/ 0 h 5863520"/>
              <a:gd name="connsiteX3" fmla="*/ 6768056 w 6915694"/>
              <a:gd name="connsiteY3" fmla="*/ 0 h 5863520"/>
              <a:gd name="connsiteX4" fmla="*/ 6784108 w 6915694"/>
              <a:gd name="connsiteY4" fmla="*/ 0 h 5863520"/>
              <a:gd name="connsiteX5" fmla="*/ 6915694 w 6915694"/>
              <a:gd name="connsiteY5" fmla="*/ 0 h 5863520"/>
              <a:gd name="connsiteX0" fmla="*/ 0 w 6915694"/>
              <a:gd name="connsiteY0" fmla="*/ 5863520 h 5863520"/>
              <a:gd name="connsiteX1" fmla="*/ 2100047 w 6915694"/>
              <a:gd name="connsiteY1" fmla="*/ 0 h 5863520"/>
              <a:gd name="connsiteX2" fmla="*/ 6768056 w 6915694"/>
              <a:gd name="connsiteY2" fmla="*/ 0 h 5863520"/>
              <a:gd name="connsiteX3" fmla="*/ 6784108 w 6915694"/>
              <a:gd name="connsiteY3" fmla="*/ 0 h 5863520"/>
              <a:gd name="connsiteX4" fmla="*/ 6915694 w 6915694"/>
              <a:gd name="connsiteY4" fmla="*/ 0 h 5863520"/>
              <a:gd name="connsiteX0" fmla="*/ 0 w 4815647"/>
              <a:gd name="connsiteY0" fmla="*/ 0 h 0"/>
              <a:gd name="connsiteX1" fmla="*/ 4668009 w 4815647"/>
              <a:gd name="connsiteY1" fmla="*/ 0 h 0"/>
              <a:gd name="connsiteX2" fmla="*/ 4684061 w 4815647"/>
              <a:gd name="connsiteY2" fmla="*/ 0 h 0"/>
              <a:gd name="connsiteX3" fmla="*/ 4815647 w 4815647"/>
              <a:gd name="connsiteY3" fmla="*/ 0 h 0"/>
            </a:gdLst>
            <a:ahLst/>
            <a:cxnLst>
              <a:cxn ang="0">
                <a:pos x="connsiteX0" y="connsiteY0"/>
              </a:cxn>
              <a:cxn ang="0">
                <a:pos x="connsiteX1" y="connsiteY1"/>
              </a:cxn>
              <a:cxn ang="0">
                <a:pos x="connsiteX2" y="connsiteY2"/>
              </a:cxn>
              <a:cxn ang="0">
                <a:pos x="connsiteX3" y="connsiteY3"/>
              </a:cxn>
            </a:cxnLst>
            <a:rect l="l" t="t" r="r" b="b"/>
            <a:pathLst>
              <a:path w="4815647">
                <a:moveTo>
                  <a:pt x="0" y="0"/>
                </a:moveTo>
                <a:lnTo>
                  <a:pt x="4668009" y="0"/>
                </a:lnTo>
                <a:lnTo>
                  <a:pt x="4684061" y="0"/>
                </a:lnTo>
                <a:lnTo>
                  <a:pt x="4815647" y="0"/>
                </a:lnTo>
              </a:path>
            </a:pathLst>
          </a:custGeom>
          <a:noFill/>
          <a:ln w="6350">
            <a:solidFill>
              <a:schemeClr val="bg1">
                <a:lumMod val="7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a:extLst>
              <a:ext uri="{FF2B5EF4-FFF2-40B4-BE49-F238E27FC236}">
                <a16:creationId xmlns:a16="http://schemas.microsoft.com/office/drawing/2014/main" id="{F151B56B-99B0-47D0-BE3A-051165CE2A30}"/>
              </a:ext>
            </a:extLst>
          </p:cNvPr>
          <p:cNvSpPr/>
          <p:nvPr userDrawn="1"/>
        </p:nvSpPr>
        <p:spPr bwMode="auto">
          <a:xfrm>
            <a:off x="1" y="6790622"/>
            <a:ext cx="12192000" cy="67378"/>
          </a:xfrm>
          <a:prstGeom prst="rect">
            <a:avLst/>
          </a:prstGeom>
          <a:gradFill flip="none" rotWithShape="1">
            <a:gsLst>
              <a:gs pos="80000">
                <a:schemeClr val="accent5"/>
              </a:gs>
              <a:gs pos="0">
                <a:schemeClr val="accent6"/>
              </a:gs>
            </a:gsLst>
            <a:lin ang="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Tree>
    <p:extLst>
      <p:ext uri="{BB962C8B-B14F-4D97-AF65-F5344CB8AC3E}">
        <p14:creationId xmlns:p14="http://schemas.microsoft.com/office/powerpoint/2010/main" val="3106353456"/>
      </p:ext>
    </p:extLst>
  </p:cSld>
  <p:clrMapOvr>
    <a:masterClrMapping/>
  </p:clrMapOvr>
  <p:transition>
    <p:fade/>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Right Image with content">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F34CD998-7288-4799-AEAC-44827D8A88CE}"/>
              </a:ext>
            </a:extLst>
          </p:cNvPr>
          <p:cNvSpPr>
            <a:spLocks noGrp="1"/>
          </p:cNvSpPr>
          <p:nvPr>
            <p:ph type="pic" sz="quarter" idx="10" hasCustomPrompt="1"/>
          </p:nvPr>
        </p:nvSpPr>
        <p:spPr>
          <a:xfrm flipH="1">
            <a:off x="7496175" y="0"/>
            <a:ext cx="4706938" cy="6858000"/>
          </a:xfrm>
          <a:custGeom>
            <a:avLst/>
            <a:gdLst>
              <a:gd name="connsiteX0" fmla="*/ 0 w 4706938"/>
              <a:gd name="connsiteY0" fmla="*/ 0 h 6858000"/>
              <a:gd name="connsiteX1" fmla="*/ 4706938 w 4706938"/>
              <a:gd name="connsiteY1" fmla="*/ 0 h 6858000"/>
              <a:gd name="connsiteX2" fmla="*/ 4706938 w 4706938"/>
              <a:gd name="connsiteY2" fmla="*/ 6294120 h 6858000"/>
              <a:gd name="connsiteX3" fmla="*/ 4282651 w 4706938"/>
              <a:gd name="connsiteY3" fmla="*/ 6294120 h 6858000"/>
              <a:gd name="connsiteX4" fmla="*/ 4067661 w 4706938"/>
              <a:gd name="connsiteY4" fmla="*/ 6856392 h 6858000"/>
              <a:gd name="connsiteX5" fmla="*/ 4068276 w 4706938"/>
              <a:gd name="connsiteY5" fmla="*/ 6858000 h 6858000"/>
              <a:gd name="connsiteX6" fmla="*/ 0 w 47069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6938" h="6858000">
                <a:moveTo>
                  <a:pt x="0" y="0"/>
                </a:moveTo>
                <a:lnTo>
                  <a:pt x="4706938" y="0"/>
                </a:lnTo>
                <a:lnTo>
                  <a:pt x="4706938" y="6294120"/>
                </a:lnTo>
                <a:lnTo>
                  <a:pt x="4282651" y="6294120"/>
                </a:lnTo>
                <a:lnTo>
                  <a:pt x="4067661" y="6856392"/>
                </a:lnTo>
                <a:lnTo>
                  <a:pt x="4068276" y="6858000"/>
                </a:lnTo>
                <a:lnTo>
                  <a:pt x="0" y="6858000"/>
                </a:lnTo>
                <a:close/>
              </a:path>
            </a:pathLst>
          </a:custGeom>
          <a:solidFill>
            <a:schemeClr val="accent1"/>
          </a:solidFill>
        </p:spPr>
        <p:txBody>
          <a:bodyPr wrap="square" anchor="ctr">
            <a:noAutofit/>
          </a:bodyPr>
          <a:lstStyle>
            <a:lvl1pPr marL="0" indent="0" algn="ctr">
              <a:buNone/>
              <a:defRPr sz="2400">
                <a:solidFill>
                  <a:schemeClr val="bg1"/>
                </a:solidFill>
              </a:defRPr>
            </a:lvl1pPr>
          </a:lstStyle>
          <a:p>
            <a:r>
              <a:rPr lang="en-US"/>
              <a:t>Click on the icon to add picture</a:t>
            </a:r>
          </a:p>
        </p:txBody>
      </p:sp>
      <p:grpSp>
        <p:nvGrpSpPr>
          <p:cNvPr id="3" name="Group 2">
            <a:extLst>
              <a:ext uri="{FF2B5EF4-FFF2-40B4-BE49-F238E27FC236}">
                <a16:creationId xmlns:a16="http://schemas.microsoft.com/office/drawing/2014/main" id="{0C61A1F6-28BE-4FF4-B9E0-585C84AB2D24}"/>
              </a:ext>
            </a:extLst>
          </p:cNvPr>
          <p:cNvGrpSpPr/>
          <p:nvPr userDrawn="1"/>
        </p:nvGrpSpPr>
        <p:grpSpPr>
          <a:xfrm flipH="1">
            <a:off x="6803120" y="6112175"/>
            <a:ext cx="1199472" cy="745825"/>
            <a:chOff x="11705320" y="6112175"/>
            <a:chExt cx="1199472" cy="745825"/>
          </a:xfrm>
        </p:grpSpPr>
        <p:sp>
          <p:nvSpPr>
            <p:cNvPr id="38" name="Freeform: Shape 37">
              <a:extLst>
                <a:ext uri="{FF2B5EF4-FFF2-40B4-BE49-F238E27FC236}">
                  <a16:creationId xmlns:a16="http://schemas.microsoft.com/office/drawing/2014/main" id="{9A763ECA-52E3-47AD-A5BE-980E0A3D3445}"/>
                </a:ext>
              </a:extLst>
            </p:cNvPr>
            <p:cNvSpPr/>
            <p:nvPr userDrawn="1"/>
          </p:nvSpPr>
          <p:spPr>
            <a:xfrm rot="10800000" flipH="1" flipV="1">
              <a:off x="11705320" y="6416606"/>
              <a:ext cx="1015998" cy="441394"/>
            </a:xfrm>
            <a:custGeom>
              <a:avLst/>
              <a:gdLst>
                <a:gd name="connsiteX0" fmla="*/ 168157 w 1015998"/>
                <a:gd name="connsiteY0" fmla="*/ 0 h 441394"/>
                <a:gd name="connsiteX1" fmla="*/ 847841 w 1015998"/>
                <a:gd name="connsiteY1" fmla="*/ 0 h 441394"/>
                <a:gd name="connsiteX2" fmla="*/ 1015998 w 1015998"/>
                <a:gd name="connsiteY2" fmla="*/ 439786 h 441394"/>
                <a:gd name="connsiteX3" fmla="*/ 1015383 w 1015998"/>
                <a:gd name="connsiteY3" fmla="*/ 441394 h 441394"/>
                <a:gd name="connsiteX4" fmla="*/ 615 w 1015998"/>
                <a:gd name="connsiteY4" fmla="*/ 441394 h 441394"/>
                <a:gd name="connsiteX5" fmla="*/ 0 w 1015998"/>
                <a:gd name="connsiteY5" fmla="*/ 439786 h 441394"/>
                <a:gd name="connsiteX6" fmla="*/ 168157 w 1015998"/>
                <a:gd name="connsiteY6" fmla="*/ 0 h 44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998" h="441394">
                  <a:moveTo>
                    <a:pt x="168157" y="0"/>
                  </a:moveTo>
                  <a:lnTo>
                    <a:pt x="847841" y="0"/>
                  </a:lnTo>
                  <a:lnTo>
                    <a:pt x="1015998" y="439786"/>
                  </a:lnTo>
                  <a:lnTo>
                    <a:pt x="1015383" y="441394"/>
                  </a:lnTo>
                  <a:lnTo>
                    <a:pt x="615" y="441394"/>
                  </a:lnTo>
                  <a:lnTo>
                    <a:pt x="0" y="439786"/>
                  </a:lnTo>
                  <a:lnTo>
                    <a:pt x="168157" y="0"/>
                  </a:lnTo>
                  <a:close/>
                </a:path>
              </a:pathLst>
            </a:custGeom>
            <a:solidFill>
              <a:schemeClr val="accent2">
                <a:alpha val="1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4" name="Hexagon 13">
              <a:extLst>
                <a:ext uri="{FF2B5EF4-FFF2-40B4-BE49-F238E27FC236}">
                  <a16:creationId xmlns:a16="http://schemas.microsoft.com/office/drawing/2014/main" id="{8589192C-D7E8-4EAB-981C-91E43242DF2C}"/>
                </a:ext>
              </a:extLst>
            </p:cNvPr>
            <p:cNvSpPr/>
            <p:nvPr/>
          </p:nvSpPr>
          <p:spPr>
            <a:xfrm rot="10800000" flipH="1">
              <a:off x="12245436" y="6112175"/>
              <a:ext cx="659356" cy="570820"/>
            </a:xfrm>
            <a:prstGeom prst="hexagon">
              <a:avLst>
                <a:gd name="adj" fmla="val 19118"/>
                <a:gd name="vf" fmla="val 115470"/>
              </a:avLst>
            </a:prstGeom>
            <a:noFill/>
            <a:ln w="5548" cap="flat">
              <a:solidFill>
                <a:schemeClr val="bg1">
                  <a:lumMod val="75000"/>
                </a:schemeClr>
              </a:solidFill>
              <a:prstDash val="solid"/>
              <a:miter/>
            </a:ln>
          </p:spPr>
          <p:txBody>
            <a:bodyPr rtlCol="0" anchor="ctr"/>
            <a:lstStyle/>
            <a:p>
              <a:endParaRPr lang="en-US"/>
            </a:p>
          </p:txBody>
        </p:sp>
      </p:grpSp>
      <p:sp>
        <p:nvSpPr>
          <p:cNvPr id="4" name="Title 3">
            <a:extLst>
              <a:ext uri="{FF2B5EF4-FFF2-40B4-BE49-F238E27FC236}">
                <a16:creationId xmlns:a16="http://schemas.microsoft.com/office/drawing/2014/main" id="{F3241041-59AA-44E9-A4CF-5CB42343492E}"/>
              </a:ext>
            </a:extLst>
          </p:cNvPr>
          <p:cNvSpPr>
            <a:spLocks noGrp="1"/>
          </p:cNvSpPr>
          <p:nvPr>
            <p:ph type="title"/>
          </p:nvPr>
        </p:nvSpPr>
        <p:spPr>
          <a:xfrm>
            <a:off x="419099" y="417512"/>
            <a:ext cx="6867071" cy="788987"/>
          </a:xfrm>
          <a:prstGeom prst="rect">
            <a:avLst/>
          </a:prstGeom>
        </p:spPr>
        <p:txBody>
          <a:bodyPr/>
          <a:lstStyle>
            <a:lvl1pPr>
              <a:defRPr>
                <a:solidFill>
                  <a:schemeClr val="tx2"/>
                </a:solidFill>
              </a:defRPr>
            </a:lvl1pPr>
          </a:lstStyle>
          <a:p>
            <a:r>
              <a:rPr lang="en-US"/>
              <a:t>Click to edit Master title style</a:t>
            </a:r>
          </a:p>
        </p:txBody>
      </p:sp>
      <p:sp>
        <p:nvSpPr>
          <p:cNvPr id="2" name="Rectangle 1">
            <a:extLst>
              <a:ext uri="{FF2B5EF4-FFF2-40B4-BE49-F238E27FC236}">
                <a16:creationId xmlns:a16="http://schemas.microsoft.com/office/drawing/2014/main" id="{3A9034FB-001A-4FFC-9A8F-D9A9A8BC65B5}"/>
              </a:ext>
            </a:extLst>
          </p:cNvPr>
          <p:cNvSpPr/>
          <p:nvPr userDrawn="1"/>
        </p:nvSpPr>
        <p:spPr bwMode="auto">
          <a:xfrm>
            <a:off x="1" y="6790622"/>
            <a:ext cx="12192000" cy="67378"/>
          </a:xfrm>
          <a:prstGeom prst="rect">
            <a:avLst/>
          </a:prstGeom>
          <a:gradFill flip="none" rotWithShape="1">
            <a:gsLst>
              <a:gs pos="80000">
                <a:schemeClr val="accent5"/>
              </a:gs>
              <a:gs pos="0">
                <a:schemeClr val="accent6"/>
              </a:gs>
            </a:gsLst>
            <a:lin ang="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5" name="Freeform: Shape 4">
            <a:extLst>
              <a:ext uri="{FF2B5EF4-FFF2-40B4-BE49-F238E27FC236}">
                <a16:creationId xmlns:a16="http://schemas.microsoft.com/office/drawing/2014/main" id="{B208F448-E8C7-44D8-90C0-B9119E2B131E}"/>
              </a:ext>
            </a:extLst>
          </p:cNvPr>
          <p:cNvSpPr/>
          <p:nvPr userDrawn="1"/>
        </p:nvSpPr>
        <p:spPr bwMode="auto">
          <a:xfrm flipH="1" flipV="1">
            <a:off x="0" y="1062575"/>
            <a:ext cx="5486400" cy="0"/>
          </a:xfrm>
          <a:custGeom>
            <a:avLst/>
            <a:gdLst>
              <a:gd name="connsiteX0" fmla="*/ 6900454 w 6900454"/>
              <a:gd name="connsiteY0" fmla="*/ 5863520 h 5863520"/>
              <a:gd name="connsiteX1" fmla="*/ 6768868 w 6900454"/>
              <a:gd name="connsiteY1" fmla="*/ 5863520 h 5863520"/>
              <a:gd name="connsiteX2" fmla="*/ 6752816 w 6900454"/>
              <a:gd name="connsiteY2" fmla="*/ 5863520 h 5863520"/>
              <a:gd name="connsiteX3" fmla="*/ 0 w 6900454"/>
              <a:gd name="connsiteY3" fmla="*/ 5863520 h 5863520"/>
              <a:gd name="connsiteX4" fmla="*/ 2084807 w 6900454"/>
              <a:gd name="connsiteY4" fmla="*/ 0 h 5863520"/>
              <a:gd name="connsiteX5" fmla="*/ 6752816 w 6900454"/>
              <a:gd name="connsiteY5" fmla="*/ 0 h 5863520"/>
              <a:gd name="connsiteX6" fmla="*/ 6768868 w 6900454"/>
              <a:gd name="connsiteY6" fmla="*/ 0 h 5863520"/>
              <a:gd name="connsiteX7" fmla="*/ 6900454 w 6900454"/>
              <a:gd name="connsiteY7" fmla="*/ 0 h 5863520"/>
              <a:gd name="connsiteX0" fmla="*/ 6900454 w 6991894"/>
              <a:gd name="connsiteY0" fmla="*/ 5863520 h 5954960"/>
              <a:gd name="connsiteX1" fmla="*/ 6768868 w 6991894"/>
              <a:gd name="connsiteY1" fmla="*/ 5863520 h 5954960"/>
              <a:gd name="connsiteX2" fmla="*/ 6752816 w 6991894"/>
              <a:gd name="connsiteY2" fmla="*/ 5863520 h 5954960"/>
              <a:gd name="connsiteX3" fmla="*/ 0 w 6991894"/>
              <a:gd name="connsiteY3" fmla="*/ 5863520 h 5954960"/>
              <a:gd name="connsiteX4" fmla="*/ 2084807 w 6991894"/>
              <a:gd name="connsiteY4" fmla="*/ 0 h 5954960"/>
              <a:gd name="connsiteX5" fmla="*/ 6752816 w 6991894"/>
              <a:gd name="connsiteY5" fmla="*/ 0 h 5954960"/>
              <a:gd name="connsiteX6" fmla="*/ 6768868 w 6991894"/>
              <a:gd name="connsiteY6" fmla="*/ 0 h 5954960"/>
              <a:gd name="connsiteX7" fmla="*/ 6900454 w 6991894"/>
              <a:gd name="connsiteY7" fmla="*/ 0 h 5954960"/>
              <a:gd name="connsiteX8" fmla="*/ 6991894 w 6991894"/>
              <a:gd name="connsiteY8" fmla="*/ 5954960 h 5954960"/>
              <a:gd name="connsiteX0" fmla="*/ 6900454 w 6900454"/>
              <a:gd name="connsiteY0" fmla="*/ 5863520 h 5863520"/>
              <a:gd name="connsiteX1" fmla="*/ 6768868 w 6900454"/>
              <a:gd name="connsiteY1" fmla="*/ 5863520 h 5863520"/>
              <a:gd name="connsiteX2" fmla="*/ 6752816 w 6900454"/>
              <a:gd name="connsiteY2" fmla="*/ 5863520 h 5863520"/>
              <a:gd name="connsiteX3" fmla="*/ 0 w 6900454"/>
              <a:gd name="connsiteY3" fmla="*/ 5863520 h 5863520"/>
              <a:gd name="connsiteX4" fmla="*/ 2084807 w 6900454"/>
              <a:gd name="connsiteY4" fmla="*/ 0 h 5863520"/>
              <a:gd name="connsiteX5" fmla="*/ 6752816 w 6900454"/>
              <a:gd name="connsiteY5" fmla="*/ 0 h 5863520"/>
              <a:gd name="connsiteX6" fmla="*/ 6768868 w 6900454"/>
              <a:gd name="connsiteY6" fmla="*/ 0 h 5863520"/>
              <a:gd name="connsiteX7" fmla="*/ 6900454 w 6900454"/>
              <a:gd name="connsiteY7" fmla="*/ 0 h 5863520"/>
              <a:gd name="connsiteX0" fmla="*/ 6900454 w 6900454"/>
              <a:gd name="connsiteY0" fmla="*/ 5863520 h 5871628"/>
              <a:gd name="connsiteX1" fmla="*/ 6768868 w 6900454"/>
              <a:gd name="connsiteY1" fmla="*/ 5863520 h 5871628"/>
              <a:gd name="connsiteX2" fmla="*/ 6752816 w 6900454"/>
              <a:gd name="connsiteY2" fmla="*/ 5863520 h 5871628"/>
              <a:gd name="connsiteX3" fmla="*/ 4202974 w 6900454"/>
              <a:gd name="connsiteY3" fmla="*/ 5871628 h 5871628"/>
              <a:gd name="connsiteX4" fmla="*/ 0 w 6900454"/>
              <a:gd name="connsiteY4" fmla="*/ 5863520 h 5871628"/>
              <a:gd name="connsiteX5" fmla="*/ 2084807 w 6900454"/>
              <a:gd name="connsiteY5" fmla="*/ 0 h 5871628"/>
              <a:gd name="connsiteX6" fmla="*/ 6752816 w 6900454"/>
              <a:gd name="connsiteY6" fmla="*/ 0 h 5871628"/>
              <a:gd name="connsiteX7" fmla="*/ 6768868 w 6900454"/>
              <a:gd name="connsiteY7" fmla="*/ 0 h 5871628"/>
              <a:gd name="connsiteX8" fmla="*/ 6900454 w 6900454"/>
              <a:gd name="connsiteY8" fmla="*/ 0 h 5871628"/>
              <a:gd name="connsiteX0" fmla="*/ 6768868 w 6900454"/>
              <a:gd name="connsiteY0" fmla="*/ 5863520 h 5871628"/>
              <a:gd name="connsiteX1" fmla="*/ 6752816 w 6900454"/>
              <a:gd name="connsiteY1" fmla="*/ 5863520 h 5871628"/>
              <a:gd name="connsiteX2" fmla="*/ 4202974 w 6900454"/>
              <a:gd name="connsiteY2" fmla="*/ 5871628 h 5871628"/>
              <a:gd name="connsiteX3" fmla="*/ 0 w 6900454"/>
              <a:gd name="connsiteY3" fmla="*/ 5863520 h 5871628"/>
              <a:gd name="connsiteX4" fmla="*/ 2084807 w 6900454"/>
              <a:gd name="connsiteY4" fmla="*/ 0 h 5871628"/>
              <a:gd name="connsiteX5" fmla="*/ 6752816 w 6900454"/>
              <a:gd name="connsiteY5" fmla="*/ 0 h 5871628"/>
              <a:gd name="connsiteX6" fmla="*/ 6768868 w 6900454"/>
              <a:gd name="connsiteY6" fmla="*/ 0 h 5871628"/>
              <a:gd name="connsiteX7" fmla="*/ 6900454 w 6900454"/>
              <a:gd name="connsiteY7" fmla="*/ 0 h 5871628"/>
              <a:gd name="connsiteX0" fmla="*/ 6752816 w 6900454"/>
              <a:gd name="connsiteY0" fmla="*/ 5863520 h 5871628"/>
              <a:gd name="connsiteX1" fmla="*/ 4202974 w 6900454"/>
              <a:gd name="connsiteY1" fmla="*/ 5871628 h 5871628"/>
              <a:gd name="connsiteX2" fmla="*/ 0 w 6900454"/>
              <a:gd name="connsiteY2" fmla="*/ 5863520 h 5871628"/>
              <a:gd name="connsiteX3" fmla="*/ 2084807 w 6900454"/>
              <a:gd name="connsiteY3" fmla="*/ 0 h 5871628"/>
              <a:gd name="connsiteX4" fmla="*/ 6752816 w 6900454"/>
              <a:gd name="connsiteY4" fmla="*/ 0 h 5871628"/>
              <a:gd name="connsiteX5" fmla="*/ 6768868 w 6900454"/>
              <a:gd name="connsiteY5" fmla="*/ 0 h 5871628"/>
              <a:gd name="connsiteX6" fmla="*/ 6900454 w 6900454"/>
              <a:gd name="connsiteY6" fmla="*/ 0 h 5871628"/>
              <a:gd name="connsiteX0" fmla="*/ 4202974 w 6900454"/>
              <a:gd name="connsiteY0" fmla="*/ 5871628 h 5871628"/>
              <a:gd name="connsiteX1" fmla="*/ 0 w 6900454"/>
              <a:gd name="connsiteY1" fmla="*/ 5863520 h 5871628"/>
              <a:gd name="connsiteX2" fmla="*/ 2084807 w 6900454"/>
              <a:gd name="connsiteY2" fmla="*/ 0 h 5871628"/>
              <a:gd name="connsiteX3" fmla="*/ 6752816 w 6900454"/>
              <a:gd name="connsiteY3" fmla="*/ 0 h 5871628"/>
              <a:gd name="connsiteX4" fmla="*/ 6768868 w 6900454"/>
              <a:gd name="connsiteY4" fmla="*/ 0 h 5871628"/>
              <a:gd name="connsiteX5" fmla="*/ 6900454 w 6900454"/>
              <a:gd name="connsiteY5" fmla="*/ 0 h 5871628"/>
              <a:gd name="connsiteX0" fmla="*/ 4190274 w 6900454"/>
              <a:gd name="connsiteY0" fmla="*/ 5858928 h 5863520"/>
              <a:gd name="connsiteX1" fmla="*/ 0 w 6900454"/>
              <a:gd name="connsiteY1" fmla="*/ 5863520 h 5863520"/>
              <a:gd name="connsiteX2" fmla="*/ 2084807 w 6900454"/>
              <a:gd name="connsiteY2" fmla="*/ 0 h 5863520"/>
              <a:gd name="connsiteX3" fmla="*/ 6752816 w 6900454"/>
              <a:gd name="connsiteY3" fmla="*/ 0 h 5863520"/>
              <a:gd name="connsiteX4" fmla="*/ 6768868 w 6900454"/>
              <a:gd name="connsiteY4" fmla="*/ 0 h 5863520"/>
              <a:gd name="connsiteX5" fmla="*/ 6900454 w 6900454"/>
              <a:gd name="connsiteY5" fmla="*/ 0 h 5863520"/>
              <a:gd name="connsiteX0" fmla="*/ 4205514 w 6915694"/>
              <a:gd name="connsiteY0" fmla="*/ 5858928 h 5863520"/>
              <a:gd name="connsiteX1" fmla="*/ 0 w 6915694"/>
              <a:gd name="connsiteY1" fmla="*/ 5863520 h 5863520"/>
              <a:gd name="connsiteX2" fmla="*/ 2100047 w 6915694"/>
              <a:gd name="connsiteY2" fmla="*/ 0 h 5863520"/>
              <a:gd name="connsiteX3" fmla="*/ 6768056 w 6915694"/>
              <a:gd name="connsiteY3" fmla="*/ 0 h 5863520"/>
              <a:gd name="connsiteX4" fmla="*/ 6784108 w 6915694"/>
              <a:gd name="connsiteY4" fmla="*/ 0 h 5863520"/>
              <a:gd name="connsiteX5" fmla="*/ 6915694 w 6915694"/>
              <a:gd name="connsiteY5" fmla="*/ 0 h 5863520"/>
              <a:gd name="connsiteX0" fmla="*/ 0 w 6915694"/>
              <a:gd name="connsiteY0" fmla="*/ 5863520 h 5863520"/>
              <a:gd name="connsiteX1" fmla="*/ 2100047 w 6915694"/>
              <a:gd name="connsiteY1" fmla="*/ 0 h 5863520"/>
              <a:gd name="connsiteX2" fmla="*/ 6768056 w 6915694"/>
              <a:gd name="connsiteY2" fmla="*/ 0 h 5863520"/>
              <a:gd name="connsiteX3" fmla="*/ 6784108 w 6915694"/>
              <a:gd name="connsiteY3" fmla="*/ 0 h 5863520"/>
              <a:gd name="connsiteX4" fmla="*/ 6915694 w 6915694"/>
              <a:gd name="connsiteY4" fmla="*/ 0 h 5863520"/>
              <a:gd name="connsiteX0" fmla="*/ 0 w 4815647"/>
              <a:gd name="connsiteY0" fmla="*/ 0 h 0"/>
              <a:gd name="connsiteX1" fmla="*/ 4668009 w 4815647"/>
              <a:gd name="connsiteY1" fmla="*/ 0 h 0"/>
              <a:gd name="connsiteX2" fmla="*/ 4684061 w 4815647"/>
              <a:gd name="connsiteY2" fmla="*/ 0 h 0"/>
              <a:gd name="connsiteX3" fmla="*/ 4815647 w 4815647"/>
              <a:gd name="connsiteY3" fmla="*/ 0 h 0"/>
            </a:gdLst>
            <a:ahLst/>
            <a:cxnLst>
              <a:cxn ang="0">
                <a:pos x="connsiteX0" y="connsiteY0"/>
              </a:cxn>
              <a:cxn ang="0">
                <a:pos x="connsiteX1" y="connsiteY1"/>
              </a:cxn>
              <a:cxn ang="0">
                <a:pos x="connsiteX2" y="connsiteY2"/>
              </a:cxn>
              <a:cxn ang="0">
                <a:pos x="connsiteX3" y="connsiteY3"/>
              </a:cxn>
            </a:cxnLst>
            <a:rect l="l" t="t" r="r" b="b"/>
            <a:pathLst>
              <a:path w="4815647">
                <a:moveTo>
                  <a:pt x="0" y="0"/>
                </a:moveTo>
                <a:lnTo>
                  <a:pt x="4668009" y="0"/>
                </a:lnTo>
                <a:lnTo>
                  <a:pt x="4684061" y="0"/>
                </a:lnTo>
                <a:lnTo>
                  <a:pt x="4815647" y="0"/>
                </a:lnTo>
              </a:path>
            </a:pathLst>
          </a:custGeom>
          <a:noFill/>
          <a:ln w="6350">
            <a:solidFill>
              <a:schemeClr val="bg1">
                <a:lumMod val="7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6" name="Graphic 5">
            <a:extLst>
              <a:ext uri="{FF2B5EF4-FFF2-40B4-BE49-F238E27FC236}">
                <a16:creationId xmlns:a16="http://schemas.microsoft.com/office/drawing/2014/main" id="{A300C370-19D7-42D2-999A-07F303B18E9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6956" r="14706"/>
          <a:stretch/>
        </p:blipFill>
        <p:spPr>
          <a:xfrm>
            <a:off x="10479461" y="0"/>
            <a:ext cx="1712539" cy="966788"/>
          </a:xfrm>
          <a:prstGeom prst="rect">
            <a:avLst/>
          </a:prstGeom>
        </p:spPr>
      </p:pic>
    </p:spTree>
    <p:extLst>
      <p:ext uri="{BB962C8B-B14F-4D97-AF65-F5344CB8AC3E}">
        <p14:creationId xmlns:p14="http://schemas.microsoft.com/office/powerpoint/2010/main" val="2936956923"/>
      </p:ext>
    </p:extLst>
  </p:cSld>
  <p:clrMapOvr>
    <a:masterClrMapping/>
  </p:clrMapOvr>
  <p:transition>
    <p:fade/>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225.xml"/><Relationship Id="rId21" Type="http://schemas.openxmlformats.org/officeDocument/2006/relationships/slideLayout" Target="../slideLayouts/slideLayout220.xml"/><Relationship Id="rId42" Type="http://schemas.openxmlformats.org/officeDocument/2006/relationships/slideLayout" Target="../slideLayouts/slideLayout241.xml"/><Relationship Id="rId47" Type="http://schemas.openxmlformats.org/officeDocument/2006/relationships/slideLayout" Target="../slideLayouts/slideLayout246.xml"/><Relationship Id="rId63" Type="http://schemas.openxmlformats.org/officeDocument/2006/relationships/slideLayout" Target="../slideLayouts/slideLayout262.xml"/><Relationship Id="rId68" Type="http://schemas.openxmlformats.org/officeDocument/2006/relationships/slideLayout" Target="../slideLayouts/slideLayout267.xml"/><Relationship Id="rId16" Type="http://schemas.openxmlformats.org/officeDocument/2006/relationships/slideLayout" Target="../slideLayouts/slideLayout215.xml"/><Relationship Id="rId11" Type="http://schemas.openxmlformats.org/officeDocument/2006/relationships/slideLayout" Target="../slideLayouts/slideLayout210.xml"/><Relationship Id="rId24" Type="http://schemas.openxmlformats.org/officeDocument/2006/relationships/slideLayout" Target="../slideLayouts/slideLayout223.xml"/><Relationship Id="rId32" Type="http://schemas.openxmlformats.org/officeDocument/2006/relationships/slideLayout" Target="../slideLayouts/slideLayout231.xml"/><Relationship Id="rId37" Type="http://schemas.openxmlformats.org/officeDocument/2006/relationships/slideLayout" Target="../slideLayouts/slideLayout236.xml"/><Relationship Id="rId40" Type="http://schemas.openxmlformats.org/officeDocument/2006/relationships/slideLayout" Target="../slideLayouts/slideLayout239.xml"/><Relationship Id="rId45" Type="http://schemas.openxmlformats.org/officeDocument/2006/relationships/slideLayout" Target="../slideLayouts/slideLayout244.xml"/><Relationship Id="rId53" Type="http://schemas.openxmlformats.org/officeDocument/2006/relationships/slideLayout" Target="../slideLayouts/slideLayout252.xml"/><Relationship Id="rId58" Type="http://schemas.openxmlformats.org/officeDocument/2006/relationships/slideLayout" Target="../slideLayouts/slideLayout257.xml"/><Relationship Id="rId66" Type="http://schemas.openxmlformats.org/officeDocument/2006/relationships/slideLayout" Target="../slideLayouts/slideLayout265.xml"/><Relationship Id="rId74" Type="http://schemas.openxmlformats.org/officeDocument/2006/relationships/slideLayout" Target="../slideLayouts/slideLayout273.xml"/><Relationship Id="rId5" Type="http://schemas.openxmlformats.org/officeDocument/2006/relationships/slideLayout" Target="../slideLayouts/slideLayout204.xml"/><Relationship Id="rId61" Type="http://schemas.openxmlformats.org/officeDocument/2006/relationships/slideLayout" Target="../slideLayouts/slideLayout260.xml"/><Relationship Id="rId19" Type="http://schemas.openxmlformats.org/officeDocument/2006/relationships/slideLayout" Target="../slideLayouts/slideLayout218.xml"/><Relationship Id="rId14" Type="http://schemas.openxmlformats.org/officeDocument/2006/relationships/slideLayout" Target="../slideLayouts/slideLayout213.xml"/><Relationship Id="rId22" Type="http://schemas.openxmlformats.org/officeDocument/2006/relationships/slideLayout" Target="../slideLayouts/slideLayout221.xml"/><Relationship Id="rId27" Type="http://schemas.openxmlformats.org/officeDocument/2006/relationships/slideLayout" Target="../slideLayouts/slideLayout226.xml"/><Relationship Id="rId30" Type="http://schemas.openxmlformats.org/officeDocument/2006/relationships/slideLayout" Target="../slideLayouts/slideLayout229.xml"/><Relationship Id="rId35" Type="http://schemas.openxmlformats.org/officeDocument/2006/relationships/slideLayout" Target="../slideLayouts/slideLayout234.xml"/><Relationship Id="rId43" Type="http://schemas.openxmlformats.org/officeDocument/2006/relationships/slideLayout" Target="../slideLayouts/slideLayout242.xml"/><Relationship Id="rId48" Type="http://schemas.openxmlformats.org/officeDocument/2006/relationships/slideLayout" Target="../slideLayouts/slideLayout247.xml"/><Relationship Id="rId56" Type="http://schemas.openxmlformats.org/officeDocument/2006/relationships/slideLayout" Target="../slideLayouts/slideLayout255.xml"/><Relationship Id="rId64" Type="http://schemas.openxmlformats.org/officeDocument/2006/relationships/slideLayout" Target="../slideLayouts/slideLayout263.xml"/><Relationship Id="rId69" Type="http://schemas.openxmlformats.org/officeDocument/2006/relationships/slideLayout" Target="../slideLayouts/slideLayout268.xml"/><Relationship Id="rId77" Type="http://schemas.openxmlformats.org/officeDocument/2006/relationships/theme" Target="../theme/theme10.xml"/><Relationship Id="rId8" Type="http://schemas.openxmlformats.org/officeDocument/2006/relationships/slideLayout" Target="../slideLayouts/slideLayout207.xml"/><Relationship Id="rId51" Type="http://schemas.openxmlformats.org/officeDocument/2006/relationships/slideLayout" Target="../slideLayouts/slideLayout250.xml"/><Relationship Id="rId72" Type="http://schemas.openxmlformats.org/officeDocument/2006/relationships/slideLayout" Target="../slideLayouts/slideLayout271.xml"/><Relationship Id="rId3" Type="http://schemas.openxmlformats.org/officeDocument/2006/relationships/slideLayout" Target="../slideLayouts/slideLayout202.xml"/><Relationship Id="rId12" Type="http://schemas.openxmlformats.org/officeDocument/2006/relationships/slideLayout" Target="../slideLayouts/slideLayout211.xml"/><Relationship Id="rId17" Type="http://schemas.openxmlformats.org/officeDocument/2006/relationships/slideLayout" Target="../slideLayouts/slideLayout216.xml"/><Relationship Id="rId25" Type="http://schemas.openxmlformats.org/officeDocument/2006/relationships/slideLayout" Target="../slideLayouts/slideLayout224.xml"/><Relationship Id="rId33" Type="http://schemas.openxmlformats.org/officeDocument/2006/relationships/slideLayout" Target="../slideLayouts/slideLayout232.xml"/><Relationship Id="rId38" Type="http://schemas.openxmlformats.org/officeDocument/2006/relationships/slideLayout" Target="../slideLayouts/slideLayout237.xml"/><Relationship Id="rId46" Type="http://schemas.openxmlformats.org/officeDocument/2006/relationships/slideLayout" Target="../slideLayouts/slideLayout245.xml"/><Relationship Id="rId59" Type="http://schemas.openxmlformats.org/officeDocument/2006/relationships/slideLayout" Target="../slideLayouts/slideLayout258.xml"/><Relationship Id="rId67" Type="http://schemas.openxmlformats.org/officeDocument/2006/relationships/slideLayout" Target="../slideLayouts/slideLayout266.xml"/><Relationship Id="rId20" Type="http://schemas.openxmlformats.org/officeDocument/2006/relationships/slideLayout" Target="../slideLayouts/slideLayout219.xml"/><Relationship Id="rId41" Type="http://schemas.openxmlformats.org/officeDocument/2006/relationships/slideLayout" Target="../slideLayouts/slideLayout240.xml"/><Relationship Id="rId54" Type="http://schemas.openxmlformats.org/officeDocument/2006/relationships/slideLayout" Target="../slideLayouts/slideLayout253.xml"/><Relationship Id="rId62" Type="http://schemas.openxmlformats.org/officeDocument/2006/relationships/slideLayout" Target="../slideLayouts/slideLayout261.xml"/><Relationship Id="rId70" Type="http://schemas.openxmlformats.org/officeDocument/2006/relationships/slideLayout" Target="../slideLayouts/slideLayout269.xml"/><Relationship Id="rId75" Type="http://schemas.openxmlformats.org/officeDocument/2006/relationships/slideLayout" Target="../slideLayouts/slideLayout274.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5" Type="http://schemas.openxmlformats.org/officeDocument/2006/relationships/slideLayout" Target="../slideLayouts/slideLayout214.xml"/><Relationship Id="rId23" Type="http://schemas.openxmlformats.org/officeDocument/2006/relationships/slideLayout" Target="../slideLayouts/slideLayout222.xml"/><Relationship Id="rId28" Type="http://schemas.openxmlformats.org/officeDocument/2006/relationships/slideLayout" Target="../slideLayouts/slideLayout227.xml"/><Relationship Id="rId36" Type="http://schemas.openxmlformats.org/officeDocument/2006/relationships/slideLayout" Target="../slideLayouts/slideLayout235.xml"/><Relationship Id="rId49" Type="http://schemas.openxmlformats.org/officeDocument/2006/relationships/slideLayout" Target="../slideLayouts/slideLayout248.xml"/><Relationship Id="rId57" Type="http://schemas.openxmlformats.org/officeDocument/2006/relationships/slideLayout" Target="../slideLayouts/slideLayout256.xml"/><Relationship Id="rId10" Type="http://schemas.openxmlformats.org/officeDocument/2006/relationships/slideLayout" Target="../slideLayouts/slideLayout209.xml"/><Relationship Id="rId31" Type="http://schemas.openxmlformats.org/officeDocument/2006/relationships/slideLayout" Target="../slideLayouts/slideLayout230.xml"/><Relationship Id="rId44" Type="http://schemas.openxmlformats.org/officeDocument/2006/relationships/slideLayout" Target="../slideLayouts/slideLayout243.xml"/><Relationship Id="rId52" Type="http://schemas.openxmlformats.org/officeDocument/2006/relationships/slideLayout" Target="../slideLayouts/slideLayout251.xml"/><Relationship Id="rId60" Type="http://schemas.openxmlformats.org/officeDocument/2006/relationships/slideLayout" Target="../slideLayouts/slideLayout259.xml"/><Relationship Id="rId65" Type="http://schemas.openxmlformats.org/officeDocument/2006/relationships/slideLayout" Target="../slideLayouts/slideLayout264.xml"/><Relationship Id="rId73" Type="http://schemas.openxmlformats.org/officeDocument/2006/relationships/slideLayout" Target="../slideLayouts/slideLayout272.xml"/><Relationship Id="rId78" Type="http://schemas.openxmlformats.org/officeDocument/2006/relationships/image" Target="../media/image1.emf"/><Relationship Id="rId4" Type="http://schemas.openxmlformats.org/officeDocument/2006/relationships/slideLayout" Target="../slideLayouts/slideLayout203.xml"/><Relationship Id="rId9" Type="http://schemas.openxmlformats.org/officeDocument/2006/relationships/slideLayout" Target="../slideLayouts/slideLayout208.xml"/><Relationship Id="rId13" Type="http://schemas.openxmlformats.org/officeDocument/2006/relationships/slideLayout" Target="../slideLayouts/slideLayout212.xml"/><Relationship Id="rId18" Type="http://schemas.openxmlformats.org/officeDocument/2006/relationships/slideLayout" Target="../slideLayouts/slideLayout217.xml"/><Relationship Id="rId39" Type="http://schemas.openxmlformats.org/officeDocument/2006/relationships/slideLayout" Target="../slideLayouts/slideLayout238.xml"/><Relationship Id="rId34" Type="http://schemas.openxmlformats.org/officeDocument/2006/relationships/slideLayout" Target="../slideLayouts/slideLayout233.xml"/><Relationship Id="rId50" Type="http://schemas.openxmlformats.org/officeDocument/2006/relationships/slideLayout" Target="../slideLayouts/slideLayout249.xml"/><Relationship Id="rId55" Type="http://schemas.openxmlformats.org/officeDocument/2006/relationships/slideLayout" Target="../slideLayouts/slideLayout254.xml"/><Relationship Id="rId76" Type="http://schemas.openxmlformats.org/officeDocument/2006/relationships/slideLayout" Target="../slideLayouts/slideLayout275.xml"/><Relationship Id="rId7" Type="http://schemas.openxmlformats.org/officeDocument/2006/relationships/slideLayout" Target="../slideLayouts/slideLayout206.xml"/><Relationship Id="rId71" Type="http://schemas.openxmlformats.org/officeDocument/2006/relationships/slideLayout" Target="../slideLayouts/slideLayout270.xml"/><Relationship Id="rId2" Type="http://schemas.openxmlformats.org/officeDocument/2006/relationships/slideLayout" Target="../slideLayouts/slideLayout201.xml"/><Relationship Id="rId29" Type="http://schemas.openxmlformats.org/officeDocument/2006/relationships/slideLayout" Target="../slideLayouts/slideLayout22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slideLayout" Target="../slideLayouts/slideLayout288.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theme" Target="../theme/theme11.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slideLayout" Target="../slideLayouts/slideLayout28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5" Type="http://schemas.openxmlformats.org/officeDocument/2006/relationships/slideLayout" Target="../slideLayouts/slideLayout294.xml"/><Relationship Id="rId10" Type="http://schemas.openxmlformats.org/officeDocument/2006/relationships/image" Target="../media/image1.emf"/><Relationship Id="rId4" Type="http://schemas.openxmlformats.org/officeDocument/2006/relationships/slideLayout" Target="../slideLayouts/slideLayout293.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6" Type="http://schemas.openxmlformats.org/officeDocument/2006/relationships/slideLayout" Target="../slideLayouts/slideLayout323.xml"/><Relationship Id="rId21" Type="http://schemas.openxmlformats.org/officeDocument/2006/relationships/slideLayout" Target="../slideLayouts/slideLayout318.xml"/><Relationship Id="rId42" Type="http://schemas.openxmlformats.org/officeDocument/2006/relationships/slideLayout" Target="../slideLayouts/slideLayout339.xml"/><Relationship Id="rId47" Type="http://schemas.openxmlformats.org/officeDocument/2006/relationships/slideLayout" Target="../slideLayouts/slideLayout344.xml"/><Relationship Id="rId63" Type="http://schemas.openxmlformats.org/officeDocument/2006/relationships/slideLayout" Target="../slideLayouts/slideLayout360.xml"/><Relationship Id="rId68" Type="http://schemas.openxmlformats.org/officeDocument/2006/relationships/slideLayout" Target="../slideLayouts/slideLayout365.xml"/><Relationship Id="rId16" Type="http://schemas.openxmlformats.org/officeDocument/2006/relationships/slideLayout" Target="../slideLayouts/slideLayout313.xml"/><Relationship Id="rId11" Type="http://schemas.openxmlformats.org/officeDocument/2006/relationships/slideLayout" Target="../slideLayouts/slideLayout308.xml"/><Relationship Id="rId24" Type="http://schemas.openxmlformats.org/officeDocument/2006/relationships/slideLayout" Target="../slideLayouts/slideLayout321.xml"/><Relationship Id="rId32" Type="http://schemas.openxmlformats.org/officeDocument/2006/relationships/slideLayout" Target="../slideLayouts/slideLayout329.xml"/><Relationship Id="rId37" Type="http://schemas.openxmlformats.org/officeDocument/2006/relationships/slideLayout" Target="../slideLayouts/slideLayout334.xml"/><Relationship Id="rId40" Type="http://schemas.openxmlformats.org/officeDocument/2006/relationships/slideLayout" Target="../slideLayouts/slideLayout337.xml"/><Relationship Id="rId45" Type="http://schemas.openxmlformats.org/officeDocument/2006/relationships/slideLayout" Target="../slideLayouts/slideLayout342.xml"/><Relationship Id="rId53" Type="http://schemas.openxmlformats.org/officeDocument/2006/relationships/slideLayout" Target="../slideLayouts/slideLayout350.xml"/><Relationship Id="rId58" Type="http://schemas.openxmlformats.org/officeDocument/2006/relationships/slideLayout" Target="../slideLayouts/slideLayout355.xml"/><Relationship Id="rId66" Type="http://schemas.openxmlformats.org/officeDocument/2006/relationships/slideLayout" Target="../slideLayouts/slideLayout363.xml"/><Relationship Id="rId74" Type="http://schemas.openxmlformats.org/officeDocument/2006/relationships/slideLayout" Target="../slideLayouts/slideLayout371.xml"/><Relationship Id="rId5" Type="http://schemas.openxmlformats.org/officeDocument/2006/relationships/slideLayout" Target="../slideLayouts/slideLayout302.xml"/><Relationship Id="rId61" Type="http://schemas.openxmlformats.org/officeDocument/2006/relationships/slideLayout" Target="../slideLayouts/slideLayout358.xml"/><Relationship Id="rId19" Type="http://schemas.openxmlformats.org/officeDocument/2006/relationships/slideLayout" Target="../slideLayouts/slideLayout316.xml"/><Relationship Id="rId14" Type="http://schemas.openxmlformats.org/officeDocument/2006/relationships/slideLayout" Target="../slideLayouts/slideLayout311.xml"/><Relationship Id="rId22" Type="http://schemas.openxmlformats.org/officeDocument/2006/relationships/slideLayout" Target="../slideLayouts/slideLayout319.xml"/><Relationship Id="rId27" Type="http://schemas.openxmlformats.org/officeDocument/2006/relationships/slideLayout" Target="../slideLayouts/slideLayout324.xml"/><Relationship Id="rId30" Type="http://schemas.openxmlformats.org/officeDocument/2006/relationships/slideLayout" Target="../slideLayouts/slideLayout327.xml"/><Relationship Id="rId35" Type="http://schemas.openxmlformats.org/officeDocument/2006/relationships/slideLayout" Target="../slideLayouts/slideLayout332.xml"/><Relationship Id="rId43" Type="http://schemas.openxmlformats.org/officeDocument/2006/relationships/slideLayout" Target="../slideLayouts/slideLayout340.xml"/><Relationship Id="rId48" Type="http://schemas.openxmlformats.org/officeDocument/2006/relationships/slideLayout" Target="../slideLayouts/slideLayout345.xml"/><Relationship Id="rId56" Type="http://schemas.openxmlformats.org/officeDocument/2006/relationships/slideLayout" Target="../slideLayouts/slideLayout353.xml"/><Relationship Id="rId64" Type="http://schemas.openxmlformats.org/officeDocument/2006/relationships/slideLayout" Target="../slideLayouts/slideLayout361.xml"/><Relationship Id="rId69" Type="http://schemas.openxmlformats.org/officeDocument/2006/relationships/slideLayout" Target="../slideLayouts/slideLayout366.xml"/><Relationship Id="rId77" Type="http://schemas.openxmlformats.org/officeDocument/2006/relationships/theme" Target="../theme/theme13.xml"/><Relationship Id="rId8" Type="http://schemas.openxmlformats.org/officeDocument/2006/relationships/slideLayout" Target="../slideLayouts/slideLayout305.xml"/><Relationship Id="rId51" Type="http://schemas.openxmlformats.org/officeDocument/2006/relationships/slideLayout" Target="../slideLayouts/slideLayout348.xml"/><Relationship Id="rId72" Type="http://schemas.openxmlformats.org/officeDocument/2006/relationships/slideLayout" Target="../slideLayouts/slideLayout369.xml"/><Relationship Id="rId3" Type="http://schemas.openxmlformats.org/officeDocument/2006/relationships/slideLayout" Target="../slideLayouts/slideLayout300.xml"/><Relationship Id="rId12" Type="http://schemas.openxmlformats.org/officeDocument/2006/relationships/slideLayout" Target="../slideLayouts/slideLayout309.xml"/><Relationship Id="rId17" Type="http://schemas.openxmlformats.org/officeDocument/2006/relationships/slideLayout" Target="../slideLayouts/slideLayout314.xml"/><Relationship Id="rId25" Type="http://schemas.openxmlformats.org/officeDocument/2006/relationships/slideLayout" Target="../slideLayouts/slideLayout322.xml"/><Relationship Id="rId33" Type="http://schemas.openxmlformats.org/officeDocument/2006/relationships/slideLayout" Target="../slideLayouts/slideLayout330.xml"/><Relationship Id="rId38" Type="http://schemas.openxmlformats.org/officeDocument/2006/relationships/slideLayout" Target="../slideLayouts/slideLayout335.xml"/><Relationship Id="rId46" Type="http://schemas.openxmlformats.org/officeDocument/2006/relationships/slideLayout" Target="../slideLayouts/slideLayout343.xml"/><Relationship Id="rId59" Type="http://schemas.openxmlformats.org/officeDocument/2006/relationships/slideLayout" Target="../slideLayouts/slideLayout356.xml"/><Relationship Id="rId67" Type="http://schemas.openxmlformats.org/officeDocument/2006/relationships/slideLayout" Target="../slideLayouts/slideLayout364.xml"/><Relationship Id="rId20" Type="http://schemas.openxmlformats.org/officeDocument/2006/relationships/slideLayout" Target="../slideLayouts/slideLayout317.xml"/><Relationship Id="rId41" Type="http://schemas.openxmlformats.org/officeDocument/2006/relationships/slideLayout" Target="../slideLayouts/slideLayout338.xml"/><Relationship Id="rId54" Type="http://schemas.openxmlformats.org/officeDocument/2006/relationships/slideLayout" Target="../slideLayouts/slideLayout351.xml"/><Relationship Id="rId62" Type="http://schemas.openxmlformats.org/officeDocument/2006/relationships/slideLayout" Target="../slideLayouts/slideLayout359.xml"/><Relationship Id="rId70" Type="http://schemas.openxmlformats.org/officeDocument/2006/relationships/slideLayout" Target="../slideLayouts/slideLayout367.xml"/><Relationship Id="rId75" Type="http://schemas.openxmlformats.org/officeDocument/2006/relationships/slideLayout" Target="../slideLayouts/slideLayout372.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5" Type="http://schemas.openxmlformats.org/officeDocument/2006/relationships/slideLayout" Target="../slideLayouts/slideLayout312.xml"/><Relationship Id="rId23" Type="http://schemas.openxmlformats.org/officeDocument/2006/relationships/slideLayout" Target="../slideLayouts/slideLayout320.xml"/><Relationship Id="rId28" Type="http://schemas.openxmlformats.org/officeDocument/2006/relationships/slideLayout" Target="../slideLayouts/slideLayout325.xml"/><Relationship Id="rId36" Type="http://schemas.openxmlformats.org/officeDocument/2006/relationships/slideLayout" Target="../slideLayouts/slideLayout333.xml"/><Relationship Id="rId49" Type="http://schemas.openxmlformats.org/officeDocument/2006/relationships/slideLayout" Target="../slideLayouts/slideLayout346.xml"/><Relationship Id="rId57" Type="http://schemas.openxmlformats.org/officeDocument/2006/relationships/slideLayout" Target="../slideLayouts/slideLayout354.xml"/><Relationship Id="rId10" Type="http://schemas.openxmlformats.org/officeDocument/2006/relationships/slideLayout" Target="../slideLayouts/slideLayout307.xml"/><Relationship Id="rId31" Type="http://schemas.openxmlformats.org/officeDocument/2006/relationships/slideLayout" Target="../slideLayouts/slideLayout328.xml"/><Relationship Id="rId44" Type="http://schemas.openxmlformats.org/officeDocument/2006/relationships/slideLayout" Target="../slideLayouts/slideLayout341.xml"/><Relationship Id="rId52" Type="http://schemas.openxmlformats.org/officeDocument/2006/relationships/slideLayout" Target="../slideLayouts/slideLayout349.xml"/><Relationship Id="rId60" Type="http://schemas.openxmlformats.org/officeDocument/2006/relationships/slideLayout" Target="../slideLayouts/slideLayout357.xml"/><Relationship Id="rId65" Type="http://schemas.openxmlformats.org/officeDocument/2006/relationships/slideLayout" Target="../slideLayouts/slideLayout362.xml"/><Relationship Id="rId73" Type="http://schemas.openxmlformats.org/officeDocument/2006/relationships/slideLayout" Target="../slideLayouts/slideLayout370.xml"/><Relationship Id="rId78" Type="http://schemas.openxmlformats.org/officeDocument/2006/relationships/image" Target="../media/image1.emf"/><Relationship Id="rId4" Type="http://schemas.openxmlformats.org/officeDocument/2006/relationships/slideLayout" Target="../slideLayouts/slideLayout301.xml"/><Relationship Id="rId9" Type="http://schemas.openxmlformats.org/officeDocument/2006/relationships/slideLayout" Target="../slideLayouts/slideLayout306.xml"/><Relationship Id="rId13" Type="http://schemas.openxmlformats.org/officeDocument/2006/relationships/slideLayout" Target="../slideLayouts/slideLayout310.xml"/><Relationship Id="rId18" Type="http://schemas.openxmlformats.org/officeDocument/2006/relationships/slideLayout" Target="../slideLayouts/slideLayout315.xml"/><Relationship Id="rId39" Type="http://schemas.openxmlformats.org/officeDocument/2006/relationships/slideLayout" Target="../slideLayouts/slideLayout336.xml"/><Relationship Id="rId34" Type="http://schemas.openxmlformats.org/officeDocument/2006/relationships/slideLayout" Target="../slideLayouts/slideLayout331.xml"/><Relationship Id="rId50" Type="http://schemas.openxmlformats.org/officeDocument/2006/relationships/slideLayout" Target="../slideLayouts/slideLayout347.xml"/><Relationship Id="rId55" Type="http://schemas.openxmlformats.org/officeDocument/2006/relationships/slideLayout" Target="../slideLayouts/slideLayout352.xml"/><Relationship Id="rId76" Type="http://schemas.openxmlformats.org/officeDocument/2006/relationships/slideLayout" Target="../slideLayouts/slideLayout373.xml"/><Relationship Id="rId7" Type="http://schemas.openxmlformats.org/officeDocument/2006/relationships/slideLayout" Target="../slideLayouts/slideLayout304.xml"/><Relationship Id="rId71" Type="http://schemas.openxmlformats.org/officeDocument/2006/relationships/slideLayout" Target="../slideLayouts/slideLayout368.xml"/><Relationship Id="rId2" Type="http://schemas.openxmlformats.org/officeDocument/2006/relationships/slideLayout" Target="../slideLayouts/slideLayout299.xml"/><Relationship Id="rId29" Type="http://schemas.openxmlformats.org/officeDocument/2006/relationships/slideLayout" Target="../slideLayouts/slideLayout32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81.xml"/><Relationship Id="rId13" Type="http://schemas.openxmlformats.org/officeDocument/2006/relationships/theme" Target="../theme/theme14.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slideLayout" Target="../slideLayouts/slideLayout385.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 Id="rId14" Type="http://schemas.openxmlformats.org/officeDocument/2006/relationships/image" Target="../media/image1.emf"/></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398.xml"/><Relationship Id="rId18" Type="http://schemas.openxmlformats.org/officeDocument/2006/relationships/slideLayout" Target="../slideLayouts/slideLayout403.xml"/><Relationship Id="rId26" Type="http://schemas.openxmlformats.org/officeDocument/2006/relationships/slideLayout" Target="../slideLayouts/slideLayout411.xml"/><Relationship Id="rId39" Type="http://schemas.openxmlformats.org/officeDocument/2006/relationships/slideLayout" Target="../slideLayouts/slideLayout424.xml"/><Relationship Id="rId21" Type="http://schemas.openxmlformats.org/officeDocument/2006/relationships/slideLayout" Target="../slideLayouts/slideLayout406.xml"/><Relationship Id="rId34" Type="http://schemas.openxmlformats.org/officeDocument/2006/relationships/slideLayout" Target="../slideLayouts/slideLayout419.xml"/><Relationship Id="rId42" Type="http://schemas.openxmlformats.org/officeDocument/2006/relationships/slideLayout" Target="../slideLayouts/slideLayout427.xml"/><Relationship Id="rId47" Type="http://schemas.openxmlformats.org/officeDocument/2006/relationships/slideLayout" Target="../slideLayouts/slideLayout432.xml"/><Relationship Id="rId50" Type="http://schemas.openxmlformats.org/officeDocument/2006/relationships/theme" Target="../theme/theme15.xml"/><Relationship Id="rId7" Type="http://schemas.openxmlformats.org/officeDocument/2006/relationships/slideLayout" Target="../slideLayouts/slideLayout392.xml"/><Relationship Id="rId2" Type="http://schemas.openxmlformats.org/officeDocument/2006/relationships/slideLayout" Target="../slideLayouts/slideLayout387.xml"/><Relationship Id="rId16" Type="http://schemas.openxmlformats.org/officeDocument/2006/relationships/slideLayout" Target="../slideLayouts/slideLayout401.xml"/><Relationship Id="rId29" Type="http://schemas.openxmlformats.org/officeDocument/2006/relationships/slideLayout" Target="../slideLayouts/slideLayout414.xml"/><Relationship Id="rId11" Type="http://schemas.openxmlformats.org/officeDocument/2006/relationships/slideLayout" Target="../slideLayouts/slideLayout396.xml"/><Relationship Id="rId24" Type="http://schemas.openxmlformats.org/officeDocument/2006/relationships/slideLayout" Target="../slideLayouts/slideLayout409.xml"/><Relationship Id="rId32" Type="http://schemas.openxmlformats.org/officeDocument/2006/relationships/slideLayout" Target="../slideLayouts/slideLayout417.xml"/><Relationship Id="rId37" Type="http://schemas.openxmlformats.org/officeDocument/2006/relationships/slideLayout" Target="../slideLayouts/slideLayout422.xml"/><Relationship Id="rId40" Type="http://schemas.openxmlformats.org/officeDocument/2006/relationships/slideLayout" Target="../slideLayouts/slideLayout425.xml"/><Relationship Id="rId45" Type="http://schemas.openxmlformats.org/officeDocument/2006/relationships/slideLayout" Target="../slideLayouts/slideLayout430.xml"/><Relationship Id="rId5" Type="http://schemas.openxmlformats.org/officeDocument/2006/relationships/slideLayout" Target="../slideLayouts/slideLayout390.xml"/><Relationship Id="rId15" Type="http://schemas.openxmlformats.org/officeDocument/2006/relationships/slideLayout" Target="../slideLayouts/slideLayout400.xml"/><Relationship Id="rId23" Type="http://schemas.openxmlformats.org/officeDocument/2006/relationships/slideLayout" Target="../slideLayouts/slideLayout408.xml"/><Relationship Id="rId28" Type="http://schemas.openxmlformats.org/officeDocument/2006/relationships/slideLayout" Target="../slideLayouts/slideLayout413.xml"/><Relationship Id="rId36" Type="http://schemas.openxmlformats.org/officeDocument/2006/relationships/slideLayout" Target="../slideLayouts/slideLayout421.xml"/><Relationship Id="rId49" Type="http://schemas.openxmlformats.org/officeDocument/2006/relationships/slideLayout" Target="../slideLayouts/slideLayout434.xml"/><Relationship Id="rId10" Type="http://schemas.openxmlformats.org/officeDocument/2006/relationships/slideLayout" Target="../slideLayouts/slideLayout395.xml"/><Relationship Id="rId19" Type="http://schemas.openxmlformats.org/officeDocument/2006/relationships/slideLayout" Target="../slideLayouts/slideLayout404.xml"/><Relationship Id="rId31" Type="http://schemas.openxmlformats.org/officeDocument/2006/relationships/slideLayout" Target="../slideLayouts/slideLayout416.xml"/><Relationship Id="rId44" Type="http://schemas.openxmlformats.org/officeDocument/2006/relationships/slideLayout" Target="../slideLayouts/slideLayout429.xml"/><Relationship Id="rId4" Type="http://schemas.openxmlformats.org/officeDocument/2006/relationships/slideLayout" Target="../slideLayouts/slideLayout389.xml"/><Relationship Id="rId9" Type="http://schemas.openxmlformats.org/officeDocument/2006/relationships/slideLayout" Target="../slideLayouts/slideLayout394.xml"/><Relationship Id="rId14" Type="http://schemas.openxmlformats.org/officeDocument/2006/relationships/slideLayout" Target="../slideLayouts/slideLayout399.xml"/><Relationship Id="rId22" Type="http://schemas.openxmlformats.org/officeDocument/2006/relationships/slideLayout" Target="../slideLayouts/slideLayout407.xml"/><Relationship Id="rId27" Type="http://schemas.openxmlformats.org/officeDocument/2006/relationships/slideLayout" Target="../slideLayouts/slideLayout412.xml"/><Relationship Id="rId30" Type="http://schemas.openxmlformats.org/officeDocument/2006/relationships/slideLayout" Target="../slideLayouts/slideLayout415.xml"/><Relationship Id="rId35" Type="http://schemas.openxmlformats.org/officeDocument/2006/relationships/slideLayout" Target="../slideLayouts/slideLayout420.xml"/><Relationship Id="rId43" Type="http://schemas.openxmlformats.org/officeDocument/2006/relationships/slideLayout" Target="../slideLayouts/slideLayout428.xml"/><Relationship Id="rId48" Type="http://schemas.openxmlformats.org/officeDocument/2006/relationships/slideLayout" Target="../slideLayouts/slideLayout433.xml"/><Relationship Id="rId8" Type="http://schemas.openxmlformats.org/officeDocument/2006/relationships/slideLayout" Target="../slideLayouts/slideLayout393.xml"/><Relationship Id="rId51" Type="http://schemas.openxmlformats.org/officeDocument/2006/relationships/image" Target="../media/image1.emf"/><Relationship Id="rId3" Type="http://schemas.openxmlformats.org/officeDocument/2006/relationships/slideLayout" Target="../slideLayouts/slideLayout388.xml"/><Relationship Id="rId12" Type="http://schemas.openxmlformats.org/officeDocument/2006/relationships/slideLayout" Target="../slideLayouts/slideLayout397.xml"/><Relationship Id="rId17" Type="http://schemas.openxmlformats.org/officeDocument/2006/relationships/slideLayout" Target="../slideLayouts/slideLayout402.xml"/><Relationship Id="rId25" Type="http://schemas.openxmlformats.org/officeDocument/2006/relationships/slideLayout" Target="../slideLayouts/slideLayout410.xml"/><Relationship Id="rId33" Type="http://schemas.openxmlformats.org/officeDocument/2006/relationships/slideLayout" Target="../slideLayouts/slideLayout418.xml"/><Relationship Id="rId38" Type="http://schemas.openxmlformats.org/officeDocument/2006/relationships/slideLayout" Target="../slideLayouts/slideLayout423.xml"/><Relationship Id="rId46" Type="http://schemas.openxmlformats.org/officeDocument/2006/relationships/slideLayout" Target="../slideLayouts/slideLayout431.xml"/><Relationship Id="rId20" Type="http://schemas.openxmlformats.org/officeDocument/2006/relationships/slideLayout" Target="../slideLayouts/slideLayout405.xml"/><Relationship Id="rId41" Type="http://schemas.openxmlformats.org/officeDocument/2006/relationships/slideLayout" Target="../slideLayouts/slideLayout426.xml"/><Relationship Id="rId1" Type="http://schemas.openxmlformats.org/officeDocument/2006/relationships/slideLayout" Target="../slideLayouts/slideLayout386.xml"/><Relationship Id="rId6" Type="http://schemas.openxmlformats.org/officeDocument/2006/relationships/slideLayout" Target="../slideLayouts/slideLayout391.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447.xml"/><Relationship Id="rId18" Type="http://schemas.openxmlformats.org/officeDocument/2006/relationships/slideLayout" Target="../slideLayouts/slideLayout452.xml"/><Relationship Id="rId26" Type="http://schemas.openxmlformats.org/officeDocument/2006/relationships/slideLayout" Target="../slideLayouts/slideLayout460.xml"/><Relationship Id="rId3" Type="http://schemas.openxmlformats.org/officeDocument/2006/relationships/slideLayout" Target="../slideLayouts/slideLayout437.xml"/><Relationship Id="rId21" Type="http://schemas.openxmlformats.org/officeDocument/2006/relationships/slideLayout" Target="../slideLayouts/slideLayout455.xml"/><Relationship Id="rId34" Type="http://schemas.openxmlformats.org/officeDocument/2006/relationships/image" Target="../media/image157.png"/><Relationship Id="rId7" Type="http://schemas.openxmlformats.org/officeDocument/2006/relationships/slideLayout" Target="../slideLayouts/slideLayout441.xml"/><Relationship Id="rId12" Type="http://schemas.openxmlformats.org/officeDocument/2006/relationships/slideLayout" Target="../slideLayouts/slideLayout446.xml"/><Relationship Id="rId17" Type="http://schemas.openxmlformats.org/officeDocument/2006/relationships/slideLayout" Target="../slideLayouts/slideLayout451.xml"/><Relationship Id="rId25" Type="http://schemas.openxmlformats.org/officeDocument/2006/relationships/slideLayout" Target="../slideLayouts/slideLayout459.xml"/><Relationship Id="rId33" Type="http://schemas.openxmlformats.org/officeDocument/2006/relationships/image" Target="../media/image156.jpeg"/><Relationship Id="rId2" Type="http://schemas.openxmlformats.org/officeDocument/2006/relationships/slideLayout" Target="../slideLayouts/slideLayout436.xml"/><Relationship Id="rId16" Type="http://schemas.openxmlformats.org/officeDocument/2006/relationships/slideLayout" Target="../slideLayouts/slideLayout450.xml"/><Relationship Id="rId20" Type="http://schemas.openxmlformats.org/officeDocument/2006/relationships/slideLayout" Target="../slideLayouts/slideLayout454.xml"/><Relationship Id="rId29" Type="http://schemas.openxmlformats.org/officeDocument/2006/relationships/slideLayout" Target="../slideLayouts/slideLayout463.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24" Type="http://schemas.openxmlformats.org/officeDocument/2006/relationships/slideLayout" Target="../slideLayouts/slideLayout458.xml"/><Relationship Id="rId32" Type="http://schemas.openxmlformats.org/officeDocument/2006/relationships/theme" Target="../theme/theme16.xml"/><Relationship Id="rId5" Type="http://schemas.openxmlformats.org/officeDocument/2006/relationships/slideLayout" Target="../slideLayouts/slideLayout439.xml"/><Relationship Id="rId15" Type="http://schemas.openxmlformats.org/officeDocument/2006/relationships/slideLayout" Target="../slideLayouts/slideLayout449.xml"/><Relationship Id="rId23" Type="http://schemas.openxmlformats.org/officeDocument/2006/relationships/slideLayout" Target="../slideLayouts/slideLayout457.xml"/><Relationship Id="rId28" Type="http://schemas.openxmlformats.org/officeDocument/2006/relationships/slideLayout" Target="../slideLayouts/slideLayout462.xml"/><Relationship Id="rId10" Type="http://schemas.openxmlformats.org/officeDocument/2006/relationships/slideLayout" Target="../slideLayouts/slideLayout444.xml"/><Relationship Id="rId19" Type="http://schemas.openxmlformats.org/officeDocument/2006/relationships/slideLayout" Target="../slideLayouts/slideLayout453.xml"/><Relationship Id="rId31" Type="http://schemas.openxmlformats.org/officeDocument/2006/relationships/slideLayout" Target="../slideLayouts/slideLayout465.xml"/><Relationship Id="rId4" Type="http://schemas.openxmlformats.org/officeDocument/2006/relationships/slideLayout" Target="../slideLayouts/slideLayout438.xml"/><Relationship Id="rId9" Type="http://schemas.openxmlformats.org/officeDocument/2006/relationships/slideLayout" Target="../slideLayouts/slideLayout443.xml"/><Relationship Id="rId14" Type="http://schemas.openxmlformats.org/officeDocument/2006/relationships/slideLayout" Target="../slideLayouts/slideLayout448.xml"/><Relationship Id="rId22" Type="http://schemas.openxmlformats.org/officeDocument/2006/relationships/slideLayout" Target="../slideLayouts/slideLayout456.xml"/><Relationship Id="rId27" Type="http://schemas.openxmlformats.org/officeDocument/2006/relationships/slideLayout" Target="../slideLayouts/slideLayout461.xml"/><Relationship Id="rId30" Type="http://schemas.openxmlformats.org/officeDocument/2006/relationships/slideLayout" Target="../slideLayouts/slideLayout464.xml"/><Relationship Id="rId35" Type="http://schemas.openxmlformats.org/officeDocument/2006/relationships/image" Target="../media/image158.png"/><Relationship Id="rId8" Type="http://schemas.openxmlformats.org/officeDocument/2006/relationships/slideLayout" Target="../slideLayouts/slideLayout44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36.xml"/><Relationship Id="rId21" Type="http://schemas.openxmlformats.org/officeDocument/2006/relationships/slideLayout" Target="../slideLayouts/slideLayout31.xml"/><Relationship Id="rId42" Type="http://schemas.openxmlformats.org/officeDocument/2006/relationships/slideLayout" Target="../slideLayouts/slideLayout52.xml"/><Relationship Id="rId47" Type="http://schemas.openxmlformats.org/officeDocument/2006/relationships/slideLayout" Target="../slideLayouts/slideLayout57.xml"/><Relationship Id="rId63" Type="http://schemas.openxmlformats.org/officeDocument/2006/relationships/slideLayout" Target="../slideLayouts/slideLayout73.xml"/><Relationship Id="rId68" Type="http://schemas.openxmlformats.org/officeDocument/2006/relationships/slideLayout" Target="../slideLayouts/slideLayout78.xml"/><Relationship Id="rId16" Type="http://schemas.openxmlformats.org/officeDocument/2006/relationships/slideLayout" Target="../slideLayouts/slideLayout2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37" Type="http://schemas.openxmlformats.org/officeDocument/2006/relationships/slideLayout" Target="../slideLayouts/slideLayout47.xml"/><Relationship Id="rId40" Type="http://schemas.openxmlformats.org/officeDocument/2006/relationships/slideLayout" Target="../slideLayouts/slideLayout50.xml"/><Relationship Id="rId45" Type="http://schemas.openxmlformats.org/officeDocument/2006/relationships/slideLayout" Target="../slideLayouts/slideLayout55.xml"/><Relationship Id="rId53" Type="http://schemas.openxmlformats.org/officeDocument/2006/relationships/slideLayout" Target="../slideLayouts/slideLayout63.xml"/><Relationship Id="rId58" Type="http://schemas.openxmlformats.org/officeDocument/2006/relationships/slideLayout" Target="../slideLayouts/slideLayout68.xml"/><Relationship Id="rId66" Type="http://schemas.openxmlformats.org/officeDocument/2006/relationships/slideLayout" Target="../slideLayouts/slideLayout76.xml"/><Relationship Id="rId74" Type="http://schemas.openxmlformats.org/officeDocument/2006/relationships/slideLayout" Target="../slideLayouts/slideLayout84.xml"/><Relationship Id="rId5" Type="http://schemas.openxmlformats.org/officeDocument/2006/relationships/slideLayout" Target="../slideLayouts/slideLayout15.xml"/><Relationship Id="rId61" Type="http://schemas.openxmlformats.org/officeDocument/2006/relationships/slideLayout" Target="../slideLayouts/slideLayout71.xml"/><Relationship Id="rId19" Type="http://schemas.openxmlformats.org/officeDocument/2006/relationships/slideLayout" Target="../slideLayouts/slideLayout2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slideLayout" Target="../slideLayouts/slideLayout45.xml"/><Relationship Id="rId43" Type="http://schemas.openxmlformats.org/officeDocument/2006/relationships/slideLayout" Target="../slideLayouts/slideLayout53.xml"/><Relationship Id="rId48" Type="http://schemas.openxmlformats.org/officeDocument/2006/relationships/slideLayout" Target="../slideLayouts/slideLayout58.xml"/><Relationship Id="rId56" Type="http://schemas.openxmlformats.org/officeDocument/2006/relationships/slideLayout" Target="../slideLayouts/slideLayout66.xml"/><Relationship Id="rId64" Type="http://schemas.openxmlformats.org/officeDocument/2006/relationships/slideLayout" Target="../slideLayouts/slideLayout74.xml"/><Relationship Id="rId69" Type="http://schemas.openxmlformats.org/officeDocument/2006/relationships/slideLayout" Target="../slideLayouts/slideLayout79.xml"/><Relationship Id="rId77" Type="http://schemas.openxmlformats.org/officeDocument/2006/relationships/image" Target="../media/image1.emf"/><Relationship Id="rId8" Type="http://schemas.openxmlformats.org/officeDocument/2006/relationships/slideLayout" Target="../slideLayouts/slideLayout18.xml"/><Relationship Id="rId51" Type="http://schemas.openxmlformats.org/officeDocument/2006/relationships/slideLayout" Target="../slideLayouts/slideLayout61.xml"/><Relationship Id="rId72" Type="http://schemas.openxmlformats.org/officeDocument/2006/relationships/slideLayout" Target="../slideLayouts/slideLayout82.xml"/><Relationship Id="rId3" Type="http://schemas.openxmlformats.org/officeDocument/2006/relationships/slideLayout" Target="../slideLayouts/slideLayout13.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38" Type="http://schemas.openxmlformats.org/officeDocument/2006/relationships/slideLayout" Target="../slideLayouts/slideLayout48.xml"/><Relationship Id="rId46" Type="http://schemas.openxmlformats.org/officeDocument/2006/relationships/slideLayout" Target="../slideLayouts/slideLayout56.xml"/><Relationship Id="rId59" Type="http://schemas.openxmlformats.org/officeDocument/2006/relationships/slideLayout" Target="../slideLayouts/slideLayout69.xml"/><Relationship Id="rId67" Type="http://schemas.openxmlformats.org/officeDocument/2006/relationships/slideLayout" Target="../slideLayouts/slideLayout77.xml"/><Relationship Id="rId20" Type="http://schemas.openxmlformats.org/officeDocument/2006/relationships/slideLayout" Target="../slideLayouts/slideLayout30.xml"/><Relationship Id="rId41" Type="http://schemas.openxmlformats.org/officeDocument/2006/relationships/slideLayout" Target="../slideLayouts/slideLayout51.xml"/><Relationship Id="rId54" Type="http://schemas.openxmlformats.org/officeDocument/2006/relationships/slideLayout" Target="../slideLayouts/slideLayout64.xml"/><Relationship Id="rId62" Type="http://schemas.openxmlformats.org/officeDocument/2006/relationships/slideLayout" Target="../slideLayouts/slideLayout72.xml"/><Relationship Id="rId70" Type="http://schemas.openxmlformats.org/officeDocument/2006/relationships/slideLayout" Target="../slideLayouts/slideLayout80.xml"/><Relationship Id="rId75" Type="http://schemas.openxmlformats.org/officeDocument/2006/relationships/slideLayout" Target="../slideLayouts/slideLayout85.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36" Type="http://schemas.openxmlformats.org/officeDocument/2006/relationships/slideLayout" Target="../slideLayouts/slideLayout46.xml"/><Relationship Id="rId49" Type="http://schemas.openxmlformats.org/officeDocument/2006/relationships/slideLayout" Target="../slideLayouts/slideLayout59.xml"/><Relationship Id="rId57" Type="http://schemas.openxmlformats.org/officeDocument/2006/relationships/slideLayout" Target="../slideLayouts/slideLayout67.xml"/><Relationship Id="rId10" Type="http://schemas.openxmlformats.org/officeDocument/2006/relationships/slideLayout" Target="../slideLayouts/slideLayout20.xml"/><Relationship Id="rId31" Type="http://schemas.openxmlformats.org/officeDocument/2006/relationships/slideLayout" Target="../slideLayouts/slideLayout41.xml"/><Relationship Id="rId44" Type="http://schemas.openxmlformats.org/officeDocument/2006/relationships/slideLayout" Target="../slideLayouts/slideLayout54.xml"/><Relationship Id="rId52" Type="http://schemas.openxmlformats.org/officeDocument/2006/relationships/slideLayout" Target="../slideLayouts/slideLayout62.xml"/><Relationship Id="rId60" Type="http://schemas.openxmlformats.org/officeDocument/2006/relationships/slideLayout" Target="../slideLayouts/slideLayout70.xml"/><Relationship Id="rId65" Type="http://schemas.openxmlformats.org/officeDocument/2006/relationships/slideLayout" Target="../slideLayouts/slideLayout75.xml"/><Relationship Id="rId73" Type="http://schemas.openxmlformats.org/officeDocument/2006/relationships/slideLayout" Target="../slideLayouts/slideLayout8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9" Type="http://schemas.openxmlformats.org/officeDocument/2006/relationships/slideLayout" Target="../slideLayouts/slideLayout49.xml"/><Relationship Id="rId34" Type="http://schemas.openxmlformats.org/officeDocument/2006/relationships/slideLayout" Target="../slideLayouts/slideLayout44.xml"/><Relationship Id="rId50" Type="http://schemas.openxmlformats.org/officeDocument/2006/relationships/slideLayout" Target="../slideLayouts/slideLayout60.xml"/><Relationship Id="rId55" Type="http://schemas.openxmlformats.org/officeDocument/2006/relationships/slideLayout" Target="../slideLayouts/slideLayout65.xml"/><Relationship Id="rId76" Type="http://schemas.openxmlformats.org/officeDocument/2006/relationships/theme" Target="../theme/theme3.xml"/><Relationship Id="rId7" Type="http://schemas.openxmlformats.org/officeDocument/2006/relationships/slideLayout" Target="../slideLayouts/slideLayout17.xml"/><Relationship Id="rId71" Type="http://schemas.openxmlformats.org/officeDocument/2006/relationships/slideLayout" Target="../slideLayouts/slideLayout81.xml"/><Relationship Id="rId2" Type="http://schemas.openxmlformats.org/officeDocument/2006/relationships/slideLayout" Target="../slideLayouts/slideLayout12.xml"/><Relationship Id="rId2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4.xml"/><Relationship Id="rId1" Type="http://schemas.openxmlformats.org/officeDocument/2006/relationships/slideLayout" Target="../slideLayouts/slideLayout8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89.xml"/><Relationship Id="rId7" Type="http://schemas.openxmlformats.org/officeDocument/2006/relationships/image" Target="../media/image1.emf"/><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theme" Target="../theme/theme5.xml"/><Relationship Id="rId5" Type="http://schemas.openxmlformats.org/officeDocument/2006/relationships/slideLayout" Target="../slideLayouts/slideLayout91.xml"/><Relationship Id="rId4" Type="http://schemas.openxmlformats.org/officeDocument/2006/relationships/slideLayout" Target="../slideLayouts/slideLayout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image" Target="../media/image1.emf"/><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theme" Target="../theme/theme6.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140.xml"/><Relationship Id="rId21" Type="http://schemas.openxmlformats.org/officeDocument/2006/relationships/slideLayout" Target="../slideLayouts/slideLayout135.xml"/><Relationship Id="rId42" Type="http://schemas.openxmlformats.org/officeDocument/2006/relationships/slideLayout" Target="../slideLayouts/slideLayout156.xml"/><Relationship Id="rId47" Type="http://schemas.openxmlformats.org/officeDocument/2006/relationships/slideLayout" Target="../slideLayouts/slideLayout161.xml"/><Relationship Id="rId63" Type="http://schemas.openxmlformats.org/officeDocument/2006/relationships/slideLayout" Target="../slideLayouts/slideLayout177.xml"/><Relationship Id="rId68" Type="http://schemas.openxmlformats.org/officeDocument/2006/relationships/slideLayout" Target="../slideLayouts/slideLayout182.xml"/><Relationship Id="rId16" Type="http://schemas.openxmlformats.org/officeDocument/2006/relationships/slideLayout" Target="../slideLayouts/slideLayout13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32" Type="http://schemas.openxmlformats.org/officeDocument/2006/relationships/slideLayout" Target="../slideLayouts/slideLayout146.xml"/><Relationship Id="rId37" Type="http://schemas.openxmlformats.org/officeDocument/2006/relationships/slideLayout" Target="../slideLayouts/slideLayout151.xml"/><Relationship Id="rId40" Type="http://schemas.openxmlformats.org/officeDocument/2006/relationships/slideLayout" Target="../slideLayouts/slideLayout154.xml"/><Relationship Id="rId45" Type="http://schemas.openxmlformats.org/officeDocument/2006/relationships/slideLayout" Target="../slideLayouts/slideLayout159.xml"/><Relationship Id="rId53" Type="http://schemas.openxmlformats.org/officeDocument/2006/relationships/slideLayout" Target="../slideLayouts/slideLayout167.xml"/><Relationship Id="rId58" Type="http://schemas.openxmlformats.org/officeDocument/2006/relationships/slideLayout" Target="../slideLayouts/slideLayout172.xml"/><Relationship Id="rId66" Type="http://schemas.openxmlformats.org/officeDocument/2006/relationships/slideLayout" Target="../slideLayouts/slideLayout180.xml"/><Relationship Id="rId74" Type="http://schemas.openxmlformats.org/officeDocument/2006/relationships/slideLayout" Target="../slideLayouts/slideLayout188.xml"/><Relationship Id="rId79" Type="http://schemas.openxmlformats.org/officeDocument/2006/relationships/image" Target="../media/image1.emf"/><Relationship Id="rId5" Type="http://schemas.openxmlformats.org/officeDocument/2006/relationships/slideLayout" Target="../slideLayouts/slideLayout119.xml"/><Relationship Id="rId61" Type="http://schemas.openxmlformats.org/officeDocument/2006/relationships/slideLayout" Target="../slideLayouts/slideLayout175.xml"/><Relationship Id="rId19" Type="http://schemas.openxmlformats.org/officeDocument/2006/relationships/slideLayout" Target="../slideLayouts/slideLayout13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slideLayout" Target="../slideLayouts/slideLayout144.xml"/><Relationship Id="rId35" Type="http://schemas.openxmlformats.org/officeDocument/2006/relationships/slideLayout" Target="../slideLayouts/slideLayout149.xml"/><Relationship Id="rId43" Type="http://schemas.openxmlformats.org/officeDocument/2006/relationships/slideLayout" Target="../slideLayouts/slideLayout157.xml"/><Relationship Id="rId48" Type="http://schemas.openxmlformats.org/officeDocument/2006/relationships/slideLayout" Target="../slideLayouts/slideLayout162.xml"/><Relationship Id="rId56" Type="http://schemas.openxmlformats.org/officeDocument/2006/relationships/slideLayout" Target="../slideLayouts/slideLayout170.xml"/><Relationship Id="rId64" Type="http://schemas.openxmlformats.org/officeDocument/2006/relationships/slideLayout" Target="../slideLayouts/slideLayout178.xml"/><Relationship Id="rId69" Type="http://schemas.openxmlformats.org/officeDocument/2006/relationships/slideLayout" Target="../slideLayouts/slideLayout183.xml"/><Relationship Id="rId77" Type="http://schemas.openxmlformats.org/officeDocument/2006/relationships/slideLayout" Target="../slideLayouts/slideLayout191.xml"/><Relationship Id="rId8" Type="http://schemas.openxmlformats.org/officeDocument/2006/relationships/slideLayout" Target="../slideLayouts/slideLayout122.xml"/><Relationship Id="rId51" Type="http://schemas.openxmlformats.org/officeDocument/2006/relationships/slideLayout" Target="../slideLayouts/slideLayout165.xml"/><Relationship Id="rId72" Type="http://schemas.openxmlformats.org/officeDocument/2006/relationships/slideLayout" Target="../slideLayouts/slideLayout186.xml"/><Relationship Id="rId3" Type="http://schemas.openxmlformats.org/officeDocument/2006/relationships/slideLayout" Target="../slideLayouts/slideLayout117.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33" Type="http://schemas.openxmlformats.org/officeDocument/2006/relationships/slideLayout" Target="../slideLayouts/slideLayout147.xml"/><Relationship Id="rId38" Type="http://schemas.openxmlformats.org/officeDocument/2006/relationships/slideLayout" Target="../slideLayouts/slideLayout152.xml"/><Relationship Id="rId46" Type="http://schemas.openxmlformats.org/officeDocument/2006/relationships/slideLayout" Target="../slideLayouts/slideLayout160.xml"/><Relationship Id="rId59" Type="http://schemas.openxmlformats.org/officeDocument/2006/relationships/slideLayout" Target="../slideLayouts/slideLayout173.xml"/><Relationship Id="rId67" Type="http://schemas.openxmlformats.org/officeDocument/2006/relationships/slideLayout" Target="../slideLayouts/slideLayout181.xml"/><Relationship Id="rId20" Type="http://schemas.openxmlformats.org/officeDocument/2006/relationships/slideLayout" Target="../slideLayouts/slideLayout134.xml"/><Relationship Id="rId41" Type="http://schemas.openxmlformats.org/officeDocument/2006/relationships/slideLayout" Target="../slideLayouts/slideLayout155.xml"/><Relationship Id="rId54" Type="http://schemas.openxmlformats.org/officeDocument/2006/relationships/slideLayout" Target="../slideLayouts/slideLayout168.xml"/><Relationship Id="rId62" Type="http://schemas.openxmlformats.org/officeDocument/2006/relationships/slideLayout" Target="../slideLayouts/slideLayout176.xml"/><Relationship Id="rId70" Type="http://schemas.openxmlformats.org/officeDocument/2006/relationships/slideLayout" Target="../slideLayouts/slideLayout184.xml"/><Relationship Id="rId75" Type="http://schemas.openxmlformats.org/officeDocument/2006/relationships/slideLayout" Target="../slideLayouts/slideLayout189.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36" Type="http://schemas.openxmlformats.org/officeDocument/2006/relationships/slideLayout" Target="../slideLayouts/slideLayout150.xml"/><Relationship Id="rId49" Type="http://schemas.openxmlformats.org/officeDocument/2006/relationships/slideLayout" Target="../slideLayouts/slideLayout163.xml"/><Relationship Id="rId57" Type="http://schemas.openxmlformats.org/officeDocument/2006/relationships/slideLayout" Target="../slideLayouts/slideLayout171.xml"/><Relationship Id="rId10" Type="http://schemas.openxmlformats.org/officeDocument/2006/relationships/slideLayout" Target="../slideLayouts/slideLayout124.xml"/><Relationship Id="rId31" Type="http://schemas.openxmlformats.org/officeDocument/2006/relationships/slideLayout" Target="../slideLayouts/slideLayout145.xml"/><Relationship Id="rId44" Type="http://schemas.openxmlformats.org/officeDocument/2006/relationships/slideLayout" Target="../slideLayouts/slideLayout158.xml"/><Relationship Id="rId52" Type="http://schemas.openxmlformats.org/officeDocument/2006/relationships/slideLayout" Target="../slideLayouts/slideLayout166.xml"/><Relationship Id="rId60" Type="http://schemas.openxmlformats.org/officeDocument/2006/relationships/slideLayout" Target="../slideLayouts/slideLayout174.xml"/><Relationship Id="rId65" Type="http://schemas.openxmlformats.org/officeDocument/2006/relationships/slideLayout" Target="../slideLayouts/slideLayout179.xml"/><Relationship Id="rId73" Type="http://schemas.openxmlformats.org/officeDocument/2006/relationships/slideLayout" Target="../slideLayouts/slideLayout187.xml"/><Relationship Id="rId78" Type="http://schemas.openxmlformats.org/officeDocument/2006/relationships/theme" Target="../theme/theme7.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39" Type="http://schemas.openxmlformats.org/officeDocument/2006/relationships/slideLayout" Target="../slideLayouts/slideLayout153.xml"/><Relationship Id="rId34" Type="http://schemas.openxmlformats.org/officeDocument/2006/relationships/slideLayout" Target="../slideLayouts/slideLayout148.xml"/><Relationship Id="rId50" Type="http://schemas.openxmlformats.org/officeDocument/2006/relationships/slideLayout" Target="../slideLayouts/slideLayout164.xml"/><Relationship Id="rId55" Type="http://schemas.openxmlformats.org/officeDocument/2006/relationships/slideLayout" Target="../slideLayouts/slideLayout169.xml"/><Relationship Id="rId76" Type="http://schemas.openxmlformats.org/officeDocument/2006/relationships/slideLayout" Target="../slideLayouts/slideLayout190.xml"/><Relationship Id="rId7" Type="http://schemas.openxmlformats.org/officeDocument/2006/relationships/slideLayout" Target="../slideLayouts/slideLayout121.xml"/><Relationship Id="rId71" Type="http://schemas.openxmlformats.org/officeDocument/2006/relationships/slideLayout" Target="../slideLayouts/slideLayout185.xml"/><Relationship Id="rId2" Type="http://schemas.openxmlformats.org/officeDocument/2006/relationships/slideLayout" Target="../slideLayouts/slideLayout116.xml"/><Relationship Id="rId29" Type="http://schemas.openxmlformats.org/officeDocument/2006/relationships/slideLayout" Target="../slideLayouts/slideLayout14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94.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5" Type="http://schemas.openxmlformats.org/officeDocument/2006/relationships/image" Target="../media/image1.emf"/><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97.xml"/><Relationship Id="rId7" Type="http://schemas.openxmlformats.org/officeDocument/2006/relationships/image" Target="../media/image1.emf"/><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theme" Target="../theme/theme9.xml"/><Relationship Id="rId5" Type="http://schemas.openxmlformats.org/officeDocument/2006/relationships/slideLayout" Target="../slideLayouts/slideLayout199.xml"/><Relationship Id="rId4" Type="http://schemas.openxmlformats.org/officeDocument/2006/relationships/slideLayout" Target="../slideLayouts/slideLayout1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grpSp>
        <p:nvGrpSpPr>
          <p:cNvPr id="49" name="GRID" hidden="1">
            <a:extLst>
              <a:ext uri="{FF2B5EF4-FFF2-40B4-BE49-F238E27FC236}">
                <a16:creationId xmlns:a16="http://schemas.microsoft.com/office/drawing/2014/main" id="{3049C5E1-9980-4F6D-B669-EC0F7643A1EE}"/>
              </a:ext>
            </a:extLst>
          </p:cNvPr>
          <p:cNvGrpSpPr/>
          <p:nvPr userDrawn="1"/>
        </p:nvGrpSpPr>
        <p:grpSpPr>
          <a:xfrm>
            <a:off x="0" y="0"/>
            <a:ext cx="12192000" cy="6858000"/>
            <a:chOff x="0" y="0"/>
            <a:chExt cx="12192000" cy="6858000"/>
          </a:xfrm>
        </p:grpSpPr>
        <p:cxnSp>
          <p:nvCxnSpPr>
            <p:cNvPr id="50" name="Straight Connector 49">
              <a:extLst>
                <a:ext uri="{FF2B5EF4-FFF2-40B4-BE49-F238E27FC236}">
                  <a16:creationId xmlns:a16="http://schemas.microsoft.com/office/drawing/2014/main" id="{3FB5F2CC-175D-4CA7-BAAC-03E476807770}"/>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F69BCD0-F5EA-424F-A8E2-4C6128A499B1}"/>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1F661B5-9AA9-4ABD-981C-C587EB30E50F}"/>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73BCF02-53DC-4CC4-9B8A-47C8B874F56B}"/>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0B654F1-826C-4BEA-8E8C-6878DB8F2A60}"/>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5095CE6-3BF7-4EF8-9EA9-FF23239178F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743BE97-93B7-4639-9AC2-214DCA8FF6D6}"/>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92E0696-226D-493B-98FC-0B159BDB4906}"/>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C181A92-4D90-40AB-8439-3A53F617A38B}"/>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D14DCF1-1BB4-448D-9E90-E74466E8DBD3}"/>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8171D96-AC6C-418A-9FCB-4C996C763D42}"/>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9725FB2-5EAA-4E1E-93AE-40A01CFEFF8A}"/>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F4078F5-A097-47F0-A85E-7EBF68C1E929}"/>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A5C6560-0CC7-4C2B-8EC5-1B972A79A9A8}"/>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D8590FB-7340-44B8-8FA9-6B48D11D4EFA}"/>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B72AB54-032E-4520-A150-E720FD0CE1F4}"/>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E8BC7A0-D47A-4957-9794-8D73959E0AB4}"/>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130CAB4-99A7-4434-ACB1-D3F5CEA2A3CE}"/>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EB702A3-22AD-4C1F-A5B7-C227A03F3D5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F83E490-13DE-4C8A-B808-64A6DD9701CA}"/>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68C5C74-263F-46C0-A47B-4D7FBBAF45D9}"/>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6E0AD84-934D-46EF-9879-48D1C8EDBC05}"/>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E14FAC0-BD04-4F87-831F-562062EF8D3E}"/>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D1B15C9-547E-4C0E-A430-F00055255822}"/>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5191030-0AE2-49FE-A98D-1D6CBBE70975}"/>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5EDCDD1-0AEF-4D92-AC26-79AC05F1361D}"/>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2381CFD-0FFE-4D1D-9F5D-26A209B04A3D}"/>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78E918C-0B01-41E4-87CE-D552EB0E23D3}"/>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0F7C9AD-E0A3-415C-A0EE-E3F6295B10BE}"/>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D72F670-7348-4A01-9089-2BE30810BF3E}"/>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1291C2B-EA75-46F1-A174-B3890E82EB17}"/>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D8F11E2-D7D5-40DA-8877-AE0A2D854C65}"/>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BE1771F-B27A-4CD8-830B-8CE969BEF819}"/>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2FE87D1-F072-4DB0-997F-433734E3EC40}"/>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84" name=".64 square" hidden="1">
            <a:extLst>
              <a:ext uri="{FF2B5EF4-FFF2-40B4-BE49-F238E27FC236}">
                <a16:creationId xmlns:a16="http://schemas.microsoft.com/office/drawing/2014/main" id="{504AC5D2-79A3-46A0-B0AC-0398DF9C897D}"/>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5" name=".32 square" hidden="1">
            <a:extLst>
              <a:ext uri="{FF2B5EF4-FFF2-40B4-BE49-F238E27FC236}">
                <a16:creationId xmlns:a16="http://schemas.microsoft.com/office/drawing/2014/main" id="{8CB96CAC-E59C-42CE-980D-A78760C261F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86"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CB3676D3-1D86-49B7-8D46-5D8E733EA0C0}"/>
              </a:ext>
              <a:ext uri="{C183D7F6-B498-43B3-948B-1728B52AA6E4}">
                <adec:decorative xmlns:adec="http://schemas.microsoft.com/office/drawing/2017/decorative" val="0"/>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972988064"/>
      </p:ext>
    </p:extLst>
  </p:cSld>
  <p:clrMap bg1="lt1" tx1="dk1" bg2="lt2" tx2="dk2" accent1="accent1" accent2="accent2" accent3="accent3" accent4="accent4" accent5="accent5" accent6="accent6" hlink="hlink" folHlink="folHlink"/>
  <p:sldLayoutIdLst>
    <p:sldLayoutId id="2147485394" r:id="rId1"/>
    <p:sldLayoutId id="2147485395" r:id="rId2"/>
    <p:sldLayoutId id="2147484940" r:id="rId3"/>
    <p:sldLayoutId id="2147485008" r:id="rId4"/>
    <p:sldLayoutId id="2147484941" r:id="rId5"/>
    <p:sldLayoutId id="2147485310" r:id="rId6"/>
    <p:sldLayoutId id="2147484954" r:id="rId7"/>
    <p:sldLayoutId id="2147484992" r:id="rId8"/>
    <p:sldLayoutId id="2147485413" r:id="rId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68">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blackWhite">
      <p:bgPr>
        <a:gradFill>
          <a:gsLst>
            <a:gs pos="60000">
              <a:srgbClr val="61C5BE"/>
            </a:gs>
            <a:gs pos="30000">
              <a:srgbClr val="FFF200"/>
            </a:gs>
            <a:gs pos="99000">
              <a:schemeClr val="accent5"/>
            </a:gs>
          </a:gsLst>
          <a:lin ang="0" scaled="0"/>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Placeholder 1"/>
          <p:cNvSpPr>
            <a:spLocks noGrp="1"/>
          </p:cNvSpPr>
          <p:nvPr userDrawn="1">
            <p:ph type="title"/>
          </p:nvPr>
        </p:nvSpPr>
        <p:spPr>
          <a:xfrm>
            <a:off x="385064" y="457200"/>
            <a:ext cx="11424918"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381001" y="1435503"/>
            <a:ext cx="11424918" cy="166404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78" cstate="email">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471989615"/>
      </p:ext>
    </p:extLst>
  </p:cSld>
  <p:clrMap bg1="lt1" tx1="dk1" bg2="lt2" tx2="dk2" accent1="accent1" accent2="accent2" accent3="accent3" accent4="accent4" accent5="accent5" accent6="accent6" hlink="hlink" folHlink="folHlink"/>
  <p:sldLayoutIdLst>
    <p:sldLayoutId id="2147485665" r:id="rId1"/>
    <p:sldLayoutId id="2147485666" r:id="rId2"/>
    <p:sldLayoutId id="2147485667" r:id="rId3"/>
    <p:sldLayoutId id="2147485668" r:id="rId4"/>
    <p:sldLayoutId id="2147485669" r:id="rId5"/>
    <p:sldLayoutId id="2147485670" r:id="rId6"/>
    <p:sldLayoutId id="2147485671" r:id="rId7"/>
    <p:sldLayoutId id="2147485672" r:id="rId8"/>
    <p:sldLayoutId id="2147485673" r:id="rId9"/>
    <p:sldLayoutId id="2147485674" r:id="rId10"/>
    <p:sldLayoutId id="2147485675" r:id="rId11"/>
    <p:sldLayoutId id="2147485676" r:id="rId12"/>
    <p:sldLayoutId id="2147485677" r:id="rId13"/>
    <p:sldLayoutId id="2147485678" r:id="rId14"/>
    <p:sldLayoutId id="2147485679" r:id="rId15"/>
    <p:sldLayoutId id="2147485680" r:id="rId16"/>
    <p:sldLayoutId id="2147485681" r:id="rId17"/>
    <p:sldLayoutId id="2147485682" r:id="rId18"/>
    <p:sldLayoutId id="2147485683" r:id="rId19"/>
    <p:sldLayoutId id="2147485684" r:id="rId20"/>
    <p:sldLayoutId id="2147485685" r:id="rId21"/>
    <p:sldLayoutId id="2147485686" r:id="rId22"/>
    <p:sldLayoutId id="2147485687" r:id="rId23"/>
    <p:sldLayoutId id="2147485688" r:id="rId24"/>
    <p:sldLayoutId id="2147485689" r:id="rId25"/>
    <p:sldLayoutId id="2147485690" r:id="rId26"/>
    <p:sldLayoutId id="2147485691" r:id="rId27"/>
    <p:sldLayoutId id="2147485692" r:id="rId28"/>
    <p:sldLayoutId id="2147485693" r:id="rId29"/>
    <p:sldLayoutId id="2147485694" r:id="rId30"/>
    <p:sldLayoutId id="2147485695" r:id="rId31"/>
    <p:sldLayoutId id="2147485696" r:id="rId32"/>
    <p:sldLayoutId id="2147485697" r:id="rId33"/>
    <p:sldLayoutId id="2147485698" r:id="rId34"/>
    <p:sldLayoutId id="2147485699" r:id="rId35"/>
    <p:sldLayoutId id="2147485700" r:id="rId36"/>
    <p:sldLayoutId id="2147485701" r:id="rId37"/>
    <p:sldLayoutId id="2147485702" r:id="rId38"/>
    <p:sldLayoutId id="2147485703" r:id="rId39"/>
    <p:sldLayoutId id="2147485704" r:id="rId40"/>
    <p:sldLayoutId id="2147485705" r:id="rId41"/>
    <p:sldLayoutId id="2147485706" r:id="rId42"/>
    <p:sldLayoutId id="2147485707" r:id="rId43"/>
    <p:sldLayoutId id="2147485708" r:id="rId44"/>
    <p:sldLayoutId id="2147485709" r:id="rId45"/>
    <p:sldLayoutId id="2147485710" r:id="rId46"/>
    <p:sldLayoutId id="2147485711" r:id="rId47"/>
    <p:sldLayoutId id="2147485712" r:id="rId48"/>
    <p:sldLayoutId id="2147485713" r:id="rId49"/>
    <p:sldLayoutId id="2147485714" r:id="rId50"/>
    <p:sldLayoutId id="2147485715" r:id="rId51"/>
    <p:sldLayoutId id="2147485716" r:id="rId52"/>
    <p:sldLayoutId id="2147485717" r:id="rId53"/>
    <p:sldLayoutId id="2147485718" r:id="rId54"/>
    <p:sldLayoutId id="2147485719" r:id="rId55"/>
    <p:sldLayoutId id="2147485720" r:id="rId56"/>
    <p:sldLayoutId id="2147485721" r:id="rId57"/>
    <p:sldLayoutId id="2147485722" r:id="rId58"/>
    <p:sldLayoutId id="2147485723" r:id="rId59"/>
    <p:sldLayoutId id="2147485724" r:id="rId60"/>
    <p:sldLayoutId id="2147485725" r:id="rId61"/>
    <p:sldLayoutId id="2147485726" r:id="rId62"/>
    <p:sldLayoutId id="2147485727" r:id="rId63"/>
    <p:sldLayoutId id="2147485728" r:id="rId64"/>
    <p:sldLayoutId id="2147485729" r:id="rId65"/>
    <p:sldLayoutId id="2147485730" r:id="rId66"/>
    <p:sldLayoutId id="2147485731" r:id="rId67"/>
    <p:sldLayoutId id="2147485732" r:id="rId68"/>
    <p:sldLayoutId id="2147485733" r:id="rId69"/>
    <p:sldLayoutId id="2147485734" r:id="rId70"/>
    <p:sldLayoutId id="2147485735" r:id="rId71"/>
    <p:sldLayoutId id="2147485736" r:id="rId72"/>
    <p:sldLayoutId id="2147485737" r:id="rId73"/>
    <p:sldLayoutId id="2147485738" r:id="rId74"/>
    <p:sldLayoutId id="2147485739" r:id="rId75"/>
    <p:sldLayoutId id="2147485740" r:id="rId7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339725" marR="0" indent="-339725"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defRPr sz="2800" kern="1200" spc="0" baseline="0">
          <a:solidFill>
            <a:schemeClr val="tx1"/>
          </a:solidFill>
          <a:latin typeface="+mn-lt"/>
          <a:ea typeface="+mn-ea"/>
          <a:cs typeface="Segoe UI" panose="020B0502040204020203" pitchFamily="34" charset="0"/>
        </a:defRPr>
      </a:lvl1pPr>
      <a:lvl2pPr marL="690563" marR="0" indent="-228600" algn="l" defTabSz="932742" rtl="0" eaLnBrk="1" fontAlgn="auto" latinLnBrk="0" hangingPunct="1">
        <a:lnSpc>
          <a:spcPct val="100000"/>
        </a:lnSpc>
        <a:spcBef>
          <a:spcPct val="20000"/>
        </a:spcBef>
        <a:spcAft>
          <a:spcPts val="0"/>
        </a:spcAft>
        <a:buClrTx/>
        <a:buSzPct val="100000"/>
        <a:buFont typeface="Arial" panose="020B0604020202020204" pitchFamily="34" charset="0"/>
        <a:buChar char="‒"/>
        <a:tabLst/>
        <a:defRPr sz="2000" kern="1200" spc="0" baseline="0">
          <a:solidFill>
            <a:schemeClr val="tx1"/>
          </a:solidFill>
          <a:latin typeface="+mn-lt"/>
          <a:ea typeface="+mn-ea"/>
          <a:cs typeface="+mn-cs"/>
        </a:defRPr>
      </a:lvl2pPr>
      <a:lvl3pPr marL="914400" marR="0" indent="-200025" algn="l" defTabSz="932742" rtl="0" eaLnBrk="1" fontAlgn="auto" latinLnBrk="0" hangingPunct="1">
        <a:lnSpc>
          <a:spcPct val="100000"/>
        </a:lnSpc>
        <a:spcBef>
          <a:spcPct val="20000"/>
        </a:spcBef>
        <a:spcAft>
          <a:spcPts val="0"/>
        </a:spcAft>
        <a:buClrTx/>
        <a:buSzPct val="100000"/>
        <a:buFont typeface="Wingdings" panose="05000000000000000000" pitchFamily="2" charset="2"/>
        <a:buChar char="§"/>
        <a:tabLst/>
        <a:defRPr sz="1600" kern="1200" spc="0" baseline="0">
          <a:solidFill>
            <a:schemeClr val="tx1"/>
          </a:solidFill>
          <a:latin typeface="+mn-lt"/>
          <a:ea typeface="+mn-ea"/>
          <a:cs typeface="+mn-cs"/>
        </a:defRPr>
      </a:lvl3pPr>
      <a:lvl4pPr marL="1028700" marR="0" indent="-180975" algn="l" defTabSz="932742" rtl="0" eaLnBrk="1" fontAlgn="auto" latinLnBrk="0" hangingPunct="1">
        <a:lnSpc>
          <a:spcPct val="100000"/>
        </a:lnSpc>
        <a:spcBef>
          <a:spcPct val="20000"/>
        </a:spcBef>
        <a:spcAft>
          <a:spcPts val="0"/>
        </a:spcAft>
        <a:buClrTx/>
        <a:buSzPct val="100000"/>
        <a:buFont typeface="Arial" panose="020B0604020202020204" pitchFamily="34" charset="0"/>
        <a:buChar char="•"/>
        <a:tabLst/>
        <a:defRPr sz="1400" kern="1200" spc="0" baseline="0">
          <a:solidFill>
            <a:schemeClr val="tx1"/>
          </a:solidFill>
          <a:latin typeface="+mn-lt"/>
          <a:ea typeface="+mn-ea"/>
          <a:cs typeface="+mn-cs"/>
        </a:defRPr>
      </a:lvl4pPr>
      <a:lvl5pPr marL="1257300" marR="0" indent="-168275" algn="l" defTabSz="932742" rtl="0" eaLnBrk="1" fontAlgn="auto" latinLnBrk="0" hangingPunct="1">
        <a:lnSpc>
          <a:spcPct val="100000"/>
        </a:lnSpc>
        <a:spcBef>
          <a:spcPct val="20000"/>
        </a:spcBef>
        <a:spcAft>
          <a:spcPts val="0"/>
        </a:spcAft>
        <a:buClrTx/>
        <a:buSzPct val="100000"/>
        <a:buFont typeface="Arial" panose="020B0604020202020204" pitchFamily="34" charset="0"/>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240">
          <p15:clr>
            <a:srgbClr val="C35EA4"/>
          </p15:clr>
        </p15:guide>
        <p15:guide id="17" pos="7440">
          <p15:clr>
            <a:srgbClr val="C35EA4"/>
          </p15:clr>
        </p15:guide>
        <p15:guide id="25" orient="horz" pos="369">
          <p15:clr>
            <a:srgbClr val="C35EA4"/>
          </p15:clr>
        </p15:guide>
        <p15:guide id="26" orient="horz" pos="3949">
          <p15:clr>
            <a:srgbClr val="C35EA4"/>
          </p15:clr>
        </p15:guide>
        <p15:guide id="27" orient="horz" pos="2160">
          <p15:clr>
            <a:srgbClr val="5ACBF0"/>
          </p15:clr>
        </p15:guide>
        <p15:guide id="28" pos="144">
          <p15:clr>
            <a:srgbClr val="A4A3A4"/>
          </p15:clr>
        </p15:guide>
        <p15:guide id="29" orient="horz" pos="144">
          <p15:clr>
            <a:srgbClr val="A4A3A4"/>
          </p15:clr>
        </p15:guide>
        <p15:guide id="30" pos="7536">
          <p15:clr>
            <a:srgbClr val="A4A3A4"/>
          </p15:clr>
        </p15:guide>
        <p15:guide id="31" pos="1584">
          <p15:clr>
            <a:srgbClr val="C35EA4"/>
          </p15:clr>
        </p15:guide>
        <p15:guide id="32" pos="1704">
          <p15:clr>
            <a:srgbClr val="C35EA4"/>
          </p15:clr>
        </p15:guide>
        <p15:guide id="33" pos="3048">
          <p15:clr>
            <a:srgbClr val="C35EA4"/>
          </p15:clr>
        </p15:guide>
        <p15:guide id="34" pos="3168">
          <p15:clr>
            <a:srgbClr val="C35EA4"/>
          </p15:clr>
        </p15:guide>
        <p15:guide id="35" pos="4512">
          <p15:clr>
            <a:srgbClr val="C35EA4"/>
          </p15:clr>
        </p15:guide>
        <p15:guide id="36" pos="4632">
          <p15:clr>
            <a:srgbClr val="C35EA4"/>
          </p15:clr>
        </p15:guide>
        <p15:guide id="37" pos="5976">
          <p15:clr>
            <a:srgbClr val="C35EA4"/>
          </p15:clr>
        </p15:guide>
        <p15:guide id="38" pos="6096">
          <p15:clr>
            <a:srgbClr val="C35EA4"/>
          </p15:clr>
        </p15:guide>
        <p15:guide id="39" pos="3840">
          <p15:clr>
            <a:srgbClr val="5ACBF0"/>
          </p15:clr>
        </p15:guide>
        <p15:guide id="40" pos="5304">
          <p15:clr>
            <a:srgbClr val="5ACBF0"/>
          </p15:clr>
        </p15:guide>
        <p15:guide id="41" pos="6768">
          <p15:clr>
            <a:srgbClr val="5ACBF0"/>
          </p15:clr>
        </p15:guide>
        <p15:guide id="42" pos="2376">
          <p15:clr>
            <a:srgbClr val="5ACBF0"/>
          </p15:clr>
        </p15:guide>
        <p15:guide id="43" pos="912">
          <p15:clr>
            <a:srgbClr val="5ACBF0"/>
          </p15:clr>
        </p15:guide>
        <p15:guide id="44" orient="horz" pos="1440">
          <p15:clr>
            <a:srgbClr val="5ACBF0"/>
          </p15:clr>
        </p15:guide>
        <p15:guide id="45" orient="horz" pos="720">
          <p15:clr>
            <a:srgbClr val="5ACBF0"/>
          </p15:clr>
        </p15:guide>
        <p15:guide id="46" orient="horz" pos="2880">
          <p15:clr>
            <a:srgbClr val="5ACBF0"/>
          </p15:clr>
        </p15:guide>
        <p15:guide id="47" orient="horz" pos="3600">
          <p15:clr>
            <a:srgbClr val="5ACBF0"/>
          </p15:clr>
        </p15:guide>
        <p15:guide id="48" orient="horz" pos="4176">
          <p15:clr>
            <a:srgbClr val="A4A3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C8D2522-22E8-5476-5238-BA2C955EB83A}"/>
              </a:ext>
            </a:extLst>
          </p:cNvPr>
          <p:cNvGrpSpPr/>
          <p:nvPr userDrawn="1"/>
        </p:nvGrpSpPr>
        <p:grpSpPr>
          <a:xfrm>
            <a:off x="12560690" y="0"/>
            <a:ext cx="795020" cy="6858000"/>
            <a:chOff x="4860407" y="0"/>
            <a:chExt cx="795020" cy="6858000"/>
          </a:xfrm>
        </p:grpSpPr>
        <p:sp>
          <p:nvSpPr>
            <p:cNvPr id="3" name="Freeform 36" descr="White">
              <a:extLst>
                <a:ext uri="{FF2B5EF4-FFF2-40B4-BE49-F238E27FC236}">
                  <a16:creationId xmlns:a16="http://schemas.microsoft.com/office/drawing/2014/main" id="{73B2A6C8-26B0-A9BE-FA49-DD0822372F7C}"/>
                </a:ext>
              </a:extLst>
            </p:cNvPr>
            <p:cNvSpPr/>
            <p:nvPr userDrawn="1"/>
          </p:nvSpPr>
          <p:spPr bwMode="auto">
            <a:xfrm rot="5400000">
              <a:off x="4403207" y="3246120"/>
              <a:ext cx="1280160" cy="365760"/>
            </a:xfrm>
            <a:prstGeom prst="rect">
              <a:avLst/>
            </a:prstGeom>
            <a:solidFill>
              <a:schemeClr val="accent2"/>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wrap="square" lIns="49735" rIns="49735" rtlCol="0" anchor="t">
              <a:noAutofit/>
            </a:bodyPr>
            <a:lstStyle/>
            <a:p>
              <a:pPr defTabSz="746123"/>
              <a:r>
                <a:rPr lang="en-US" sz="800" b="1" spc="-20" baseline="0">
                  <a:solidFill>
                    <a:schemeClr val="bg1"/>
                  </a:solidFill>
                  <a:latin typeface="Segoe UI" panose="020B0502040204020203" pitchFamily="34" charset="0"/>
                  <a:cs typeface="Segoe UI" panose="020B0502040204020203" pitchFamily="34" charset="0"/>
                </a:rPr>
                <a:t>A</a:t>
              </a:r>
              <a:endParaRPr lang="en-US" sz="800" spc="-20" baseline="0">
                <a:solidFill>
                  <a:schemeClr val="bg1"/>
                </a:solidFill>
                <a:latin typeface="Segoe UI" panose="020B0502040204020203" pitchFamily="34" charset="0"/>
                <a:cs typeface="Segoe UI" panose="020B0502040204020203" pitchFamily="34" charset="0"/>
              </a:endParaRPr>
            </a:p>
            <a:p>
              <a:pPr defTabSz="746123"/>
              <a:r>
                <a:rPr lang="pt-BR" sz="800" b="0" i="0" spc="-20">
                  <a:solidFill>
                    <a:schemeClr val="bg1"/>
                  </a:solidFill>
                  <a:effectLst/>
                  <a:latin typeface="Segoe UI" panose="020B0502040204020203" pitchFamily="34" charset="0"/>
                </a:rPr>
                <a:t>R16 G124 B16 / #107C10</a:t>
              </a:r>
              <a:endParaRPr lang="en-US" sz="800" spc="-20" baseline="0">
                <a:solidFill>
                  <a:schemeClr val="bg1"/>
                </a:solidFill>
                <a:latin typeface="Segoe UI" panose="020B0502040204020203" pitchFamily="34" charset="0"/>
                <a:cs typeface="Segoe UI" panose="020B0502040204020203" pitchFamily="34" charset="0"/>
              </a:endParaRPr>
            </a:p>
          </p:txBody>
        </p:sp>
        <p:sp>
          <p:nvSpPr>
            <p:cNvPr id="5" name="Rectangle 4" descr="Black shape">
              <a:extLst>
                <a:ext uri="{FF2B5EF4-FFF2-40B4-BE49-F238E27FC236}">
                  <a16:creationId xmlns:a16="http://schemas.microsoft.com/office/drawing/2014/main" id="{C71B1041-7AAA-536F-E159-B3093780D942}"/>
                </a:ext>
              </a:extLst>
            </p:cNvPr>
            <p:cNvSpPr/>
            <p:nvPr userDrawn="1"/>
          </p:nvSpPr>
          <p:spPr bwMode="auto">
            <a:xfrm rot="5400000">
              <a:off x="4832467" y="6035040"/>
              <a:ext cx="1280160" cy="365760"/>
            </a:xfrm>
            <a:prstGeom prst="rect">
              <a:avLst/>
            </a:prstGeom>
            <a:solidFill>
              <a:schemeClr val="accent5"/>
            </a:solidFill>
            <a:ln w="3175">
              <a:noFill/>
            </a:ln>
            <a:effectLst/>
          </p:spPr>
          <p:style>
            <a:lnRef idx="1">
              <a:schemeClr val="accent1"/>
            </a:lnRef>
            <a:fillRef idx="3">
              <a:schemeClr val="accent1"/>
            </a:fillRef>
            <a:effectRef idx="2">
              <a:schemeClr val="accent1"/>
            </a:effectRef>
            <a:fontRef idx="minor">
              <a:schemeClr val="lt1"/>
            </a:fontRef>
          </p:style>
          <p:txBody>
            <a:bodyPr wrap="square" lIns="49735" rIns="49735" rtlCol="0" anchor="t">
              <a:noAutofit/>
            </a:bodyPr>
            <a:lstStyle/>
            <a:p>
              <a:pPr defTabSz="746123"/>
              <a:r>
                <a:rPr lang="en-US" sz="800" b="1" spc="-20">
                  <a:solidFill>
                    <a:schemeClr val="bg1"/>
                  </a:solidFill>
                  <a:latin typeface="Segoe UI" panose="020B0502040204020203" pitchFamily="34" charset="0"/>
                  <a:cs typeface="Segoe UI" panose="020B0502040204020203" pitchFamily="34" charset="0"/>
                </a:rPr>
                <a:t>A</a:t>
              </a:r>
            </a:p>
            <a:p>
              <a:pPr defTabSz="746123"/>
              <a:r>
                <a:rPr lang="pt-BR" sz="800" b="0" i="0" spc="-20">
                  <a:solidFill>
                    <a:schemeClr val="bg1"/>
                  </a:solidFill>
                  <a:effectLst/>
                  <a:latin typeface="Segoe UI" panose="020B0502040204020203" pitchFamily="34" charset="0"/>
                </a:rPr>
                <a:t>R36 G58 B94 / #243A5E</a:t>
              </a:r>
              <a:endParaRPr lang="en-US" sz="800" spc="-20" baseline="0">
                <a:solidFill>
                  <a:schemeClr val="bg1"/>
                </a:solidFill>
                <a:latin typeface="Segoe UI" panose="020B0502040204020203" pitchFamily="34" charset="0"/>
                <a:cs typeface="Segoe UI" panose="020B0502040204020203" pitchFamily="34" charset="0"/>
              </a:endParaRPr>
            </a:p>
          </p:txBody>
        </p:sp>
        <p:sp>
          <p:nvSpPr>
            <p:cNvPr id="7" name="Freeform 38" descr="Extra Light Gray shape">
              <a:extLst>
                <a:ext uri="{FF2B5EF4-FFF2-40B4-BE49-F238E27FC236}">
                  <a16:creationId xmlns:a16="http://schemas.microsoft.com/office/drawing/2014/main" id="{3539DE15-EF10-0699-7E42-63DDC904915B}"/>
                </a:ext>
              </a:extLst>
            </p:cNvPr>
            <p:cNvSpPr/>
            <p:nvPr userDrawn="1"/>
          </p:nvSpPr>
          <p:spPr bwMode="auto">
            <a:xfrm rot="5400000">
              <a:off x="4403207" y="6035040"/>
              <a:ext cx="1280160" cy="365760"/>
            </a:xfrm>
            <a:prstGeom prst="rect">
              <a:avLst/>
            </a:prstGeom>
            <a:solidFill>
              <a:schemeClr val="accent6"/>
            </a:solidFill>
            <a:ln w="3175">
              <a:noFill/>
            </a:ln>
            <a:effectLst/>
          </p:spPr>
          <p:style>
            <a:lnRef idx="1">
              <a:schemeClr val="accent1"/>
            </a:lnRef>
            <a:fillRef idx="3">
              <a:schemeClr val="accent1"/>
            </a:fillRef>
            <a:effectRef idx="2">
              <a:schemeClr val="accent1"/>
            </a:effectRef>
            <a:fontRef idx="minor">
              <a:schemeClr val="lt1"/>
            </a:fontRef>
          </p:style>
          <p:txBody>
            <a:bodyPr wrap="square" lIns="49735" rIns="49735" rtlCol="0" anchor="t">
              <a:noAutofit/>
            </a:bodyPr>
            <a:lstStyle/>
            <a:p>
              <a:pPr defTabSz="746123"/>
              <a:r>
                <a:rPr lang="en-US" sz="800" b="1" spc="-20">
                  <a:solidFill>
                    <a:schemeClr val="bg1"/>
                  </a:solidFill>
                  <a:latin typeface="Segoe UI" panose="020B0502040204020203" pitchFamily="34" charset="0"/>
                  <a:cs typeface="Segoe UI" panose="020B0502040204020203" pitchFamily="34" charset="0"/>
                </a:rPr>
                <a:t>A</a:t>
              </a:r>
            </a:p>
            <a:p>
              <a:pPr defTabSz="746123"/>
              <a:r>
                <a:rPr lang="pt-BR" sz="800" b="0" i="0" spc="-20">
                  <a:solidFill>
                    <a:schemeClr val="bg1"/>
                  </a:solidFill>
                  <a:effectLst/>
                  <a:latin typeface="Segoe UI" panose="020B0502040204020203" pitchFamily="34" charset="0"/>
                </a:rPr>
                <a:t>R115 G115 B115 / #737373</a:t>
              </a:r>
              <a:endParaRPr lang="en-US" sz="800" spc="-20">
                <a:solidFill>
                  <a:schemeClr val="bg1"/>
                </a:solidFill>
                <a:latin typeface="Segoe UI" panose="020B0502040204020203" pitchFamily="34" charset="0"/>
                <a:cs typeface="Segoe UI" panose="020B0502040204020203" pitchFamily="34" charset="0"/>
              </a:endParaRPr>
            </a:p>
          </p:txBody>
        </p:sp>
        <p:sp>
          <p:nvSpPr>
            <p:cNvPr id="9" name="Rectangle 8" descr="Blue shape">
              <a:extLst>
                <a:ext uri="{FF2B5EF4-FFF2-40B4-BE49-F238E27FC236}">
                  <a16:creationId xmlns:a16="http://schemas.microsoft.com/office/drawing/2014/main" id="{BA2C8462-107E-D4E3-50EC-AF061C0F9E58}"/>
                </a:ext>
              </a:extLst>
            </p:cNvPr>
            <p:cNvSpPr/>
            <p:nvPr userDrawn="1"/>
          </p:nvSpPr>
          <p:spPr bwMode="auto">
            <a:xfrm rot="5400000">
              <a:off x="4832467" y="3246120"/>
              <a:ext cx="1280160" cy="3657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49735" rIns="49735" rtlCol="0" anchor="t"/>
            <a:lstStyle/>
            <a:p>
              <a:pPr defTabSz="746123"/>
              <a:r>
                <a:rPr lang="en-US" sz="800" b="1" spc="-20" baseline="0">
                  <a:solidFill>
                    <a:schemeClr val="tx1"/>
                  </a:solidFill>
                  <a:latin typeface="Segoe UI" panose="020B0502040204020203" pitchFamily="34" charset="0"/>
                  <a:cs typeface="Segoe UI" panose="020B0502040204020203" pitchFamily="34" charset="0"/>
                </a:rPr>
                <a:t>A</a:t>
              </a:r>
            </a:p>
            <a:p>
              <a:pPr defTabSz="746123"/>
              <a:r>
                <a:rPr lang="pt-BR" sz="800" spc="-20" baseline="0">
                  <a:solidFill>
                    <a:schemeClr val="tx1"/>
                  </a:solidFill>
                  <a:latin typeface="Segoe UI" panose="020B0502040204020203" pitchFamily="34" charset="0"/>
                  <a:cs typeface="Segoe UI" panose="020B0502040204020203" pitchFamily="34" charset="0"/>
                </a:rPr>
                <a:t>R124 G193 B16 / #7CC110</a:t>
              </a:r>
              <a:endParaRPr lang="en-US" sz="800" b="1" spc="-20" baseline="0">
                <a:solidFill>
                  <a:schemeClr val="tx1"/>
                </a:solidFill>
                <a:latin typeface="Segoe UI" panose="020B0502040204020203" pitchFamily="34" charset="0"/>
                <a:cs typeface="Segoe UI" panose="020B0502040204020203" pitchFamily="34" charset="0"/>
              </a:endParaRPr>
            </a:p>
          </p:txBody>
        </p:sp>
        <p:sp>
          <p:nvSpPr>
            <p:cNvPr id="11" name="Freeform 121" descr="Light Orange shape">
              <a:extLst>
                <a:ext uri="{FF2B5EF4-FFF2-40B4-BE49-F238E27FC236}">
                  <a16:creationId xmlns:a16="http://schemas.microsoft.com/office/drawing/2014/main" id="{43FB43DB-B1E5-528F-6B35-B2C359B3CA1D}"/>
                </a:ext>
              </a:extLst>
            </p:cNvPr>
            <p:cNvSpPr/>
            <p:nvPr userDrawn="1"/>
          </p:nvSpPr>
          <p:spPr bwMode="auto">
            <a:xfrm rot="5400000">
              <a:off x="4403207" y="4640580"/>
              <a:ext cx="1280160" cy="36576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wrap="square" lIns="49735" rIns="49735" rtlCol="0" anchor="t">
              <a:noAutofit/>
            </a:bodyPr>
            <a:lstStyle/>
            <a:p>
              <a:pPr defTabSz="746123"/>
              <a:r>
                <a:rPr lang="en-US" sz="800" b="1" spc="-20">
                  <a:solidFill>
                    <a:schemeClr val="bg1"/>
                  </a:solidFill>
                  <a:latin typeface="Segoe UI" panose="020B0502040204020203" pitchFamily="34" charset="0"/>
                  <a:cs typeface="Segoe UI" panose="020B0502040204020203" pitchFamily="34" charset="0"/>
                </a:rPr>
                <a:t>A / </a:t>
              </a:r>
              <a:r>
                <a:rPr lang="en-US" sz="800" b="1" spc="-20">
                  <a:solidFill>
                    <a:schemeClr val="tx1"/>
                  </a:solidFill>
                  <a:latin typeface="Segoe UI" panose="020B0502040204020203" pitchFamily="34" charset="0"/>
                  <a:cs typeface="Segoe UI" panose="020B0502040204020203" pitchFamily="34" charset="0"/>
                </a:rPr>
                <a:t>A</a:t>
              </a:r>
            </a:p>
            <a:p>
              <a:pPr defTabSz="746123"/>
              <a:r>
                <a:rPr lang="pt-BR" sz="800" b="0" i="0" spc="-20">
                  <a:solidFill>
                    <a:schemeClr val="bg1"/>
                  </a:solidFill>
                  <a:effectLst/>
                  <a:latin typeface="Segoe UI" panose="020B0502040204020203" pitchFamily="34" charset="0"/>
                </a:rPr>
                <a:t>R0 G120 B212 / #0078D4</a:t>
              </a:r>
              <a:endParaRPr lang="en-US" sz="800" spc="-20" baseline="0">
                <a:solidFill>
                  <a:schemeClr val="bg1"/>
                </a:solidFill>
                <a:latin typeface="Segoe UI" panose="020B0502040204020203" pitchFamily="34" charset="0"/>
                <a:cs typeface="Segoe UI" panose="020B0502040204020203" pitchFamily="34" charset="0"/>
              </a:endParaRPr>
            </a:p>
          </p:txBody>
        </p:sp>
        <p:sp>
          <p:nvSpPr>
            <p:cNvPr id="13" name="Freeform 121" descr="Light Orange shape">
              <a:extLst>
                <a:ext uri="{FF2B5EF4-FFF2-40B4-BE49-F238E27FC236}">
                  <a16:creationId xmlns:a16="http://schemas.microsoft.com/office/drawing/2014/main" id="{931F1E3F-9E9E-57FD-3DD5-83D353952A2F}"/>
                </a:ext>
              </a:extLst>
            </p:cNvPr>
            <p:cNvSpPr/>
            <p:nvPr userDrawn="1"/>
          </p:nvSpPr>
          <p:spPr bwMode="auto">
            <a:xfrm rot="5400000">
              <a:off x="4832467" y="4640580"/>
              <a:ext cx="1280160" cy="3657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lIns="49735" rIns="49735" rtlCol="0" anchor="t">
              <a:noAutofit/>
            </a:bodyPr>
            <a:lstStyle/>
            <a:p>
              <a:pPr defTabSz="746123"/>
              <a:r>
                <a:rPr lang="en-US" sz="800" b="1" spc="-20">
                  <a:solidFill>
                    <a:schemeClr val="bg1"/>
                  </a:solidFill>
                  <a:latin typeface="Segoe UI" panose="020B0502040204020203" pitchFamily="34" charset="0"/>
                  <a:cs typeface="Segoe UI" panose="020B0502040204020203" pitchFamily="34" charset="0"/>
                </a:rPr>
                <a:t>A</a:t>
              </a:r>
            </a:p>
            <a:p>
              <a:pPr defTabSz="746123"/>
              <a:r>
                <a:rPr lang="pt-BR" sz="800" b="0" i="0" spc="-20">
                  <a:solidFill>
                    <a:schemeClr val="bg1"/>
                  </a:solidFill>
                  <a:effectLst/>
                  <a:latin typeface="Segoe UI" panose="020B0502040204020203" pitchFamily="34" charset="0"/>
                </a:rPr>
                <a:t>R5 G75 B22 / #054B16</a:t>
              </a:r>
              <a:endParaRPr lang="en-US" sz="800" spc="-20">
                <a:solidFill>
                  <a:schemeClr val="bg1"/>
                </a:solidFill>
                <a:latin typeface="Segoe UI" panose="020B0502040204020203" pitchFamily="34" charset="0"/>
                <a:cs typeface="Segoe UI" panose="020B0502040204020203" pitchFamily="34" charset="0"/>
              </a:endParaRPr>
            </a:p>
          </p:txBody>
        </p:sp>
        <p:sp>
          <p:nvSpPr>
            <p:cNvPr id="14" name="Freeform 36" descr="White">
              <a:extLst>
                <a:ext uri="{FF2B5EF4-FFF2-40B4-BE49-F238E27FC236}">
                  <a16:creationId xmlns:a16="http://schemas.microsoft.com/office/drawing/2014/main" id="{FE4C6B98-4376-E23E-AE58-4C5C2CCE397E}"/>
                </a:ext>
              </a:extLst>
            </p:cNvPr>
            <p:cNvSpPr/>
            <p:nvPr userDrawn="1"/>
          </p:nvSpPr>
          <p:spPr bwMode="auto">
            <a:xfrm rot="5400000">
              <a:off x="4403207" y="457200"/>
              <a:ext cx="1280160" cy="365760"/>
            </a:xfrm>
            <a:prstGeom prst="rect">
              <a:avLst/>
            </a:prstGeom>
            <a:solidFill>
              <a:schemeClr val="bg1"/>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wrap="square" lIns="49735" rIns="49735" rtlCol="0" anchor="t">
              <a:noAutofit/>
            </a:bodyPr>
            <a:lstStyle/>
            <a:p>
              <a:pPr defTabSz="746123"/>
              <a:r>
                <a:rPr lang="en-US" sz="800" b="1" spc="-20" baseline="0">
                  <a:solidFill>
                    <a:schemeClr val="tx1"/>
                  </a:solidFill>
                  <a:latin typeface="Segoe UI" panose="020B0502040204020203" pitchFamily="34" charset="0"/>
                  <a:cs typeface="Segoe UI" panose="020B0502040204020203" pitchFamily="34" charset="0"/>
                </a:rPr>
                <a:t>A</a:t>
              </a:r>
              <a:endParaRPr lang="en-US" sz="800" spc="-20" baseline="0">
                <a:solidFill>
                  <a:schemeClr val="tx1"/>
                </a:solidFill>
                <a:latin typeface="Segoe UI" panose="020B0502040204020203" pitchFamily="34" charset="0"/>
                <a:cs typeface="Segoe UI" panose="020B0502040204020203" pitchFamily="34" charset="0"/>
              </a:endParaRPr>
            </a:p>
            <a:p>
              <a:pPr defTabSz="746123"/>
              <a:r>
                <a:rPr lang="pt-BR" sz="800" spc="-20" baseline="0">
                  <a:solidFill>
                    <a:schemeClr val="tx1"/>
                  </a:solidFill>
                  <a:latin typeface="Segoe UI" panose="020B0502040204020203" pitchFamily="34" charset="0"/>
                  <a:cs typeface="Segoe UI" panose="020B0502040204020203" pitchFamily="34" charset="0"/>
                </a:rPr>
                <a:t>R255 G255 B255 / #FFFFFF</a:t>
              </a:r>
              <a:endParaRPr lang="en-US" sz="800" spc="-20" baseline="0">
                <a:solidFill>
                  <a:schemeClr val="tx1"/>
                </a:solidFill>
                <a:latin typeface="Segoe UI" panose="020B0502040204020203" pitchFamily="34" charset="0"/>
                <a:cs typeface="Segoe UI" panose="020B0502040204020203" pitchFamily="34" charset="0"/>
              </a:endParaRPr>
            </a:p>
          </p:txBody>
        </p:sp>
        <p:sp>
          <p:nvSpPr>
            <p:cNvPr id="15" name="Rectangle 14" descr="Blue shape">
              <a:extLst>
                <a:ext uri="{FF2B5EF4-FFF2-40B4-BE49-F238E27FC236}">
                  <a16:creationId xmlns:a16="http://schemas.microsoft.com/office/drawing/2014/main" id="{4F14D58F-1688-50E5-E725-B1720017F115}"/>
                </a:ext>
              </a:extLst>
            </p:cNvPr>
            <p:cNvSpPr/>
            <p:nvPr userDrawn="1"/>
          </p:nvSpPr>
          <p:spPr bwMode="auto">
            <a:xfrm rot="5400000">
              <a:off x="4832467" y="457200"/>
              <a:ext cx="1280160" cy="3657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49735" rIns="49735" rtlCol="0" anchor="t"/>
            <a:lstStyle/>
            <a:p>
              <a:pPr defTabSz="746123"/>
              <a:r>
                <a:rPr lang="en-US" sz="800" b="1" spc="-20">
                  <a:solidFill>
                    <a:srgbClr val="FFFFFF"/>
                  </a:solidFill>
                  <a:latin typeface="Segoe UI" panose="020B0502040204020203" pitchFamily="34" charset="0"/>
                  <a:cs typeface="Segoe UI" panose="020B0502040204020203" pitchFamily="34" charset="0"/>
                </a:rPr>
                <a:t>A</a:t>
              </a:r>
              <a:endParaRPr lang="en-US" sz="800" b="1" spc="-20">
                <a:solidFill>
                  <a:srgbClr val="000000"/>
                </a:solidFill>
                <a:latin typeface="Segoe UI" panose="020B0502040204020203" pitchFamily="34" charset="0"/>
                <a:cs typeface="Segoe UI" panose="020B0502040204020203" pitchFamily="34" charset="0"/>
              </a:endParaRPr>
            </a:p>
            <a:p>
              <a:pPr defTabSz="746123"/>
              <a:r>
                <a:rPr lang="pt-BR" sz="800" spc="-20">
                  <a:solidFill>
                    <a:srgbClr val="FFFFFF"/>
                  </a:solidFill>
                  <a:latin typeface="Segoe UI" panose="020B0502040204020203" pitchFamily="34" charset="0"/>
                  <a:cs typeface="Segoe UI" panose="020B0502040204020203" pitchFamily="34" charset="0"/>
                </a:rPr>
                <a:t>R0 G0 B0 / #000000</a:t>
              </a:r>
              <a:endParaRPr lang="en-US" sz="800" b="1" spc="-20">
                <a:solidFill>
                  <a:srgbClr val="FFFFFF"/>
                </a:solidFill>
                <a:latin typeface="Segoe UI" panose="020B0502040204020203" pitchFamily="34" charset="0"/>
                <a:cs typeface="Segoe UI" panose="020B0502040204020203" pitchFamily="34" charset="0"/>
              </a:endParaRPr>
            </a:p>
          </p:txBody>
        </p:sp>
        <p:sp>
          <p:nvSpPr>
            <p:cNvPr id="16" name="Freeform 121" descr="Light Orange shape">
              <a:extLst>
                <a:ext uri="{FF2B5EF4-FFF2-40B4-BE49-F238E27FC236}">
                  <a16:creationId xmlns:a16="http://schemas.microsoft.com/office/drawing/2014/main" id="{3C9AB57A-166E-F4F5-68D3-092286AAA023}"/>
                </a:ext>
              </a:extLst>
            </p:cNvPr>
            <p:cNvSpPr/>
            <p:nvPr userDrawn="1"/>
          </p:nvSpPr>
          <p:spPr bwMode="auto">
            <a:xfrm rot="5400000">
              <a:off x="4403207" y="1851660"/>
              <a:ext cx="1280160" cy="365760"/>
            </a:xfrm>
            <a:prstGeom prst="rect">
              <a:avLst/>
            </a:prstGeom>
            <a:solidFill>
              <a:schemeClr val="bg2"/>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wrap="square" lIns="49735" rIns="49735" rtlCol="0" anchor="t">
              <a:noAutofit/>
            </a:bodyPr>
            <a:lstStyle/>
            <a:p>
              <a:pPr defTabSz="746123"/>
              <a:r>
                <a:rPr lang="en-US" sz="800" b="1" spc="-20" baseline="0">
                  <a:solidFill>
                    <a:schemeClr val="tx1"/>
                  </a:solidFill>
                  <a:latin typeface="Segoe UI" panose="020B0502040204020203" pitchFamily="34" charset="0"/>
                  <a:cs typeface="Segoe UI" panose="020B0502040204020203" pitchFamily="34" charset="0"/>
                </a:rPr>
                <a:t>A</a:t>
              </a:r>
              <a:endParaRPr lang="en-US" sz="800" spc="-20" baseline="0">
                <a:solidFill>
                  <a:schemeClr val="tx1"/>
                </a:solidFill>
                <a:latin typeface="Segoe UI" panose="020B0502040204020203" pitchFamily="34" charset="0"/>
                <a:cs typeface="Segoe UI" panose="020B0502040204020203" pitchFamily="34" charset="0"/>
              </a:endParaRPr>
            </a:p>
            <a:p>
              <a:pPr defTabSz="746123"/>
              <a:r>
                <a:rPr lang="pt-BR" sz="800" b="0" i="0" spc="-20">
                  <a:solidFill>
                    <a:srgbClr val="1A1A1A"/>
                  </a:solidFill>
                  <a:effectLst/>
                  <a:latin typeface="Segoe UI" panose="020B0502040204020203" pitchFamily="34" charset="0"/>
                </a:rPr>
                <a:t>R242 G242 B24 /  #F2F2F2</a:t>
              </a:r>
              <a:endParaRPr lang="en-US" sz="800" spc="-20" baseline="0">
                <a:solidFill>
                  <a:schemeClr val="tx1"/>
                </a:solidFill>
                <a:latin typeface="Segoe UI" panose="020B0502040204020203" pitchFamily="34" charset="0"/>
                <a:cs typeface="Segoe UI" panose="020B0502040204020203" pitchFamily="34" charset="0"/>
              </a:endParaRPr>
            </a:p>
          </p:txBody>
        </p:sp>
        <p:sp>
          <p:nvSpPr>
            <p:cNvPr id="17" name="Freeform 121" descr="Light Orange shape">
              <a:extLst>
                <a:ext uri="{FF2B5EF4-FFF2-40B4-BE49-F238E27FC236}">
                  <a16:creationId xmlns:a16="http://schemas.microsoft.com/office/drawing/2014/main" id="{8B232107-193F-6350-C443-1618EB8F549D}"/>
                </a:ext>
              </a:extLst>
            </p:cNvPr>
            <p:cNvSpPr/>
            <p:nvPr userDrawn="1"/>
          </p:nvSpPr>
          <p:spPr bwMode="auto">
            <a:xfrm rot="5400000">
              <a:off x="4832467" y="1851660"/>
              <a:ext cx="1280160" cy="36576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lIns="49735" rIns="49735" rtlCol="0" anchor="t">
              <a:noAutofit/>
            </a:bodyPr>
            <a:lstStyle/>
            <a:p>
              <a:pPr defTabSz="746123"/>
              <a:r>
                <a:rPr lang="en-US" sz="800" b="1" spc="-20">
                  <a:solidFill>
                    <a:schemeClr val="bg1"/>
                  </a:solidFill>
                  <a:latin typeface="Segoe UI" panose="020B0502040204020203" pitchFamily="34" charset="0"/>
                  <a:cs typeface="Segoe UI" panose="020B0502040204020203" pitchFamily="34" charset="0"/>
                </a:rPr>
                <a:t>A</a:t>
              </a:r>
            </a:p>
            <a:p>
              <a:pPr defTabSz="746123"/>
              <a:r>
                <a:rPr lang="pt-BR" sz="800" spc="-20">
                  <a:solidFill>
                    <a:schemeClr val="bg1"/>
                  </a:solidFill>
                  <a:latin typeface="Segoe UI" panose="020B0502040204020203" pitchFamily="34" charset="0"/>
                  <a:cs typeface="Segoe UI" panose="020B0502040204020203" pitchFamily="34" charset="0"/>
                </a:rPr>
                <a:t>R47 G47 B47 / #2F2F2F</a:t>
              </a:r>
              <a:endParaRPr lang="en-US" sz="800" spc="-20">
                <a:solidFill>
                  <a:schemeClr val="bg1"/>
                </a:solidFill>
                <a:latin typeface="Segoe UI" panose="020B0502040204020203" pitchFamily="34" charset="0"/>
                <a:cs typeface="Segoe UI" panose="020B0502040204020203" pitchFamily="34" charset="0"/>
              </a:endParaRPr>
            </a:p>
          </p:txBody>
        </p:sp>
      </p:grpSp>
      <p:grpSp>
        <p:nvGrpSpPr>
          <p:cNvPr id="28" name="Group 27">
            <a:extLst>
              <a:ext uri="{FF2B5EF4-FFF2-40B4-BE49-F238E27FC236}">
                <a16:creationId xmlns:a16="http://schemas.microsoft.com/office/drawing/2014/main" id="{6882E183-00A1-E654-7D97-0930388FDB22}"/>
              </a:ext>
            </a:extLst>
          </p:cNvPr>
          <p:cNvGrpSpPr/>
          <p:nvPr userDrawn="1"/>
        </p:nvGrpSpPr>
        <p:grpSpPr>
          <a:xfrm>
            <a:off x="3" y="-1975516"/>
            <a:ext cx="5882257" cy="931748"/>
            <a:chOff x="3018844" y="5911305"/>
            <a:chExt cx="7306623" cy="257192"/>
          </a:xfrm>
        </p:grpSpPr>
        <p:sp>
          <p:nvSpPr>
            <p:cNvPr id="29" name="Rectangle 28">
              <a:extLst>
                <a:ext uri="{FF2B5EF4-FFF2-40B4-BE49-F238E27FC236}">
                  <a16:creationId xmlns:a16="http://schemas.microsoft.com/office/drawing/2014/main" id="{59C6A2C9-2D9C-530B-680B-5EE0AB889CC4}"/>
                </a:ext>
              </a:extLst>
            </p:cNvPr>
            <p:cNvSpPr/>
            <p:nvPr/>
          </p:nvSpPr>
          <p:spPr>
            <a:xfrm>
              <a:off x="5493980" y="5911306"/>
              <a:ext cx="1118782" cy="257191"/>
            </a:xfrm>
            <a:prstGeom prst="rect">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#92D050</a:t>
              </a:r>
            </a:p>
          </p:txBody>
        </p:sp>
        <p:sp>
          <p:nvSpPr>
            <p:cNvPr id="30" name="Rectangle 29">
              <a:extLst>
                <a:ext uri="{FF2B5EF4-FFF2-40B4-BE49-F238E27FC236}">
                  <a16:creationId xmlns:a16="http://schemas.microsoft.com/office/drawing/2014/main" id="{1DA291F2-5CFF-F4D4-28E5-30EC3E20DFFD}"/>
                </a:ext>
              </a:extLst>
            </p:cNvPr>
            <p:cNvSpPr/>
            <p:nvPr/>
          </p:nvSpPr>
          <p:spPr>
            <a:xfrm>
              <a:off x="6731548" y="5911306"/>
              <a:ext cx="1118782" cy="2571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#ACACAC</a:t>
              </a:r>
            </a:p>
          </p:txBody>
        </p:sp>
        <p:sp>
          <p:nvSpPr>
            <p:cNvPr id="31" name="Rectangle 30">
              <a:extLst>
                <a:ext uri="{FF2B5EF4-FFF2-40B4-BE49-F238E27FC236}">
                  <a16:creationId xmlns:a16="http://schemas.microsoft.com/office/drawing/2014/main" id="{0D23EE9D-32DB-F3B3-B84B-1B7A6006F619}"/>
                </a:ext>
              </a:extLst>
            </p:cNvPr>
            <p:cNvSpPr/>
            <p:nvPr/>
          </p:nvSpPr>
          <p:spPr>
            <a:xfrm>
              <a:off x="7969116" y="5911306"/>
              <a:ext cx="1118782" cy="257191"/>
            </a:xfrm>
            <a:prstGeom prst="rect">
              <a:avLst/>
            </a:prstGeom>
            <a:solidFill>
              <a:srgbClr val="757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#75757A</a:t>
              </a:r>
            </a:p>
          </p:txBody>
        </p:sp>
        <p:sp>
          <p:nvSpPr>
            <p:cNvPr id="32" name="Rectangle 31">
              <a:extLst>
                <a:ext uri="{FF2B5EF4-FFF2-40B4-BE49-F238E27FC236}">
                  <a16:creationId xmlns:a16="http://schemas.microsoft.com/office/drawing/2014/main" id="{7245616C-6A83-6F20-971C-7FC02D07CFDF}"/>
                </a:ext>
              </a:extLst>
            </p:cNvPr>
            <p:cNvSpPr/>
            <p:nvPr/>
          </p:nvSpPr>
          <p:spPr>
            <a:xfrm>
              <a:off x="4256412" y="5911306"/>
              <a:ext cx="1118782" cy="257191"/>
            </a:xfrm>
            <a:prstGeom prst="rect">
              <a:avLst/>
            </a:prstGeom>
            <a:solidFill>
              <a:srgbClr val="50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#50E6FF</a:t>
              </a:r>
            </a:p>
          </p:txBody>
        </p:sp>
        <p:sp>
          <p:nvSpPr>
            <p:cNvPr id="33" name="Rectangle 32">
              <a:extLst>
                <a:ext uri="{FF2B5EF4-FFF2-40B4-BE49-F238E27FC236}">
                  <a16:creationId xmlns:a16="http://schemas.microsoft.com/office/drawing/2014/main" id="{B5E260AC-1105-A4A9-097E-CB2B09698D14}"/>
                </a:ext>
              </a:extLst>
            </p:cNvPr>
            <p:cNvSpPr/>
            <p:nvPr/>
          </p:nvSpPr>
          <p:spPr>
            <a:xfrm>
              <a:off x="3018844" y="5911305"/>
              <a:ext cx="1118782" cy="257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#0078D4</a:t>
              </a:r>
            </a:p>
          </p:txBody>
        </p:sp>
        <p:sp>
          <p:nvSpPr>
            <p:cNvPr id="34" name="Rectangle 33">
              <a:extLst>
                <a:ext uri="{FF2B5EF4-FFF2-40B4-BE49-F238E27FC236}">
                  <a16:creationId xmlns:a16="http://schemas.microsoft.com/office/drawing/2014/main" id="{588C3836-D68B-F289-EBA7-352815F065BA}"/>
                </a:ext>
              </a:extLst>
            </p:cNvPr>
            <p:cNvSpPr/>
            <p:nvPr/>
          </p:nvSpPr>
          <p:spPr>
            <a:xfrm>
              <a:off x="9206685" y="5911306"/>
              <a:ext cx="1118782" cy="257191"/>
            </a:xfrm>
            <a:prstGeom prst="rect">
              <a:avLst/>
            </a:prstGeom>
            <a:solidFill>
              <a:srgbClr val="FDB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#FDBB30</a:t>
              </a:r>
            </a:p>
          </p:txBody>
        </p:sp>
      </p:grpSp>
    </p:spTree>
    <p:extLst>
      <p:ext uri="{BB962C8B-B14F-4D97-AF65-F5344CB8AC3E}">
        <p14:creationId xmlns:p14="http://schemas.microsoft.com/office/powerpoint/2010/main" val="254118994"/>
      </p:ext>
    </p:extLst>
  </p:cSld>
  <p:clrMap bg1="lt1" tx1="dk1" bg2="lt2" tx2="dk2" accent1="accent1" accent2="accent2" accent3="accent3" accent4="accent4" accent5="accent5" accent6="accent6" hlink="hlink" folHlink="folHlink"/>
  <p:sldLayoutIdLst>
    <p:sldLayoutId id="2147485743" r:id="rId1"/>
    <p:sldLayoutId id="2147485744" r:id="rId2"/>
    <p:sldLayoutId id="2147485745" r:id="rId3"/>
    <p:sldLayoutId id="2147485746" r:id="rId4"/>
    <p:sldLayoutId id="2147485747" r:id="rId5"/>
    <p:sldLayoutId id="2147485748" r:id="rId6"/>
    <p:sldLayoutId id="2147485749" r:id="rId7"/>
    <p:sldLayoutId id="2147485750" r:id="rId8"/>
    <p:sldLayoutId id="2147485751" r:id="rId9"/>
    <p:sldLayoutId id="2147485752" r:id="rId10"/>
    <p:sldLayoutId id="2147485753" r:id="rId11"/>
    <p:sldLayoutId id="2147485754" r:id="rId12"/>
    <p:sldLayoutId id="2147485755" r:id="rId13"/>
    <p:sldLayoutId id="214748575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
        <p:nvSpPr>
          <p:cNvPr id="50" name="Slide Number Placeholder 4">
            <a:extLst>
              <a:ext uri="{FF2B5EF4-FFF2-40B4-BE49-F238E27FC236}">
                <a16:creationId xmlns:a16="http://schemas.microsoft.com/office/drawing/2014/main" id="{C17D625E-5D1C-4940-A2A6-2FD7ACC5D67E}"/>
              </a:ext>
            </a:extLst>
          </p:cNvPr>
          <p:cNvSpPr>
            <a:spLocks noGrp="1"/>
          </p:cNvSpPr>
          <p:nvPr>
            <p:ph type="sldNum" sz="quarter" idx="10"/>
          </p:nvPr>
        </p:nvSpPr>
        <p:spPr>
          <a:xfrm>
            <a:off x="584200" y="6231256"/>
            <a:ext cx="383540" cy="169544"/>
          </a:xfrm>
          <a:prstGeom prst="rect">
            <a:avLst/>
          </a:prstGeom>
        </p:spPr>
        <p:txBody>
          <a:bodyPr lIns="0" tIns="0" rIns="0" bIns="0" anchor="b"/>
          <a:lstStyle>
            <a:lvl1pPr>
              <a:defRPr sz="900">
                <a:solidFill>
                  <a:schemeClr val="tx1">
                    <a:lumMod val="65000"/>
                  </a:schemeClr>
                </a:solidFill>
              </a:defRPr>
            </a:lvl1pPr>
          </a:lstStyle>
          <a:p>
            <a:fld id="{FA1AD9D4-22CF-4432-ABAA-EF3A50B36963}" type="slidenum">
              <a:rPr lang="en-US" smtClean="0"/>
              <a:pPr/>
              <a:t>‹#›</a:t>
            </a:fld>
            <a:endParaRPr lang="en-US"/>
          </a:p>
        </p:txBody>
      </p:sp>
    </p:spTree>
    <p:extLst>
      <p:ext uri="{BB962C8B-B14F-4D97-AF65-F5344CB8AC3E}">
        <p14:creationId xmlns:p14="http://schemas.microsoft.com/office/powerpoint/2010/main" val="1720983415"/>
      </p:ext>
    </p:extLst>
  </p:cSld>
  <p:clrMap bg1="dk1" tx1="lt1" bg2="dk2" tx2="lt2" accent1="accent1" accent2="accent2" accent3="accent3" accent4="accent4" accent5="accent5" accent6="accent6" hlink="hlink" folHlink="folHlink"/>
  <p:sldLayoutIdLst>
    <p:sldLayoutId id="2147485758" r:id="rId1"/>
    <p:sldLayoutId id="2147485759" r:id="rId2"/>
    <p:sldLayoutId id="2147485760" r:id="rId3"/>
    <p:sldLayoutId id="2147485761" r:id="rId4"/>
    <p:sldLayoutId id="2147485762" r:id="rId5"/>
    <p:sldLayoutId id="2147485763" r:id="rId6"/>
    <p:sldLayoutId id="2147485764" r:id="rId7"/>
    <p:sldLayoutId id="2147485765" r:id="rId8"/>
  </p:sldLayoutIdLst>
  <p:transition>
    <p:fade/>
  </p:transition>
  <p:hf sldNum="0"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bg2"/>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2">
              <a:lumMod val="25000"/>
            </a:schemeClr>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grayWhite">
      <p:bgPr>
        <a:gradFill>
          <a:gsLst>
            <a:gs pos="60000">
              <a:srgbClr val="61C5BE"/>
            </a:gs>
            <a:gs pos="30000">
              <a:srgbClr val="FFF200"/>
            </a:gs>
            <a:gs pos="100000">
              <a:schemeClr val="accent5"/>
            </a:gs>
          </a:gsLst>
          <a:lin ang="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78"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
        <p:nvSpPr>
          <p:cNvPr id="5" name="Text Placeholder 4">
            <a:extLst>
              <a:ext uri="{FF2B5EF4-FFF2-40B4-BE49-F238E27FC236}">
                <a16:creationId xmlns:a16="http://schemas.microsoft.com/office/drawing/2014/main" id="{7CF897B1-1326-40AF-9094-FF511F98D1D2}"/>
              </a:ext>
            </a:extLst>
          </p:cNvPr>
          <p:cNvSpPr>
            <a:spLocks noGrp="1"/>
          </p:cNvSpPr>
          <p:nvPr>
            <p:ph type="body" idx="1"/>
          </p:nvPr>
        </p:nvSpPr>
        <p:spPr>
          <a:xfrm>
            <a:off x="588262" y="1431820"/>
            <a:ext cx="11021125" cy="1730730"/>
          </a:xfrm>
          <a:prstGeom prst="rect">
            <a:avLst/>
          </a:prstGeom>
        </p:spPr>
        <p:txBody>
          <a:bodyPr vert="horz" lIns="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785853081"/>
      </p:ext>
    </p:extLst>
  </p:cSld>
  <p:clrMap bg1="lt1" tx1="dk1" bg2="lt2" tx2="dk2" accent1="accent1" accent2="accent2" accent3="accent3" accent4="accent4" accent5="accent5" accent6="accent6" hlink="hlink" folHlink="folHlink"/>
  <p:sldLayoutIdLst>
    <p:sldLayoutId id="2147485767" r:id="rId1"/>
    <p:sldLayoutId id="2147485768" r:id="rId2"/>
    <p:sldLayoutId id="2147485769" r:id="rId3"/>
    <p:sldLayoutId id="2147485770" r:id="rId4"/>
    <p:sldLayoutId id="2147485771" r:id="rId5"/>
    <p:sldLayoutId id="2147485772" r:id="rId6"/>
    <p:sldLayoutId id="2147485773" r:id="rId7"/>
    <p:sldLayoutId id="2147485774" r:id="rId8"/>
    <p:sldLayoutId id="2147485775" r:id="rId9"/>
    <p:sldLayoutId id="2147485776" r:id="rId10"/>
    <p:sldLayoutId id="2147485777" r:id="rId11"/>
    <p:sldLayoutId id="2147485778" r:id="rId12"/>
    <p:sldLayoutId id="2147485779" r:id="rId13"/>
    <p:sldLayoutId id="2147485780" r:id="rId14"/>
    <p:sldLayoutId id="2147485781" r:id="rId15"/>
    <p:sldLayoutId id="2147485782" r:id="rId16"/>
    <p:sldLayoutId id="2147485783" r:id="rId17"/>
    <p:sldLayoutId id="2147485784" r:id="rId18"/>
    <p:sldLayoutId id="2147485785" r:id="rId19"/>
    <p:sldLayoutId id="2147485786" r:id="rId20"/>
    <p:sldLayoutId id="2147485787" r:id="rId21"/>
    <p:sldLayoutId id="2147485788" r:id="rId22"/>
    <p:sldLayoutId id="2147485789" r:id="rId23"/>
    <p:sldLayoutId id="2147485790" r:id="rId24"/>
    <p:sldLayoutId id="2147485791" r:id="rId25"/>
    <p:sldLayoutId id="2147485792" r:id="rId26"/>
    <p:sldLayoutId id="2147485793" r:id="rId27"/>
    <p:sldLayoutId id="2147485794" r:id="rId28"/>
    <p:sldLayoutId id="2147485795" r:id="rId29"/>
    <p:sldLayoutId id="2147485796" r:id="rId30"/>
    <p:sldLayoutId id="2147485797" r:id="rId31"/>
    <p:sldLayoutId id="2147485798" r:id="rId32"/>
    <p:sldLayoutId id="2147485799" r:id="rId33"/>
    <p:sldLayoutId id="2147485800" r:id="rId34"/>
    <p:sldLayoutId id="2147485801" r:id="rId35"/>
    <p:sldLayoutId id="2147485802" r:id="rId36"/>
    <p:sldLayoutId id="2147485803" r:id="rId37"/>
    <p:sldLayoutId id="2147485804" r:id="rId38"/>
    <p:sldLayoutId id="2147485805" r:id="rId39"/>
    <p:sldLayoutId id="2147485806" r:id="rId40"/>
    <p:sldLayoutId id="2147485807" r:id="rId41"/>
    <p:sldLayoutId id="2147485808" r:id="rId42"/>
    <p:sldLayoutId id="2147485809" r:id="rId43"/>
    <p:sldLayoutId id="2147485810" r:id="rId44"/>
    <p:sldLayoutId id="2147485811" r:id="rId45"/>
    <p:sldLayoutId id="2147485812" r:id="rId46"/>
    <p:sldLayoutId id="2147485813" r:id="rId47"/>
    <p:sldLayoutId id="2147485814" r:id="rId48"/>
    <p:sldLayoutId id="2147485815" r:id="rId49"/>
    <p:sldLayoutId id="2147485816" r:id="rId50"/>
    <p:sldLayoutId id="2147485817" r:id="rId51"/>
    <p:sldLayoutId id="2147485818" r:id="rId52"/>
    <p:sldLayoutId id="2147485819" r:id="rId53"/>
    <p:sldLayoutId id="2147485820" r:id="rId54"/>
    <p:sldLayoutId id="2147485821" r:id="rId55"/>
    <p:sldLayoutId id="2147485822" r:id="rId56"/>
    <p:sldLayoutId id="2147485823" r:id="rId57"/>
    <p:sldLayoutId id="2147485824" r:id="rId58"/>
    <p:sldLayoutId id="2147485825" r:id="rId59"/>
    <p:sldLayoutId id="2147485826" r:id="rId60"/>
    <p:sldLayoutId id="2147485827" r:id="rId61"/>
    <p:sldLayoutId id="2147485828" r:id="rId62"/>
    <p:sldLayoutId id="2147485829" r:id="rId63"/>
    <p:sldLayoutId id="2147485830" r:id="rId64"/>
    <p:sldLayoutId id="2147485831" r:id="rId65"/>
    <p:sldLayoutId id="2147485832" r:id="rId66"/>
    <p:sldLayoutId id="2147485833" r:id="rId67"/>
    <p:sldLayoutId id="2147485834" r:id="rId68"/>
    <p:sldLayoutId id="2147485835" r:id="rId69"/>
    <p:sldLayoutId id="2147485836" r:id="rId70"/>
    <p:sldLayoutId id="2147485837" r:id="rId71"/>
    <p:sldLayoutId id="2147485838" r:id="rId72"/>
    <p:sldLayoutId id="2147485839" r:id="rId73"/>
    <p:sldLayoutId id="2147485840" r:id="rId74"/>
    <p:sldLayoutId id="2147485841" r:id="rId75"/>
    <p:sldLayoutId id="2147485842" r:id="rId76"/>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ts val="600"/>
        </a:spcBef>
        <a:spcAft>
          <a:spcPts val="200"/>
        </a:spcAft>
        <a:buClrTx/>
        <a:buSzPct val="90000"/>
        <a:buFont typeface="Arial" panose="020B0604020202020204" pitchFamily="34" charset="0"/>
        <a:buChar char="•"/>
        <a:tabLst/>
        <a:defRPr lang="en-US" sz="2800" kern="1200" spc="0" baseline="0" dirty="0" smtClean="0">
          <a:solidFill>
            <a:schemeClr val="tx1"/>
          </a:solidFill>
          <a:latin typeface="+mn-lt"/>
          <a:ea typeface="+mn-ea"/>
          <a:cs typeface="Segoe UI" panose="020B0502040204020203" pitchFamily="34" charset="0"/>
        </a:defRPr>
      </a:lvl1pPr>
      <a:lvl2pPr marL="628650" marR="0" indent="-280988" algn="l" defTabSz="932742" rtl="0" eaLnBrk="1" fontAlgn="auto" latinLnBrk="0" hangingPunct="1">
        <a:lnSpc>
          <a:spcPct val="100000"/>
        </a:lnSpc>
        <a:spcBef>
          <a:spcPct val="20000"/>
        </a:spcBef>
        <a:spcAft>
          <a:spcPts val="0"/>
        </a:spcAft>
        <a:buClrTx/>
        <a:buSzPct val="100000"/>
        <a:buFont typeface="Segoe UI" panose="020B0502040204020203" pitchFamily="34" charset="0"/>
        <a:buChar char="–"/>
        <a:tabLst/>
        <a:defRPr lang="en-US" sz="2000" kern="1200" spc="0" baseline="0" dirty="0" smtClean="0">
          <a:solidFill>
            <a:schemeClr val="tx1"/>
          </a:solidFill>
          <a:latin typeface="+mn-lt"/>
          <a:ea typeface="+mn-ea"/>
          <a:cs typeface="+mn-cs"/>
        </a:defRPr>
      </a:lvl2pPr>
      <a:lvl3pPr marL="9144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smtClean="0">
          <a:solidFill>
            <a:schemeClr val="tx1"/>
          </a:solidFill>
          <a:latin typeface="+mn-lt"/>
          <a:ea typeface="+mn-ea"/>
          <a:cs typeface="+mn-cs"/>
        </a:defRPr>
      </a:lvl3pPr>
      <a:lvl4pPr marL="1200150" marR="0" indent="-171450" algn="l" defTabSz="932742" rtl="0" eaLnBrk="1" fontAlgn="auto" latinLnBrk="0" hangingPunct="1">
        <a:lnSpc>
          <a:spcPct val="100000"/>
        </a:lnSpc>
        <a:spcBef>
          <a:spcPct val="20000"/>
        </a:spcBef>
        <a:spcAft>
          <a:spcPts val="0"/>
        </a:spcAft>
        <a:buClrTx/>
        <a:buSzPct val="100000"/>
        <a:buFont typeface="Arial" panose="020B0604020202020204" pitchFamily="34" charset="0"/>
        <a:buChar char="•"/>
        <a:tabLst/>
        <a:defRPr lang="en-US" sz="1400" kern="1200" spc="0" baseline="0" dirty="0" smtClean="0">
          <a:solidFill>
            <a:schemeClr val="tx1"/>
          </a:solidFill>
          <a:latin typeface="+mn-lt"/>
          <a:ea typeface="+mn-ea"/>
          <a:cs typeface="+mn-cs"/>
        </a:defRPr>
      </a:lvl4pPr>
      <a:lvl5pPr marL="1428750" marR="0" indent="-168275"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159933702"/>
      </p:ext>
    </p:extLst>
  </p:cSld>
  <p:clrMap bg1="dk1" tx1="lt1" bg2="dk2" tx2="lt2" accent1="accent1" accent2="accent2" accent3="accent3" accent4="accent4" accent5="accent5" accent6="accent6" hlink="hlink" folHlink="folHlink"/>
  <p:sldLayoutIdLst>
    <p:sldLayoutId id="2147485844" r:id="rId1"/>
    <p:sldLayoutId id="2147485845" r:id="rId2"/>
    <p:sldLayoutId id="2147485846" r:id="rId3"/>
    <p:sldLayoutId id="2147485847" r:id="rId4"/>
    <p:sldLayoutId id="2147485848" r:id="rId5"/>
    <p:sldLayoutId id="2147485849" r:id="rId6"/>
    <p:sldLayoutId id="2147485850" r:id="rId7"/>
    <p:sldLayoutId id="2147485851" r:id="rId8"/>
    <p:sldLayoutId id="2147485852" r:id="rId9"/>
    <p:sldLayoutId id="2147485853" r:id="rId10"/>
    <p:sldLayoutId id="2147485854" r:id="rId11"/>
    <p:sldLayoutId id="2147485855" r:id="rId12"/>
  </p:sldLayoutIdLst>
  <p:transition>
    <p:fade/>
  </p:transition>
  <p:hf sldNum="0"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rgbClr val="243A5F"/>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2">
              <a:lumMod val="25000"/>
            </a:schemeClr>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51" cstate="email">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grpSp>
        <p:nvGrpSpPr>
          <p:cNvPr id="49" name="GRID" hidden="1">
            <a:extLst>
              <a:ext uri="{FF2B5EF4-FFF2-40B4-BE49-F238E27FC236}">
                <a16:creationId xmlns:a16="http://schemas.microsoft.com/office/drawing/2014/main" id="{3049C5E1-9980-4F6D-B669-EC0F7643A1EE}"/>
              </a:ext>
            </a:extLst>
          </p:cNvPr>
          <p:cNvGrpSpPr/>
          <p:nvPr userDrawn="1"/>
        </p:nvGrpSpPr>
        <p:grpSpPr>
          <a:xfrm>
            <a:off x="0" y="0"/>
            <a:ext cx="12192000" cy="6858000"/>
            <a:chOff x="0" y="0"/>
            <a:chExt cx="12192000" cy="6858000"/>
          </a:xfrm>
        </p:grpSpPr>
        <p:cxnSp>
          <p:nvCxnSpPr>
            <p:cNvPr id="50" name="Straight Connector 49">
              <a:extLst>
                <a:ext uri="{FF2B5EF4-FFF2-40B4-BE49-F238E27FC236}">
                  <a16:creationId xmlns:a16="http://schemas.microsoft.com/office/drawing/2014/main" id="{3FB5F2CC-175D-4CA7-BAAC-03E476807770}"/>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F69BCD0-F5EA-424F-A8E2-4C6128A499B1}"/>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1F661B5-9AA9-4ABD-981C-C587EB30E50F}"/>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73BCF02-53DC-4CC4-9B8A-47C8B874F56B}"/>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0B654F1-826C-4BEA-8E8C-6878DB8F2A60}"/>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5095CE6-3BF7-4EF8-9EA9-FF23239178F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743BE97-93B7-4639-9AC2-214DCA8FF6D6}"/>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92E0696-226D-493B-98FC-0B159BDB4906}"/>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C181A92-4D90-40AB-8439-3A53F617A38B}"/>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D14DCF1-1BB4-448D-9E90-E74466E8DBD3}"/>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8171D96-AC6C-418A-9FCB-4C996C763D42}"/>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9725FB2-5EAA-4E1E-93AE-40A01CFEFF8A}"/>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F4078F5-A097-47F0-A85E-7EBF68C1E929}"/>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A5C6560-0CC7-4C2B-8EC5-1B972A79A9A8}"/>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D8590FB-7340-44B8-8FA9-6B48D11D4EFA}"/>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B72AB54-032E-4520-A150-E720FD0CE1F4}"/>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E8BC7A0-D47A-4957-9794-8D73959E0AB4}"/>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130CAB4-99A7-4434-ACB1-D3F5CEA2A3CE}"/>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EB702A3-22AD-4C1F-A5B7-C227A03F3D5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F83E490-13DE-4C8A-B808-64A6DD9701CA}"/>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68C5C74-263F-46C0-A47B-4D7FBBAF45D9}"/>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6E0AD84-934D-46EF-9879-48D1C8EDBC05}"/>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E14FAC0-BD04-4F87-831F-562062EF8D3E}"/>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D1B15C9-547E-4C0E-A430-F00055255822}"/>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5191030-0AE2-49FE-A98D-1D6CBBE70975}"/>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5EDCDD1-0AEF-4D92-AC26-79AC05F1361D}"/>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2381CFD-0FFE-4D1D-9F5D-26A209B04A3D}"/>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78E918C-0B01-41E4-87CE-D552EB0E23D3}"/>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0F7C9AD-E0A3-415C-A0EE-E3F6295B10BE}"/>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D72F670-7348-4A01-9089-2BE30810BF3E}"/>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1291C2B-EA75-46F1-A174-B3890E82EB17}"/>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D8F11E2-D7D5-40DA-8877-AE0A2D854C65}"/>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BE1771F-B27A-4CD8-830B-8CE969BEF819}"/>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2FE87D1-F072-4DB0-997F-433734E3EC40}"/>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84" name=".64 square" hidden="1">
            <a:extLst>
              <a:ext uri="{FF2B5EF4-FFF2-40B4-BE49-F238E27FC236}">
                <a16:creationId xmlns:a16="http://schemas.microsoft.com/office/drawing/2014/main" id="{504AC5D2-79A3-46A0-B0AC-0398DF9C897D}"/>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5" name=".32 square" hidden="1">
            <a:extLst>
              <a:ext uri="{FF2B5EF4-FFF2-40B4-BE49-F238E27FC236}">
                <a16:creationId xmlns:a16="http://schemas.microsoft.com/office/drawing/2014/main" id="{8CB96CAC-E59C-42CE-980D-A78760C261F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86"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CB3676D3-1D86-49B7-8D46-5D8E733EA0C0}"/>
              </a:ext>
              <a:ext uri="{C183D7F6-B498-43B3-948B-1728B52AA6E4}">
                <adec:decorative xmlns:adec="http://schemas.microsoft.com/office/drawing/2017/decorative" val="0"/>
              </a:ext>
            </a:extLst>
          </p:cNvPr>
          <p:cNvPicPr>
            <a:picLocks noChangeAspect="1"/>
          </p:cNvPicPr>
          <p:nvPr userDrawn="1"/>
        </p:nvPicPr>
        <p:blipFill rotWithShape="1">
          <a:blip r:embed="rId51" cstate="email">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22324104"/>
      </p:ext>
    </p:extLst>
  </p:cSld>
  <p:clrMap bg1="lt1" tx1="dk1" bg2="lt2" tx2="dk2" accent1="accent1" accent2="accent2" accent3="accent3" accent4="accent4" accent5="accent5" accent6="accent6" hlink="hlink" folHlink="folHlink"/>
  <p:sldLayoutIdLst>
    <p:sldLayoutId id="2147485893" r:id="rId1"/>
    <p:sldLayoutId id="2147485894" r:id="rId2"/>
    <p:sldLayoutId id="2147485895" r:id="rId3"/>
    <p:sldLayoutId id="2147485896" r:id="rId4"/>
    <p:sldLayoutId id="2147485897" r:id="rId5"/>
    <p:sldLayoutId id="2147485898" r:id="rId6"/>
    <p:sldLayoutId id="2147485899" r:id="rId7"/>
    <p:sldLayoutId id="2147485900" r:id="rId8"/>
    <p:sldLayoutId id="2147485901" r:id="rId9"/>
    <p:sldLayoutId id="2147485902" r:id="rId10"/>
    <p:sldLayoutId id="2147485903" r:id="rId11"/>
    <p:sldLayoutId id="2147485904" r:id="rId12"/>
    <p:sldLayoutId id="2147485905" r:id="rId13"/>
    <p:sldLayoutId id="2147485906" r:id="rId14"/>
    <p:sldLayoutId id="2147485907" r:id="rId15"/>
    <p:sldLayoutId id="2147485908" r:id="rId16"/>
    <p:sldLayoutId id="2147485909" r:id="rId17"/>
    <p:sldLayoutId id="2147485910" r:id="rId18"/>
    <p:sldLayoutId id="2147485911" r:id="rId19"/>
    <p:sldLayoutId id="2147485912" r:id="rId20"/>
    <p:sldLayoutId id="2147485913" r:id="rId21"/>
    <p:sldLayoutId id="2147485914" r:id="rId22"/>
    <p:sldLayoutId id="2147485915" r:id="rId23"/>
    <p:sldLayoutId id="2147485916" r:id="rId24"/>
    <p:sldLayoutId id="2147485918" r:id="rId25"/>
    <p:sldLayoutId id="2147485919" r:id="rId26"/>
    <p:sldLayoutId id="2147485920" r:id="rId27"/>
    <p:sldLayoutId id="2147485921" r:id="rId28"/>
    <p:sldLayoutId id="2147485922" r:id="rId29"/>
    <p:sldLayoutId id="2147485923" r:id="rId30"/>
    <p:sldLayoutId id="2147485924" r:id="rId31"/>
    <p:sldLayoutId id="2147485925" r:id="rId32"/>
    <p:sldLayoutId id="2147485926" r:id="rId33"/>
    <p:sldLayoutId id="2147485927" r:id="rId34"/>
    <p:sldLayoutId id="2147485928" r:id="rId35"/>
    <p:sldLayoutId id="2147485929" r:id="rId36"/>
    <p:sldLayoutId id="2147485930" r:id="rId37"/>
    <p:sldLayoutId id="2147485931" r:id="rId38"/>
    <p:sldLayoutId id="2147485932" r:id="rId39"/>
    <p:sldLayoutId id="2147485933" r:id="rId40"/>
    <p:sldLayoutId id="2147485934" r:id="rId41"/>
    <p:sldLayoutId id="2147485935" r:id="rId42"/>
    <p:sldLayoutId id="2147485936" r:id="rId43"/>
    <p:sldLayoutId id="2147485937" r:id="rId44"/>
    <p:sldLayoutId id="2147485938" r:id="rId45"/>
    <p:sldLayoutId id="2147485939" r:id="rId46"/>
    <p:sldLayoutId id="2147485940" r:id="rId47"/>
    <p:sldLayoutId id="2147485941" r:id="rId48"/>
    <p:sldLayoutId id="2147485942"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68">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4865688" y="508000"/>
            <a:ext cx="6510337"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4865688" y="1486303"/>
            <a:ext cx="6510337"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hidden="1">
            <a:extLst>
              <a:ext uri="{FF2B5EF4-FFF2-40B4-BE49-F238E27FC236}">
                <a16:creationId xmlns:a16="http://schemas.microsoft.com/office/drawing/2014/main" id="{7BABC6C7-AADF-4DBF-97D6-92EBD74E163E}"/>
              </a:ext>
            </a:extLst>
          </p:cNvPr>
          <p:cNvSpPr/>
          <p:nvPr userDrawn="1"/>
        </p:nvSpPr>
        <p:spPr bwMode="auto">
          <a:xfrm>
            <a:off x="0" y="-138714"/>
            <a:ext cx="4169664" cy="4571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000000"/>
              </a:solidFill>
              <a:ea typeface="Segoe UI" pitchFamily="34" charset="0"/>
              <a:cs typeface="Segoe UI" pitchFamily="34" charset="0"/>
            </a:endParaRPr>
          </a:p>
        </p:txBody>
      </p:sp>
      <p:pic>
        <p:nvPicPr>
          <p:cNvPr id="54" name="Ignite light" descr="Ignite event illustration light" hidden="1">
            <a:extLst>
              <a:ext uri="{FF2B5EF4-FFF2-40B4-BE49-F238E27FC236}">
                <a16:creationId xmlns:a16="http://schemas.microsoft.com/office/drawing/2014/main" id="{DCD3C119-3C31-44E9-ACEF-74B542216E46}"/>
              </a:ext>
            </a:extLst>
          </p:cNvPr>
          <p:cNvPicPr>
            <a:picLocks noChangeAspect="1"/>
          </p:cNvPicPr>
          <p:nvPr userDrawn="1"/>
        </p:nvPicPr>
        <p:blipFill rotWithShape="1">
          <a:blip r:embed="rId33"/>
          <a:srcRect l="52412" r="13395"/>
          <a:stretch/>
        </p:blipFill>
        <p:spPr>
          <a:xfrm>
            <a:off x="1" y="0"/>
            <a:ext cx="4168773" cy="6857999"/>
          </a:xfrm>
          <a:prstGeom prst="rect">
            <a:avLst/>
          </a:prstGeom>
        </p:spPr>
      </p:pic>
      <p:pic>
        <p:nvPicPr>
          <p:cNvPr id="9" name="Picture 8" descr="A picture containing blur, night sky&#10;&#10;Description automatically generated">
            <a:extLst>
              <a:ext uri="{FF2B5EF4-FFF2-40B4-BE49-F238E27FC236}">
                <a16:creationId xmlns:a16="http://schemas.microsoft.com/office/drawing/2014/main" id="{853A263F-FCB2-4C07-BE06-F90995CB2AB6}"/>
              </a:ext>
            </a:extLst>
          </p:cNvPr>
          <p:cNvPicPr>
            <a:picLocks noChangeAspect="1"/>
          </p:cNvPicPr>
          <p:nvPr userDrawn="1"/>
        </p:nvPicPr>
        <p:blipFill rotWithShape="1">
          <a:blip r:embed="rId34">
            <a:extLst>
              <a:ext uri="{28A0092B-C50C-407E-A947-70E740481C1C}">
                <a14:useLocalDpi xmlns:a14="http://schemas.microsoft.com/office/drawing/2010/main" val="0"/>
              </a:ext>
            </a:extLst>
          </a:blip>
          <a:srcRect l="2403"/>
          <a:stretch/>
        </p:blipFill>
        <p:spPr>
          <a:xfrm flipH="1">
            <a:off x="0" y="0"/>
            <a:ext cx="4070350" cy="6858000"/>
          </a:xfrm>
          <a:prstGeom prst="rect">
            <a:avLst/>
          </a:prstGeom>
        </p:spPr>
      </p:pic>
      <p:pic>
        <p:nvPicPr>
          <p:cNvPr id="10" name="Picture 9">
            <a:extLst>
              <a:ext uri="{FF2B5EF4-FFF2-40B4-BE49-F238E27FC236}">
                <a16:creationId xmlns:a16="http://schemas.microsoft.com/office/drawing/2014/main" id="{B5D04AA2-42DA-44BB-ABB5-16D7EBFC133D}"/>
              </a:ext>
            </a:extLst>
          </p:cNvPr>
          <p:cNvPicPr>
            <a:picLocks noChangeAspect="1"/>
          </p:cNvPicPr>
          <p:nvPr userDrawn="1"/>
        </p:nvPicPr>
        <p:blipFill>
          <a:blip r:embed="rId35"/>
          <a:stretch>
            <a:fillRect/>
          </a:stretch>
        </p:blipFill>
        <p:spPr>
          <a:xfrm>
            <a:off x="12330030" y="-72426"/>
            <a:ext cx="1227865" cy="6949440"/>
          </a:xfrm>
          <a:prstGeom prst="rect">
            <a:avLst/>
          </a:prstGeom>
        </p:spPr>
      </p:pic>
    </p:spTree>
    <p:extLst>
      <p:ext uri="{BB962C8B-B14F-4D97-AF65-F5344CB8AC3E}">
        <p14:creationId xmlns:p14="http://schemas.microsoft.com/office/powerpoint/2010/main" val="289621562"/>
      </p:ext>
    </p:extLst>
  </p:cSld>
  <p:clrMap bg1="lt1" tx1="dk1" bg2="lt2" tx2="dk2" accent1="accent1" accent2="accent2" accent3="accent3" accent4="accent4" accent5="accent5" accent6="accent6" hlink="hlink" folHlink="folHlink"/>
  <p:sldLayoutIdLst>
    <p:sldLayoutId id="2147486022" r:id="rId1"/>
    <p:sldLayoutId id="2147486023" r:id="rId2"/>
    <p:sldLayoutId id="2147486024" r:id="rId3"/>
    <p:sldLayoutId id="2147486025" r:id="rId4"/>
    <p:sldLayoutId id="2147486026" r:id="rId5"/>
    <p:sldLayoutId id="2147486027" r:id="rId6"/>
    <p:sldLayoutId id="2147486028" r:id="rId7"/>
    <p:sldLayoutId id="2147486029" r:id="rId8"/>
    <p:sldLayoutId id="2147486030" r:id="rId9"/>
    <p:sldLayoutId id="2147486031" r:id="rId10"/>
    <p:sldLayoutId id="2147486032" r:id="rId11"/>
    <p:sldLayoutId id="2147486033" r:id="rId12"/>
    <p:sldLayoutId id="2147486034" r:id="rId13"/>
    <p:sldLayoutId id="2147486035" r:id="rId14"/>
    <p:sldLayoutId id="2147486036" r:id="rId15"/>
    <p:sldLayoutId id="2147486037" r:id="rId16"/>
    <p:sldLayoutId id="2147486038" r:id="rId17"/>
    <p:sldLayoutId id="2147486039" r:id="rId18"/>
    <p:sldLayoutId id="2147486040" r:id="rId19"/>
    <p:sldLayoutId id="2147486041" r:id="rId20"/>
    <p:sldLayoutId id="2147486042" r:id="rId21"/>
    <p:sldLayoutId id="2147486043" r:id="rId22"/>
    <p:sldLayoutId id="2147486044" r:id="rId23"/>
    <p:sldLayoutId id="2147486045" r:id="rId24"/>
    <p:sldLayoutId id="2147486046" r:id="rId25"/>
    <p:sldLayoutId id="2147486047" r:id="rId26"/>
    <p:sldLayoutId id="2147486048" r:id="rId27"/>
    <p:sldLayoutId id="2147486049" r:id="rId28"/>
    <p:sldLayoutId id="2147486050" r:id="rId29"/>
    <p:sldLayoutId id="2147486051" r:id="rId30"/>
    <p:sldLayoutId id="2147486052"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166">
          <p15:clr>
            <a:srgbClr val="C35EA4"/>
          </p15:clr>
        </p15:guide>
        <p15:guide id="25" orient="horz" pos="497">
          <p15:clr>
            <a:srgbClr val="C35EA4"/>
          </p15:clr>
        </p15:guide>
        <p15:guide id="26" orient="horz" pos="3920">
          <p15:clr>
            <a:srgbClr val="C35EA4"/>
          </p15:clr>
        </p15:guide>
        <p15:guide id="27" orient="horz" pos="320">
          <p15:clr>
            <a:srgbClr val="A4A3A4"/>
          </p15:clr>
        </p15:guide>
        <p15:guide id="28" pos="185">
          <p15:clr>
            <a:srgbClr val="A4A3A4"/>
          </p15:clr>
        </p15:guide>
        <p15:guide id="29" orient="horz" pos="4107">
          <p15:clr>
            <a:srgbClr val="A4A3A4"/>
          </p15:clr>
        </p15:guide>
        <p15:guide id="30" pos="7354">
          <p15:clr>
            <a:srgbClr val="A4A3A4"/>
          </p15:clr>
        </p15:guide>
        <p15:guide id="31" pos="2562">
          <p15:clr>
            <a:srgbClr val="C35EA4"/>
          </p15:clr>
        </p15:guide>
        <p15:guide id="32" pos="3065">
          <p15:clr>
            <a:srgbClr val="5ACBF0"/>
          </p15:clr>
        </p15:guide>
        <p15:guide id="33" pos="2880">
          <p15:clr>
            <a:srgbClr val="A4A3A4"/>
          </p15:clr>
        </p15:guide>
        <p15:guide id="34" orient="horz" pos="3692">
          <p15:clr>
            <a:srgbClr val="F26B43"/>
          </p15:clr>
        </p15:guide>
        <p15:guide id="35" orient="horz" pos="936">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841552636"/>
      </p:ext>
    </p:extLst>
  </p:cSld>
  <p:clrMap bg1="lt1" tx1="dk1" bg2="lt2" tx2="dk2" accent1="accent1" accent2="accent2" accent3="accent3" accent4="accent4" accent5="accent5" accent6="accent6" hlink="hlink" folHlink="folHlink"/>
  <p:sldLayoutIdLst>
    <p:sldLayoutId id="2147486054" r:id="rId1"/>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gradFill>
          <a:gsLst>
            <a:gs pos="60000">
              <a:srgbClr val="61C5BE"/>
            </a:gs>
            <a:gs pos="30000">
              <a:srgbClr val="FFF200"/>
            </a:gs>
            <a:gs pos="99000">
              <a:schemeClr val="accent5"/>
            </a:gs>
          </a:gsLst>
          <a:lin ang="0" scaled="0"/>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Placeholder 1"/>
          <p:cNvSpPr>
            <a:spLocks noGrp="1"/>
          </p:cNvSpPr>
          <p:nvPr userDrawn="1">
            <p:ph type="title"/>
          </p:nvPr>
        </p:nvSpPr>
        <p:spPr>
          <a:xfrm>
            <a:off x="385064" y="457200"/>
            <a:ext cx="11424918"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381001" y="1435503"/>
            <a:ext cx="11424918" cy="166404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77" cstate="email">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508065861"/>
      </p:ext>
    </p:extLst>
  </p:cSld>
  <p:clrMap bg1="lt1" tx1="dk1" bg2="lt2" tx2="dk2" accent1="accent1" accent2="accent2" accent3="accent3" accent4="accent4" accent5="accent5" accent6="accent6" hlink="hlink" folHlink="folHlink"/>
  <p:sldLayoutIdLst>
    <p:sldLayoutId id="2147485468" r:id="rId1"/>
    <p:sldLayoutId id="2147485469" r:id="rId2"/>
    <p:sldLayoutId id="2147485470" r:id="rId3"/>
    <p:sldLayoutId id="2147485471" r:id="rId4"/>
    <p:sldLayoutId id="2147485472" r:id="rId5"/>
    <p:sldLayoutId id="2147485473" r:id="rId6"/>
    <p:sldLayoutId id="2147485474" r:id="rId7"/>
    <p:sldLayoutId id="2147485475" r:id="rId8"/>
    <p:sldLayoutId id="2147485476" r:id="rId9"/>
    <p:sldLayoutId id="2147485477" r:id="rId10"/>
    <p:sldLayoutId id="2147485478" r:id="rId11"/>
    <p:sldLayoutId id="2147485479" r:id="rId12"/>
    <p:sldLayoutId id="2147485480" r:id="rId13"/>
    <p:sldLayoutId id="2147485481" r:id="rId14"/>
    <p:sldLayoutId id="2147485482" r:id="rId15"/>
    <p:sldLayoutId id="2147485483" r:id="rId16"/>
    <p:sldLayoutId id="2147485484" r:id="rId17"/>
    <p:sldLayoutId id="2147485485" r:id="rId18"/>
    <p:sldLayoutId id="2147485486" r:id="rId19"/>
    <p:sldLayoutId id="2147485487" r:id="rId20"/>
    <p:sldLayoutId id="2147485488" r:id="rId21"/>
    <p:sldLayoutId id="2147485489" r:id="rId22"/>
    <p:sldLayoutId id="2147485490" r:id="rId23"/>
    <p:sldLayoutId id="2147485491" r:id="rId24"/>
    <p:sldLayoutId id="2147485492" r:id="rId25"/>
    <p:sldLayoutId id="2147485493" r:id="rId26"/>
    <p:sldLayoutId id="2147485494" r:id="rId27"/>
    <p:sldLayoutId id="2147485495" r:id="rId28"/>
    <p:sldLayoutId id="2147485496" r:id="rId29"/>
    <p:sldLayoutId id="2147485497" r:id="rId30"/>
    <p:sldLayoutId id="2147485498" r:id="rId31"/>
    <p:sldLayoutId id="2147485499" r:id="rId32"/>
    <p:sldLayoutId id="2147485500" r:id="rId33"/>
    <p:sldLayoutId id="2147485501" r:id="rId34"/>
    <p:sldLayoutId id="2147485502" r:id="rId35"/>
    <p:sldLayoutId id="2147485503" r:id="rId36"/>
    <p:sldLayoutId id="2147485504" r:id="rId37"/>
    <p:sldLayoutId id="2147485505" r:id="rId38"/>
    <p:sldLayoutId id="2147485506" r:id="rId39"/>
    <p:sldLayoutId id="2147485507" r:id="rId40"/>
    <p:sldLayoutId id="2147485508" r:id="rId41"/>
    <p:sldLayoutId id="2147485509" r:id="rId42"/>
    <p:sldLayoutId id="2147485510" r:id="rId43"/>
    <p:sldLayoutId id="2147485511" r:id="rId44"/>
    <p:sldLayoutId id="2147485512" r:id="rId45"/>
    <p:sldLayoutId id="2147485513" r:id="rId46"/>
    <p:sldLayoutId id="2147485514" r:id="rId47"/>
    <p:sldLayoutId id="2147485515" r:id="rId48"/>
    <p:sldLayoutId id="2147485516" r:id="rId49"/>
    <p:sldLayoutId id="2147485517" r:id="rId50"/>
    <p:sldLayoutId id="2147485518" r:id="rId51"/>
    <p:sldLayoutId id="2147485519" r:id="rId52"/>
    <p:sldLayoutId id="2147485520" r:id="rId53"/>
    <p:sldLayoutId id="2147485521" r:id="rId54"/>
    <p:sldLayoutId id="2147485522" r:id="rId55"/>
    <p:sldLayoutId id="2147485523" r:id="rId56"/>
    <p:sldLayoutId id="2147485524" r:id="rId57"/>
    <p:sldLayoutId id="2147485525" r:id="rId58"/>
    <p:sldLayoutId id="2147485526" r:id="rId59"/>
    <p:sldLayoutId id="2147485527" r:id="rId60"/>
    <p:sldLayoutId id="2147485528" r:id="rId61"/>
    <p:sldLayoutId id="2147485529" r:id="rId62"/>
    <p:sldLayoutId id="2147485530" r:id="rId63"/>
    <p:sldLayoutId id="2147485531" r:id="rId64"/>
    <p:sldLayoutId id="2147485532" r:id="rId65"/>
    <p:sldLayoutId id="2147485533" r:id="rId66"/>
    <p:sldLayoutId id="2147485534" r:id="rId67"/>
    <p:sldLayoutId id="2147485535" r:id="rId68"/>
    <p:sldLayoutId id="2147485536" r:id="rId69"/>
    <p:sldLayoutId id="2147485537" r:id="rId70"/>
    <p:sldLayoutId id="2147485538" r:id="rId71"/>
    <p:sldLayoutId id="2147485539" r:id="rId72"/>
    <p:sldLayoutId id="2147485540" r:id="rId73"/>
    <p:sldLayoutId id="2147485541" r:id="rId74"/>
    <p:sldLayoutId id="2147485542" r:id="rId7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339725" marR="0" indent="-339725"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defRPr sz="2800" kern="1200" spc="0" baseline="0">
          <a:solidFill>
            <a:schemeClr val="tx1"/>
          </a:solidFill>
          <a:latin typeface="+mn-lt"/>
          <a:ea typeface="+mn-ea"/>
          <a:cs typeface="Segoe UI" panose="020B0502040204020203" pitchFamily="34" charset="0"/>
        </a:defRPr>
      </a:lvl1pPr>
      <a:lvl2pPr marL="690563" marR="0" indent="-228600" algn="l" defTabSz="932742" rtl="0" eaLnBrk="1" fontAlgn="auto" latinLnBrk="0" hangingPunct="1">
        <a:lnSpc>
          <a:spcPct val="100000"/>
        </a:lnSpc>
        <a:spcBef>
          <a:spcPct val="20000"/>
        </a:spcBef>
        <a:spcAft>
          <a:spcPts val="0"/>
        </a:spcAft>
        <a:buClrTx/>
        <a:buSzPct val="100000"/>
        <a:buFont typeface="Arial" panose="020B0604020202020204" pitchFamily="34" charset="0"/>
        <a:buChar char="‒"/>
        <a:tabLst/>
        <a:defRPr sz="2000" kern="1200" spc="0" baseline="0">
          <a:solidFill>
            <a:schemeClr val="tx1"/>
          </a:solidFill>
          <a:latin typeface="+mn-lt"/>
          <a:ea typeface="+mn-ea"/>
          <a:cs typeface="+mn-cs"/>
        </a:defRPr>
      </a:lvl2pPr>
      <a:lvl3pPr marL="914400" marR="0" indent="-200025" algn="l" defTabSz="932742" rtl="0" eaLnBrk="1" fontAlgn="auto" latinLnBrk="0" hangingPunct="1">
        <a:lnSpc>
          <a:spcPct val="100000"/>
        </a:lnSpc>
        <a:spcBef>
          <a:spcPct val="20000"/>
        </a:spcBef>
        <a:spcAft>
          <a:spcPts val="0"/>
        </a:spcAft>
        <a:buClrTx/>
        <a:buSzPct val="100000"/>
        <a:buFont typeface="Wingdings" panose="05000000000000000000" pitchFamily="2" charset="2"/>
        <a:buChar char="§"/>
        <a:tabLst/>
        <a:defRPr sz="1600" kern="1200" spc="0" baseline="0">
          <a:solidFill>
            <a:schemeClr val="tx1"/>
          </a:solidFill>
          <a:latin typeface="+mn-lt"/>
          <a:ea typeface="+mn-ea"/>
          <a:cs typeface="+mn-cs"/>
        </a:defRPr>
      </a:lvl3pPr>
      <a:lvl4pPr marL="1028700" marR="0" indent="-180975" algn="l" defTabSz="932742" rtl="0" eaLnBrk="1" fontAlgn="auto" latinLnBrk="0" hangingPunct="1">
        <a:lnSpc>
          <a:spcPct val="100000"/>
        </a:lnSpc>
        <a:spcBef>
          <a:spcPct val="20000"/>
        </a:spcBef>
        <a:spcAft>
          <a:spcPts val="0"/>
        </a:spcAft>
        <a:buClrTx/>
        <a:buSzPct val="100000"/>
        <a:buFont typeface="Arial" panose="020B0604020202020204" pitchFamily="34" charset="0"/>
        <a:buChar char="•"/>
        <a:tabLst/>
        <a:defRPr sz="1400" kern="1200" spc="0" baseline="0">
          <a:solidFill>
            <a:schemeClr val="tx1"/>
          </a:solidFill>
          <a:latin typeface="+mn-lt"/>
          <a:ea typeface="+mn-ea"/>
          <a:cs typeface="+mn-cs"/>
        </a:defRPr>
      </a:lvl4pPr>
      <a:lvl5pPr marL="1257300" marR="0" indent="-168275" algn="l" defTabSz="932742" rtl="0" eaLnBrk="1" fontAlgn="auto" latinLnBrk="0" hangingPunct="1">
        <a:lnSpc>
          <a:spcPct val="100000"/>
        </a:lnSpc>
        <a:spcBef>
          <a:spcPct val="20000"/>
        </a:spcBef>
        <a:spcAft>
          <a:spcPts val="0"/>
        </a:spcAft>
        <a:buClrTx/>
        <a:buSzPct val="100000"/>
        <a:buFont typeface="Arial" panose="020B0604020202020204" pitchFamily="34" charset="0"/>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240">
          <p15:clr>
            <a:srgbClr val="C35EA4"/>
          </p15:clr>
        </p15:guide>
        <p15:guide id="17" pos="7440">
          <p15:clr>
            <a:srgbClr val="C35EA4"/>
          </p15:clr>
        </p15:guide>
        <p15:guide id="25" orient="horz" pos="369">
          <p15:clr>
            <a:srgbClr val="C35EA4"/>
          </p15:clr>
        </p15:guide>
        <p15:guide id="26" orient="horz" pos="3949">
          <p15:clr>
            <a:srgbClr val="C35EA4"/>
          </p15:clr>
        </p15:guide>
        <p15:guide id="27" orient="horz" pos="2160">
          <p15:clr>
            <a:srgbClr val="5ACBF0"/>
          </p15:clr>
        </p15:guide>
        <p15:guide id="28" pos="144">
          <p15:clr>
            <a:srgbClr val="A4A3A4"/>
          </p15:clr>
        </p15:guide>
        <p15:guide id="29" orient="horz" pos="144">
          <p15:clr>
            <a:srgbClr val="A4A3A4"/>
          </p15:clr>
        </p15:guide>
        <p15:guide id="30" pos="7536">
          <p15:clr>
            <a:srgbClr val="A4A3A4"/>
          </p15:clr>
        </p15:guide>
        <p15:guide id="31" pos="1584">
          <p15:clr>
            <a:srgbClr val="C35EA4"/>
          </p15:clr>
        </p15:guide>
        <p15:guide id="32" pos="1704">
          <p15:clr>
            <a:srgbClr val="C35EA4"/>
          </p15:clr>
        </p15:guide>
        <p15:guide id="33" pos="3048">
          <p15:clr>
            <a:srgbClr val="C35EA4"/>
          </p15:clr>
        </p15:guide>
        <p15:guide id="34" pos="3168">
          <p15:clr>
            <a:srgbClr val="C35EA4"/>
          </p15:clr>
        </p15:guide>
        <p15:guide id="35" pos="4512">
          <p15:clr>
            <a:srgbClr val="C35EA4"/>
          </p15:clr>
        </p15:guide>
        <p15:guide id="36" pos="4632">
          <p15:clr>
            <a:srgbClr val="C35EA4"/>
          </p15:clr>
        </p15:guide>
        <p15:guide id="37" pos="5976">
          <p15:clr>
            <a:srgbClr val="C35EA4"/>
          </p15:clr>
        </p15:guide>
        <p15:guide id="38" pos="6096">
          <p15:clr>
            <a:srgbClr val="C35EA4"/>
          </p15:clr>
        </p15:guide>
        <p15:guide id="39" pos="3840">
          <p15:clr>
            <a:srgbClr val="5ACBF0"/>
          </p15:clr>
        </p15:guide>
        <p15:guide id="40" pos="5304">
          <p15:clr>
            <a:srgbClr val="5ACBF0"/>
          </p15:clr>
        </p15:guide>
        <p15:guide id="41" pos="6768">
          <p15:clr>
            <a:srgbClr val="5ACBF0"/>
          </p15:clr>
        </p15:guide>
        <p15:guide id="42" pos="2376">
          <p15:clr>
            <a:srgbClr val="5ACBF0"/>
          </p15:clr>
        </p15:guide>
        <p15:guide id="43" pos="912">
          <p15:clr>
            <a:srgbClr val="5ACBF0"/>
          </p15:clr>
        </p15:guide>
        <p15:guide id="44" orient="horz" pos="1440">
          <p15:clr>
            <a:srgbClr val="5ACBF0"/>
          </p15:clr>
        </p15:guide>
        <p15:guide id="45" orient="horz" pos="720">
          <p15:clr>
            <a:srgbClr val="5ACBF0"/>
          </p15:clr>
        </p15:guide>
        <p15:guide id="46" orient="horz" pos="2880">
          <p15:clr>
            <a:srgbClr val="5ACBF0"/>
          </p15:clr>
        </p15:guide>
        <p15:guide id="47" orient="horz" pos="3600">
          <p15:clr>
            <a:srgbClr val="5ACBF0"/>
          </p15:clr>
        </p15:guide>
        <p15:guide id="48" orient="horz" pos="4176">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98680154"/>
      </p:ext>
    </p:extLst>
  </p:cSld>
  <p:clrMap bg1="dk1" tx1="lt1" bg2="dk2" tx2="lt2" accent1="accent1" accent2="accent2" accent3="accent3" accent4="accent4" accent5="accent5" accent6="accent6" hlink="hlink" folHlink="folHlink"/>
  <p:sldLayoutIdLst>
    <p:sldLayoutId id="2147485544" r:id="rId1"/>
  </p:sldLayoutIdLst>
  <p:transition>
    <p:fade/>
  </p:transition>
  <p:hf sldNum="0"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rgbClr val="243A5F"/>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2">
              <a:lumMod val="25000"/>
            </a:schemeClr>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
        <p:nvSpPr>
          <p:cNvPr id="50" name="Slide Number Placeholder 4">
            <a:extLst>
              <a:ext uri="{FF2B5EF4-FFF2-40B4-BE49-F238E27FC236}">
                <a16:creationId xmlns:a16="http://schemas.microsoft.com/office/drawing/2014/main" id="{C17D625E-5D1C-4940-A2A6-2FD7ACC5D67E}"/>
              </a:ext>
            </a:extLst>
          </p:cNvPr>
          <p:cNvSpPr>
            <a:spLocks noGrp="1"/>
          </p:cNvSpPr>
          <p:nvPr>
            <p:ph type="sldNum" sz="quarter" idx="10"/>
          </p:nvPr>
        </p:nvSpPr>
        <p:spPr>
          <a:xfrm>
            <a:off x="584200" y="6231256"/>
            <a:ext cx="383540" cy="169544"/>
          </a:xfrm>
          <a:prstGeom prst="rect">
            <a:avLst/>
          </a:prstGeom>
        </p:spPr>
        <p:txBody>
          <a:bodyPr lIns="0" tIns="0" rIns="0" bIns="0" anchor="b"/>
          <a:lstStyle>
            <a:lvl1pPr>
              <a:defRPr sz="900">
                <a:solidFill>
                  <a:schemeClr val="tx1">
                    <a:lumMod val="65000"/>
                  </a:schemeClr>
                </a:solidFill>
              </a:defRPr>
            </a:lvl1pPr>
          </a:lstStyle>
          <a:p>
            <a:fld id="{FA1AD9D4-22CF-4432-ABAA-EF3A50B36963}" type="slidenum">
              <a:rPr lang="en-US" smtClean="0"/>
              <a:pPr/>
              <a:t>‹#›</a:t>
            </a:fld>
            <a:endParaRPr lang="en-US"/>
          </a:p>
        </p:txBody>
      </p:sp>
    </p:spTree>
    <p:extLst>
      <p:ext uri="{BB962C8B-B14F-4D97-AF65-F5344CB8AC3E}">
        <p14:creationId xmlns:p14="http://schemas.microsoft.com/office/powerpoint/2010/main" val="3687653002"/>
      </p:ext>
    </p:extLst>
  </p:cSld>
  <p:clrMap bg1="dk1" tx1="lt1" bg2="dk2" tx2="lt2" accent1="accent1" accent2="accent2" accent3="accent3" accent4="accent4" accent5="accent5" accent6="accent6" hlink="hlink" folHlink="folHlink"/>
  <p:sldLayoutIdLst>
    <p:sldLayoutId id="2147485546" r:id="rId1"/>
    <p:sldLayoutId id="2147485547" r:id="rId2"/>
    <p:sldLayoutId id="2147485548" r:id="rId3"/>
    <p:sldLayoutId id="2147485549" r:id="rId4"/>
    <p:sldLayoutId id="2147485550" r:id="rId5"/>
  </p:sldLayoutIdLst>
  <p:transition>
    <p:fade/>
  </p:transition>
  <p:hf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bg2"/>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2">
              <a:lumMod val="25000"/>
            </a:schemeClr>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7" name="GRID" hidden="1">
            <a:extLst>
              <a:ext uri="{FF2B5EF4-FFF2-40B4-BE49-F238E27FC236}">
                <a16:creationId xmlns:a16="http://schemas.microsoft.com/office/drawing/2014/main" id="{0C3BB2B8-CAB4-441F-92BF-E771BBA21367}"/>
              </a:ext>
            </a:extLst>
          </p:cNvPr>
          <p:cNvGrpSpPr/>
          <p:nvPr userDrawn="1"/>
        </p:nvGrpSpPr>
        <p:grpSpPr>
          <a:xfrm>
            <a:off x="0" y="0"/>
            <a:ext cx="12192000" cy="6858000"/>
            <a:chOff x="0" y="0"/>
            <a:chExt cx="12192000" cy="6858000"/>
          </a:xfrm>
        </p:grpSpPr>
        <p:cxnSp>
          <p:nvCxnSpPr>
            <p:cNvPr id="8" name="Straight Connector 7">
              <a:extLst>
                <a:ext uri="{FF2B5EF4-FFF2-40B4-BE49-F238E27FC236}">
                  <a16:creationId xmlns:a16="http://schemas.microsoft.com/office/drawing/2014/main" id="{9DEBB105-D325-487D-9D1E-EC185824C70F}"/>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820507B-0703-47E3-8EC8-0943CE4E7C4A}"/>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7FCD8FD-C877-4266-AF5C-6F07A4AE5C25}"/>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8962089-311A-4D7E-89B0-1510ECC8B224}"/>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3047356-DA8B-494E-8EF0-6B068EEAA753}"/>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D1CC5C9-F682-483A-B62B-805026366D1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ADCF74-959B-43BD-8AB1-EE676C1165F9}"/>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3CCD7C3-A152-4965-A6A2-CD4B50283D3B}"/>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3972096-B1B0-4A2B-B3E0-4F21D7AC9DCB}"/>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30CACDA-8260-4588-B5BA-7F4F1A5F4401}"/>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CA5B48-7B42-4537-AF1D-919F67EE4382}"/>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0A976A0-6CAF-453F-8915-2E5062B0C8D1}"/>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A5AE2A1-BC2C-4E52-908A-15DF124186A6}"/>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39EC2E4-FA35-4564-BC92-FFE942EE0DA4}"/>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FAD5BD2-92EE-4E5D-B345-A5C1301BC7C9}"/>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B077244-3C9F-472C-BBF4-74DA4B8FD04F}"/>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4B78DA9-9D0B-498F-A114-EDD028AB19D3}"/>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87096D8-9B15-4742-AF79-9A0B30FB1D30}"/>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8AF2E12-F75D-45B2-8247-690D65CB5688}"/>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2ACD05A-3411-4BCC-8BC3-E2CB68448CCA}"/>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6CF46D0-B09F-44C3-A5DE-BE6F5B6E2DC2}"/>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9C609EE-6663-4312-94E2-8D8F7C7E62B7}"/>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25F3AEB-E3F0-4E3D-89E8-36D22B9BED98}"/>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DC5606E-204B-48A0-A540-A4585079338B}"/>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2EA67B1-000C-470D-B00B-2AF6F40316E9}"/>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20057A8-96D3-48B0-BB76-D41375195F24}"/>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A83FCDB-0296-4934-985C-E0DAA710718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C8FD59B-D8BF-49BA-A690-B8C0248CDD96}"/>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D213BAA-20F2-4ED6-9B40-17EACCE6BF55}"/>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B960CD9-DBD1-4F78-9732-F8C57540D4DB}"/>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9C116B8-D46A-4337-AFD5-837F8CBED190}"/>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BC9115-FEC3-49B8-883B-EB3BB6CD5A96}"/>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BC71667-E947-48B7-B054-10D183D15B58}"/>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9C8A118-B34F-447C-8304-35A3346362AA}"/>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42" name=".64 square" hidden="1">
            <a:extLst>
              <a:ext uri="{FF2B5EF4-FFF2-40B4-BE49-F238E27FC236}">
                <a16:creationId xmlns:a16="http://schemas.microsoft.com/office/drawing/2014/main" id="{4F54EC87-2AA0-4E28-B1B8-07CCCD59FC8A}"/>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43" name=".32 square" hidden="1">
            <a:extLst>
              <a:ext uri="{FF2B5EF4-FFF2-40B4-BE49-F238E27FC236}">
                <a16:creationId xmlns:a16="http://schemas.microsoft.com/office/drawing/2014/main" id="{AE74B925-4A54-46EE-90E8-431B8EF2AD4D}"/>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50" name="Text Placeholder 3">
            <a:extLst>
              <a:ext uri="{FF2B5EF4-FFF2-40B4-BE49-F238E27FC236}">
                <a16:creationId xmlns:a16="http://schemas.microsoft.com/office/drawing/2014/main" id="{FEF28A11-0C4E-4D0B-B961-1FF1E8E6D39A}"/>
              </a:ext>
            </a:extLst>
          </p:cNvPr>
          <p:cNvSpPr>
            <a:spLocks noGrp="1"/>
          </p:cNvSpPr>
          <p:nvPr>
            <p:ph type="body" idx="1"/>
          </p:nvPr>
        </p:nvSpPr>
        <p:spPr>
          <a:xfrm>
            <a:off x="419100" y="1409700"/>
            <a:ext cx="11353800" cy="4889500"/>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Title Placeholder 1">
            <a:extLst>
              <a:ext uri="{FF2B5EF4-FFF2-40B4-BE49-F238E27FC236}">
                <a16:creationId xmlns:a16="http://schemas.microsoft.com/office/drawing/2014/main" id="{F1274242-8F27-4CD3-BD4B-3D998235CF27}"/>
              </a:ext>
            </a:extLst>
          </p:cNvPr>
          <p:cNvSpPr>
            <a:spLocks noGrp="1"/>
          </p:cNvSpPr>
          <p:nvPr>
            <p:ph type="title"/>
          </p:nvPr>
        </p:nvSpPr>
        <p:spPr>
          <a:xfrm>
            <a:off x="419099" y="417512"/>
            <a:ext cx="11353802" cy="788987"/>
          </a:xfrm>
          <a:prstGeom prst="rect">
            <a:avLst/>
          </a:prstGeom>
        </p:spPr>
        <p:txBody>
          <a:bodyPr vert="horz" wrap="square" lIns="0" tIns="0" rIns="0" bIns="0" rtlCol="0" anchor="t">
            <a:noAutofit/>
          </a:bodyPr>
          <a:lstStyle/>
          <a:p>
            <a:r>
              <a:rPr lang="en-US"/>
              <a:t>Click to edit Master title style</a:t>
            </a:r>
          </a:p>
        </p:txBody>
      </p:sp>
      <p:sp>
        <p:nvSpPr>
          <p:cNvPr id="52" name="ToolsToo_Slide" descr="ToolsToo_Slide">
            <a:extLst>
              <a:ext uri="{FF2B5EF4-FFF2-40B4-BE49-F238E27FC236}">
                <a16:creationId xmlns:a16="http://schemas.microsoft.com/office/drawing/2014/main" id="{705CDC4F-5123-4C33-83E0-6A5DAA088635}"/>
              </a:ext>
            </a:extLst>
          </p:cNvPr>
          <p:cNvSpPr/>
          <p:nvPr userDrawn="1"/>
        </p:nvSpPr>
        <p:spPr bwMode="auto">
          <a:xfrm>
            <a:off x="0" y="0"/>
            <a:ext cx="12192000" cy="6858000"/>
          </a:xfrm>
          <a:prstGeom prst="rect">
            <a:avLst/>
          </a:prstGeom>
          <a:noFill/>
          <a:ln>
            <a:noFill/>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53"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BE471844-93C3-461F-8344-1D8AF61893DD}"/>
              </a:ext>
              <a:ext uri="{C183D7F6-B498-43B3-948B-1728B52AA6E4}">
                <adec:decorative xmlns:adec="http://schemas.microsoft.com/office/drawing/2017/decorative" val="0"/>
              </a:ext>
            </a:extLst>
          </p:cNvPr>
          <p:cNvPicPr>
            <a:picLocks noChangeAspect="1"/>
          </p:cNvPicPr>
          <p:nvPr userDrawn="1"/>
        </p:nvPicPr>
        <p:blipFill rotWithShape="1">
          <a:blip r:embed="rId25"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133912372"/>
      </p:ext>
    </p:extLst>
  </p:cSld>
  <p:clrMap bg1="lt1" tx1="dk1" bg2="lt2" tx2="dk2" accent1="accent1" accent2="accent2" accent3="accent3" accent4="accent4" accent5="accent5" accent6="accent6" hlink="hlink" folHlink="folHlink"/>
  <p:sldLayoutIdLst>
    <p:sldLayoutId id="2147485552" r:id="rId1"/>
    <p:sldLayoutId id="2147485553" r:id="rId2"/>
    <p:sldLayoutId id="2147485554" r:id="rId3"/>
    <p:sldLayoutId id="2147485555" r:id="rId4"/>
    <p:sldLayoutId id="2147485556" r:id="rId5"/>
    <p:sldLayoutId id="2147485557" r:id="rId6"/>
    <p:sldLayoutId id="2147485558" r:id="rId7"/>
    <p:sldLayoutId id="2147485559" r:id="rId8"/>
    <p:sldLayoutId id="2147485560" r:id="rId9"/>
    <p:sldLayoutId id="2147485561" r:id="rId10"/>
    <p:sldLayoutId id="2147485562" r:id="rId11"/>
    <p:sldLayoutId id="2147485563" r:id="rId12"/>
    <p:sldLayoutId id="2147485564" r:id="rId13"/>
    <p:sldLayoutId id="2147485565" r:id="rId14"/>
    <p:sldLayoutId id="2147485566" r:id="rId15"/>
    <p:sldLayoutId id="2147485567" r:id="rId16"/>
    <p:sldLayoutId id="2147485568" r:id="rId17"/>
    <p:sldLayoutId id="2147485569" r:id="rId18"/>
    <p:sldLayoutId id="2147485570" r:id="rId19"/>
    <p:sldLayoutId id="2147485571" r:id="rId20"/>
    <p:sldLayoutId id="2147485572" r:id="rId21"/>
    <p:sldLayoutId id="2147485573" r:id="rId22"/>
    <p:sldLayoutId id="2147485574" r:id="rId23"/>
  </p:sldLayoutIdLst>
  <p:transition>
    <p:fade/>
  </p:transition>
  <p:hf hdr="0" dt="0"/>
  <p:txStyles>
    <p:titleStyle>
      <a:lvl1pPr algn="l" defTabSz="914367" rtl="0" eaLnBrk="1" latinLnBrk="0" hangingPunct="1">
        <a:lnSpc>
          <a:spcPct val="90000"/>
        </a:lnSpc>
        <a:spcBef>
          <a:spcPct val="0"/>
        </a:spcBef>
        <a:buNone/>
        <a:defRPr lang="en-US" sz="4000" b="0" kern="1200" cap="none" spc="-100" baseline="0" dirty="0" smtClean="0">
          <a:ln w="3175">
            <a:noFill/>
          </a:ln>
          <a:solidFill>
            <a:schemeClr val="tx1"/>
          </a:solidFill>
          <a:effectLst/>
          <a:latin typeface="+mj-lt"/>
          <a:ea typeface="+mn-ea"/>
          <a:cs typeface="Segoe UI" pitchFamily="34" charset="0"/>
        </a:defRPr>
      </a:lvl1pPr>
    </p:titleStyle>
    <p:bodyStyle>
      <a:lvl1pPr marL="200025" marR="0" indent="-200025" algn="l" defTabSz="914367" rtl="0" eaLnBrk="1" fontAlgn="auto" latinLnBrk="0" hangingPunct="1">
        <a:lnSpc>
          <a:spcPct val="100000"/>
        </a:lnSpc>
        <a:spcBef>
          <a:spcPct val="20000"/>
        </a:spcBef>
        <a:spcAft>
          <a:spcPts val="0"/>
        </a:spcAft>
        <a:buClrTx/>
        <a:buSzPct val="90000"/>
        <a:buFont typeface="Arial" pitchFamily="34" charset="0"/>
        <a:buChar char="•"/>
        <a:tabLst/>
        <a:defRPr sz="2000" kern="1200" spc="0" baseline="0">
          <a:solidFill>
            <a:schemeClr val="tx1"/>
          </a:solidFill>
          <a:latin typeface="+mn-lt"/>
          <a:ea typeface="+mn-ea"/>
          <a:cs typeface="+mn-cs"/>
        </a:defRPr>
      </a:lvl1pPr>
      <a:lvl2pPr marL="572691" marR="0" indent="-236546" algn="l" defTabSz="914367" rtl="0" eaLnBrk="1" fontAlgn="auto" latinLnBrk="0" hangingPunct="1">
        <a:lnSpc>
          <a:spcPct val="100000"/>
        </a:lnSpc>
        <a:spcBef>
          <a:spcPct val="20000"/>
        </a:spcBef>
        <a:spcAft>
          <a:spcPts val="0"/>
        </a:spcAft>
        <a:buClrTx/>
        <a:buSzPct val="90000"/>
        <a:buFont typeface="Arial" pitchFamily="34" charset="0"/>
        <a:buChar char="•"/>
        <a:tabLst/>
        <a:defRPr sz="1800" kern="1200" spc="0" baseline="0">
          <a:solidFill>
            <a:schemeClr val="tx1"/>
          </a:solidFill>
          <a:latin typeface="+mn-lt"/>
          <a:ea typeface="+mn-ea"/>
          <a:cs typeface="+mn-cs"/>
        </a:defRPr>
      </a:lvl2pPr>
      <a:lvl3pPr marL="784338" marR="0" indent="-224097" algn="l" defTabSz="914367" rtl="0" eaLnBrk="1" fontAlgn="auto" latinLnBrk="0" hangingPunct="1">
        <a:lnSpc>
          <a:spcPct val="100000"/>
        </a:lnSpc>
        <a:spcBef>
          <a:spcPct val="20000"/>
        </a:spcBef>
        <a:spcAft>
          <a:spcPts val="0"/>
        </a:spcAft>
        <a:buClrTx/>
        <a:buSzPct val="90000"/>
        <a:buFont typeface="Arial" pitchFamily="34" charset="0"/>
        <a:buChar char="•"/>
        <a:tabLst/>
        <a:defRPr sz="1600" kern="1200" spc="0" baseline="0">
          <a:solidFill>
            <a:schemeClr val="tx1"/>
          </a:solidFill>
          <a:latin typeface="+mn-lt"/>
          <a:ea typeface="+mn-ea"/>
          <a:cs typeface="+mn-cs"/>
        </a:defRPr>
      </a:lvl3pPr>
      <a:lvl4pPr marL="1008435" marR="0" indent="-224097" algn="l" defTabSz="914367" rtl="0" eaLnBrk="1" fontAlgn="auto" latinLnBrk="0" hangingPunct="1">
        <a:lnSpc>
          <a:spcPct val="10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4pPr>
      <a:lvl5pPr marL="1232531" marR="0" indent="-224097" algn="l" defTabSz="914367" rtl="0" eaLnBrk="1" fontAlgn="auto" latinLnBrk="0" hangingPunct="1">
        <a:lnSpc>
          <a:spcPct val="10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2" pos="93">
          <p15:clr>
            <a:srgbClr val="5ACBF0"/>
          </p15:clr>
        </p15:guide>
        <p15:guide id="3" pos="750">
          <p15:clr>
            <a:srgbClr val="5ACBF0"/>
          </p15:clr>
        </p15:guide>
        <p15:guide id="4" pos="1412">
          <p15:clr>
            <a:srgbClr val="5ACBF0"/>
          </p15:clr>
        </p15:guide>
        <p15:guide id="5" pos="2076">
          <p15:clr>
            <a:srgbClr val="5ACBF0"/>
          </p15:clr>
        </p15:guide>
        <p15:guide id="6" pos="2736">
          <p15:clr>
            <a:srgbClr val="5ACBF0"/>
          </p15:clr>
        </p15:guide>
        <p15:guide id="7" pos="3396">
          <p15:clr>
            <a:srgbClr val="5ACBF0"/>
          </p15:clr>
        </p15:guide>
        <p15:guide id="8" pos="4056">
          <p15:clr>
            <a:srgbClr val="5ACBF0"/>
          </p15:clr>
        </p15:guide>
        <p15:guide id="9" pos="4722">
          <p15:clr>
            <a:srgbClr val="5ACBF0"/>
          </p15:clr>
        </p15:guide>
        <p15:guide id="10" pos="5382">
          <p15:clr>
            <a:srgbClr val="5ACBF0"/>
          </p15:clr>
        </p15:guide>
        <p15:guide id="11" pos="6054">
          <p15:clr>
            <a:srgbClr val="5ACBF0"/>
          </p15:clr>
        </p15:guide>
        <p15:guide id="12" pos="6708">
          <p15:clr>
            <a:srgbClr val="5ACBF0"/>
          </p15:clr>
        </p15:guide>
        <p15:guide id="13" pos="7380">
          <p15:clr>
            <a:srgbClr val="5ACBF0"/>
          </p15:clr>
        </p15:guide>
        <p15:guide id="16" pos="264">
          <p15:clr>
            <a:srgbClr val="C35EA4"/>
          </p15:clr>
        </p15:guide>
        <p15:guide id="17" pos="7416">
          <p15:clr>
            <a:srgbClr val="C35EA4"/>
          </p15:clr>
        </p15:guide>
        <p15:guide id="18" orient="horz" pos="1368">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263">
          <p15:clr>
            <a:srgbClr val="C35EA4"/>
          </p15:clr>
        </p15:guide>
        <p15:guide id="26" orient="horz" pos="4104">
          <p15:clr>
            <a:srgbClr val="C35EA4"/>
          </p15:clr>
        </p15:guide>
        <p15:guide id="27" orient="horz" pos="760">
          <p15:clr>
            <a:srgbClr val="C35EA4"/>
          </p15:clr>
        </p15:guide>
        <p15:guide id="28" orient="horz" pos="888">
          <p15:clr>
            <a:srgbClr val="C35EA4"/>
          </p15:clr>
        </p15:guide>
        <p15:guide id="29" orient="horz" pos="3968">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White">
      <p:bgPr>
        <a:gradFill>
          <a:gsLst>
            <a:gs pos="60000">
              <a:srgbClr val="61C5BE"/>
            </a:gs>
            <a:gs pos="30000">
              <a:srgbClr val="FFF200"/>
            </a:gs>
            <a:gs pos="100000">
              <a:schemeClr val="accent5"/>
            </a:gs>
          </a:gsLst>
          <a:lin ang="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a:extLst>
              <a:ext uri="{FF2B5EF4-FFF2-40B4-BE49-F238E27FC236}">
                <a16:creationId xmlns:a16="http://schemas.microsoft.com/office/drawing/2014/main" id="{7CF897B1-1326-40AF-9094-FF511F98D1D2}"/>
              </a:ext>
            </a:extLst>
          </p:cNvPr>
          <p:cNvSpPr>
            <a:spLocks noGrp="1"/>
          </p:cNvSpPr>
          <p:nvPr>
            <p:ph type="body" idx="1"/>
          </p:nvPr>
        </p:nvSpPr>
        <p:spPr>
          <a:xfrm>
            <a:off x="588262" y="1431820"/>
            <a:ext cx="11021125" cy="1730730"/>
          </a:xfrm>
          <a:prstGeom prst="rect">
            <a:avLst/>
          </a:prstGeom>
        </p:spPr>
        <p:txBody>
          <a:bodyPr vert="horz" lIns="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79"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664639904"/>
      </p:ext>
    </p:extLst>
  </p:cSld>
  <p:clrMap bg1="lt1" tx1="dk1" bg2="lt2" tx2="dk2" accent1="accent1" accent2="accent2" accent3="accent3" accent4="accent4" accent5="accent5" accent6="accent6" hlink="hlink" folHlink="folHlink"/>
  <p:sldLayoutIdLst>
    <p:sldLayoutId id="2147485577" r:id="rId1"/>
    <p:sldLayoutId id="2147485578" r:id="rId2"/>
    <p:sldLayoutId id="2147485579" r:id="rId3"/>
    <p:sldLayoutId id="2147485580" r:id="rId4"/>
    <p:sldLayoutId id="2147485581" r:id="rId5"/>
    <p:sldLayoutId id="2147485582" r:id="rId6"/>
    <p:sldLayoutId id="2147485583" r:id="rId7"/>
    <p:sldLayoutId id="2147485584" r:id="rId8"/>
    <p:sldLayoutId id="2147485585" r:id="rId9"/>
    <p:sldLayoutId id="2147485586" r:id="rId10"/>
    <p:sldLayoutId id="2147485587" r:id="rId11"/>
    <p:sldLayoutId id="2147485588" r:id="rId12"/>
    <p:sldLayoutId id="2147485589" r:id="rId13"/>
    <p:sldLayoutId id="2147485590" r:id="rId14"/>
    <p:sldLayoutId id="2147485591" r:id="rId15"/>
    <p:sldLayoutId id="2147485592" r:id="rId16"/>
    <p:sldLayoutId id="2147485593" r:id="rId17"/>
    <p:sldLayoutId id="2147485594" r:id="rId18"/>
    <p:sldLayoutId id="2147485595" r:id="rId19"/>
    <p:sldLayoutId id="2147485596" r:id="rId20"/>
    <p:sldLayoutId id="2147485597" r:id="rId21"/>
    <p:sldLayoutId id="2147485598" r:id="rId22"/>
    <p:sldLayoutId id="2147485599" r:id="rId23"/>
    <p:sldLayoutId id="2147485600" r:id="rId24"/>
    <p:sldLayoutId id="2147485601" r:id="rId25"/>
    <p:sldLayoutId id="2147485602" r:id="rId26"/>
    <p:sldLayoutId id="2147485603" r:id="rId27"/>
    <p:sldLayoutId id="2147485604" r:id="rId28"/>
    <p:sldLayoutId id="2147485605" r:id="rId29"/>
    <p:sldLayoutId id="2147485606" r:id="rId30"/>
    <p:sldLayoutId id="2147485607" r:id="rId31"/>
    <p:sldLayoutId id="2147485608" r:id="rId32"/>
    <p:sldLayoutId id="2147485609" r:id="rId33"/>
    <p:sldLayoutId id="2147485610" r:id="rId34"/>
    <p:sldLayoutId id="2147485611" r:id="rId35"/>
    <p:sldLayoutId id="2147485612" r:id="rId36"/>
    <p:sldLayoutId id="2147485613" r:id="rId37"/>
    <p:sldLayoutId id="2147485614" r:id="rId38"/>
    <p:sldLayoutId id="2147485615" r:id="rId39"/>
    <p:sldLayoutId id="2147485616" r:id="rId40"/>
    <p:sldLayoutId id="2147485617" r:id="rId41"/>
    <p:sldLayoutId id="2147485618" r:id="rId42"/>
    <p:sldLayoutId id="2147485619" r:id="rId43"/>
    <p:sldLayoutId id="2147485620" r:id="rId44"/>
    <p:sldLayoutId id="2147485621" r:id="rId45"/>
    <p:sldLayoutId id="2147485622" r:id="rId46"/>
    <p:sldLayoutId id="2147485623" r:id="rId47"/>
    <p:sldLayoutId id="2147485624" r:id="rId48"/>
    <p:sldLayoutId id="2147485625" r:id="rId49"/>
    <p:sldLayoutId id="2147485626" r:id="rId50"/>
    <p:sldLayoutId id="2147485627" r:id="rId51"/>
    <p:sldLayoutId id="2147485628" r:id="rId52"/>
    <p:sldLayoutId id="2147485629" r:id="rId53"/>
    <p:sldLayoutId id="2147485630" r:id="rId54"/>
    <p:sldLayoutId id="2147485631" r:id="rId55"/>
    <p:sldLayoutId id="2147485632" r:id="rId56"/>
    <p:sldLayoutId id="2147485633" r:id="rId57"/>
    <p:sldLayoutId id="2147485634" r:id="rId58"/>
    <p:sldLayoutId id="2147485635" r:id="rId59"/>
    <p:sldLayoutId id="2147485636" r:id="rId60"/>
    <p:sldLayoutId id="2147485637" r:id="rId61"/>
    <p:sldLayoutId id="2147485638" r:id="rId62"/>
    <p:sldLayoutId id="2147485639" r:id="rId63"/>
    <p:sldLayoutId id="2147485640" r:id="rId64"/>
    <p:sldLayoutId id="2147485641" r:id="rId65"/>
    <p:sldLayoutId id="2147485642" r:id="rId66"/>
    <p:sldLayoutId id="2147485643" r:id="rId67"/>
    <p:sldLayoutId id="2147485644" r:id="rId68"/>
    <p:sldLayoutId id="2147485645" r:id="rId69"/>
    <p:sldLayoutId id="2147485646" r:id="rId70"/>
    <p:sldLayoutId id="2147485647" r:id="rId71"/>
    <p:sldLayoutId id="2147485648" r:id="rId72"/>
    <p:sldLayoutId id="2147485649" r:id="rId73"/>
    <p:sldLayoutId id="2147485650" r:id="rId74"/>
    <p:sldLayoutId id="2147485651" r:id="rId75"/>
    <p:sldLayoutId id="2147485652" r:id="rId76"/>
    <p:sldLayoutId id="2147485653" r:id="rId77"/>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ts val="600"/>
        </a:spcBef>
        <a:spcAft>
          <a:spcPts val="200"/>
        </a:spcAft>
        <a:buClrTx/>
        <a:buSzPct val="90000"/>
        <a:buFont typeface="Arial" panose="020B0604020202020204" pitchFamily="34" charset="0"/>
        <a:buChar char="•"/>
        <a:tabLst/>
        <a:defRPr lang="en-US" sz="2800" kern="1200" spc="0" baseline="0" dirty="0" smtClean="0">
          <a:solidFill>
            <a:schemeClr val="tx1"/>
          </a:solidFill>
          <a:latin typeface="+mn-lt"/>
          <a:ea typeface="+mn-ea"/>
          <a:cs typeface="Segoe UI" panose="020B0502040204020203" pitchFamily="34" charset="0"/>
        </a:defRPr>
      </a:lvl1pPr>
      <a:lvl2pPr marL="628650" marR="0" indent="-280988" algn="l" defTabSz="932742" rtl="0" eaLnBrk="1" fontAlgn="auto" latinLnBrk="0" hangingPunct="1">
        <a:lnSpc>
          <a:spcPct val="100000"/>
        </a:lnSpc>
        <a:spcBef>
          <a:spcPct val="20000"/>
        </a:spcBef>
        <a:spcAft>
          <a:spcPts val="0"/>
        </a:spcAft>
        <a:buClrTx/>
        <a:buSzPct val="100000"/>
        <a:buFont typeface="Segoe UI" panose="020B0502040204020203" pitchFamily="34" charset="0"/>
        <a:buChar char="–"/>
        <a:tabLst/>
        <a:defRPr lang="en-US" sz="2000" kern="1200" spc="0" baseline="0" dirty="0" smtClean="0">
          <a:solidFill>
            <a:schemeClr val="tx1"/>
          </a:solidFill>
          <a:latin typeface="+mn-lt"/>
          <a:ea typeface="+mn-ea"/>
          <a:cs typeface="+mn-cs"/>
        </a:defRPr>
      </a:lvl2pPr>
      <a:lvl3pPr marL="9144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smtClean="0">
          <a:solidFill>
            <a:schemeClr val="tx1"/>
          </a:solidFill>
          <a:latin typeface="+mn-lt"/>
          <a:ea typeface="+mn-ea"/>
          <a:cs typeface="+mn-cs"/>
        </a:defRPr>
      </a:lvl3pPr>
      <a:lvl4pPr marL="1200150" marR="0" indent="-171450" algn="l" defTabSz="932742" rtl="0" eaLnBrk="1" fontAlgn="auto" latinLnBrk="0" hangingPunct="1">
        <a:lnSpc>
          <a:spcPct val="100000"/>
        </a:lnSpc>
        <a:spcBef>
          <a:spcPct val="20000"/>
        </a:spcBef>
        <a:spcAft>
          <a:spcPts val="0"/>
        </a:spcAft>
        <a:buClrTx/>
        <a:buSzPct val="100000"/>
        <a:buFont typeface="Arial" panose="020B0604020202020204" pitchFamily="34" charset="0"/>
        <a:buChar char="•"/>
        <a:tabLst/>
        <a:defRPr lang="en-US" sz="1400" kern="1200" spc="0" baseline="0" dirty="0" smtClean="0">
          <a:solidFill>
            <a:schemeClr val="tx1"/>
          </a:solidFill>
          <a:latin typeface="+mn-lt"/>
          <a:ea typeface="+mn-ea"/>
          <a:cs typeface="+mn-cs"/>
        </a:defRPr>
      </a:lvl4pPr>
      <a:lvl5pPr marL="1428750" marR="0" indent="-168275"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706160786"/>
      </p:ext>
    </p:extLst>
  </p:cSld>
  <p:clrMap bg1="dk1" tx1="lt1" bg2="dk2" tx2="lt2" accent1="accent1" accent2="accent2" accent3="accent3" accent4="accent4" accent5="accent5" accent6="accent6" hlink="hlink" folHlink="folHlink"/>
  <p:sldLayoutIdLst>
    <p:sldLayoutId id="2147485655" r:id="rId1"/>
    <p:sldLayoutId id="2147485656" r:id="rId2"/>
    <p:sldLayoutId id="2147485657" r:id="rId3"/>
  </p:sldLayoutIdLst>
  <p:transition>
    <p:fade/>
  </p:transition>
  <p:hf sldNum="0"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rgbClr val="243A5F"/>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2">
              <a:lumMod val="25000"/>
            </a:schemeClr>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365249453"/>
      </p:ext>
    </p:extLst>
  </p:cSld>
  <p:clrMap bg1="dk1" tx1="lt1" bg2="dk2" tx2="lt2" accent1="accent1" accent2="accent2" accent3="accent3" accent4="accent4" accent5="accent5" accent6="accent6" hlink="hlink" folHlink="folHlink"/>
  <p:sldLayoutIdLst>
    <p:sldLayoutId id="2147485659" r:id="rId1"/>
    <p:sldLayoutId id="2147485660" r:id="rId2"/>
    <p:sldLayoutId id="2147485661" r:id="rId3"/>
    <p:sldLayoutId id="2147485662" r:id="rId4"/>
    <p:sldLayoutId id="2147485663" r:id="rId5"/>
  </p:sldLayoutIdLst>
  <p:transition>
    <p:fade/>
  </p:transition>
  <p:hf sldNum="0"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rgbClr val="243A5F"/>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2">
              <a:lumMod val="25000"/>
            </a:schemeClr>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94.jpeg"/></Relationships>
</file>

<file path=ppt/slides/_rels/slide11.xml.rels><?xml version="1.0" encoding="UTF-8" standalone="yes"?>
<Relationships xmlns="http://schemas.openxmlformats.org/package/2006/relationships"><Relationship Id="rId8" Type="http://schemas.openxmlformats.org/officeDocument/2006/relationships/image" Target="../media/image199.png"/><Relationship Id="rId3" Type="http://schemas.microsoft.com/office/2018/10/relationships/comments" Target="../comments/modernComment_7FFFED91_EC182BC6.xml"/><Relationship Id="rId7" Type="http://schemas.openxmlformats.org/officeDocument/2006/relationships/image" Target="../media/image198.png"/><Relationship Id="rId12"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97.png"/><Relationship Id="rId11" Type="http://schemas.openxmlformats.org/officeDocument/2006/relationships/image" Target="../media/image201.png"/><Relationship Id="rId5" Type="http://schemas.openxmlformats.org/officeDocument/2006/relationships/image" Target="../media/image196.svg"/><Relationship Id="rId10" Type="http://schemas.openxmlformats.org/officeDocument/2006/relationships/image" Target="../media/image200.png"/><Relationship Id="rId4" Type="http://schemas.openxmlformats.org/officeDocument/2006/relationships/image" Target="../media/image195.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04.svg"/><Relationship Id="rId4" Type="http://schemas.openxmlformats.org/officeDocument/2006/relationships/image" Target="../media/image203.png"/></Relationships>
</file>

<file path=ppt/slides/_rels/slide13.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07.jpeg"/><Relationship Id="rId4" Type="http://schemas.openxmlformats.org/officeDocument/2006/relationships/image" Target="../media/image206.jpeg"/></Relationships>
</file>

<file path=ppt/slides/_rels/slide14.xml.rels><?xml version="1.0" encoding="UTF-8" standalone="yes"?>
<Relationships xmlns="http://schemas.openxmlformats.org/package/2006/relationships"><Relationship Id="rId13" Type="http://schemas.openxmlformats.org/officeDocument/2006/relationships/hyperlink" Target="https://appsource.microsoft.com/en-us/product/web-apps/iconics.energy_smart_buildings?tab=Overview" TargetMode="External"/><Relationship Id="rId18" Type="http://schemas.openxmlformats.org/officeDocument/2006/relationships/hyperlink" Target="https://appsource.microsoft.com/en-us/product/web-apps/jdasoftware-global.jda_transportation_management_appsource?tab=Overview" TargetMode="External"/><Relationship Id="rId26" Type="http://schemas.microsoft.com/office/2007/relationships/hdphoto" Target="../media/hdphoto6.wdp"/><Relationship Id="rId3" Type="http://schemas.openxmlformats.org/officeDocument/2006/relationships/image" Target="../media/image208.jpeg"/><Relationship Id="rId21" Type="http://schemas.openxmlformats.org/officeDocument/2006/relationships/image" Target="../media/image216.png"/><Relationship Id="rId34" Type="http://schemas.microsoft.com/office/2007/relationships/hdphoto" Target="../media/hdphoto10.wdp"/><Relationship Id="rId7" Type="http://schemas.openxmlformats.org/officeDocument/2006/relationships/hyperlink" Target="https://appsource.microsoft.com/en-us/product/web-apps/bentleysystemsincorporated-1164124.itwin?tab=overview" TargetMode="External"/><Relationship Id="rId12" Type="http://schemas.openxmlformats.org/officeDocument/2006/relationships/image" Target="../media/image212.png"/><Relationship Id="rId17" Type="http://schemas.microsoft.com/office/2007/relationships/hdphoto" Target="../media/hdphoto4.wdp"/><Relationship Id="rId25" Type="http://schemas.openxmlformats.org/officeDocument/2006/relationships/image" Target="../media/image218.png"/><Relationship Id="rId33" Type="http://schemas.openxmlformats.org/officeDocument/2006/relationships/image" Target="../media/image222.png"/><Relationship Id="rId2" Type="http://schemas.openxmlformats.org/officeDocument/2006/relationships/notesSlide" Target="../notesSlides/notesSlide13.xml"/><Relationship Id="rId16" Type="http://schemas.openxmlformats.org/officeDocument/2006/relationships/image" Target="../media/image214.png"/><Relationship Id="rId20" Type="http://schemas.openxmlformats.org/officeDocument/2006/relationships/hyperlink" Target="https://appsource.microsoft.com/en-us/product/web-apps/ecovadis1578946401678.ecovadis-rating?tab=Overview" TargetMode="External"/><Relationship Id="rId29" Type="http://schemas.openxmlformats.org/officeDocument/2006/relationships/image" Target="../media/image220.png"/><Relationship Id="rId1" Type="http://schemas.openxmlformats.org/officeDocument/2006/relationships/slideLayout" Target="../slideLayouts/slideLayout405.xml"/><Relationship Id="rId6" Type="http://schemas.openxmlformats.org/officeDocument/2006/relationships/image" Target="../media/image210.png"/><Relationship Id="rId11" Type="http://schemas.openxmlformats.org/officeDocument/2006/relationships/hyperlink" Target="https://appsource.microsoft.com/en-us/product/web-apps/honeywell.honeywell-forge-digitized-maintenance?tab=Overview" TargetMode="External"/><Relationship Id="rId24" Type="http://schemas.microsoft.com/office/2007/relationships/hdphoto" Target="../media/hdphoto5.wdp"/><Relationship Id="rId32" Type="http://schemas.microsoft.com/office/2007/relationships/hdphoto" Target="../media/hdphoto9.wdp"/><Relationship Id="rId5" Type="http://schemas.openxmlformats.org/officeDocument/2006/relationships/hyperlink" Target="https://appsource.microsoft.com/en-us/product/web-apps/abb-3963258.sol-33613-jvn?tab=Overview" TargetMode="External"/><Relationship Id="rId15" Type="http://schemas.openxmlformats.org/officeDocument/2006/relationships/hyperlink" Target="https://azuremarketplace.microsoft.com/en-us/marketplace/apps/johnsoncontrols.optimization-tool-for-buildings-energy-equipment?tab=Overview" TargetMode="External"/><Relationship Id="rId23" Type="http://schemas.openxmlformats.org/officeDocument/2006/relationships/image" Target="../media/image217.png"/><Relationship Id="rId28" Type="http://schemas.microsoft.com/office/2007/relationships/hdphoto" Target="../media/hdphoto7.wdp"/><Relationship Id="rId10" Type="http://schemas.openxmlformats.org/officeDocument/2006/relationships/hyperlink" Target="https://appsource.microsoft.com/en-us/product/web-apps/honeywell.honeywell-forge-energy-optimization?tab=Overview" TargetMode="External"/><Relationship Id="rId19" Type="http://schemas.openxmlformats.org/officeDocument/2006/relationships/image" Target="../media/image215.png"/><Relationship Id="rId31" Type="http://schemas.openxmlformats.org/officeDocument/2006/relationships/image" Target="../media/image221.png"/><Relationship Id="rId4" Type="http://schemas.openxmlformats.org/officeDocument/2006/relationships/image" Target="../media/image209.png"/><Relationship Id="rId9" Type="http://schemas.microsoft.com/office/2007/relationships/hdphoto" Target="../media/hdphoto3.wdp"/><Relationship Id="rId14" Type="http://schemas.openxmlformats.org/officeDocument/2006/relationships/image" Target="../media/image213.png"/><Relationship Id="rId22" Type="http://schemas.openxmlformats.org/officeDocument/2006/relationships/hyperlink" Target="https://appsource.microsoft.com/en-us/product/web-apps/transparency-one.transparencyone" TargetMode="External"/><Relationship Id="rId27" Type="http://schemas.openxmlformats.org/officeDocument/2006/relationships/image" Target="../media/image219.png"/><Relationship Id="rId30" Type="http://schemas.microsoft.com/office/2007/relationships/hdphoto" Target="../media/hdphoto8.wdp"/><Relationship Id="rId8" Type="http://schemas.openxmlformats.org/officeDocument/2006/relationships/image" Target="../media/image211.png"/></Relationships>
</file>

<file path=ppt/slides/_rels/slide15.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4.xml"/><Relationship Id="rId1" Type="http://schemas.openxmlformats.org/officeDocument/2006/relationships/slideLayout" Target="../slideLayouts/slideLayout401.xml"/><Relationship Id="rId5" Type="http://schemas.openxmlformats.org/officeDocument/2006/relationships/image" Target="../media/image225.png"/><Relationship Id="rId4" Type="http://schemas.openxmlformats.org/officeDocument/2006/relationships/image" Target="../media/image224.png"/></Relationships>
</file>

<file path=ppt/slides/_rels/slide16.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5.xml"/><Relationship Id="rId1" Type="http://schemas.openxmlformats.org/officeDocument/2006/relationships/slideLayout" Target="../slideLayouts/slideLayout401.xml"/><Relationship Id="rId6" Type="http://schemas.microsoft.com/office/2007/relationships/hdphoto" Target="../media/hdphoto11.wdp"/><Relationship Id="rId5" Type="http://schemas.openxmlformats.org/officeDocument/2006/relationships/image" Target="../media/image228.png"/><Relationship Id="rId4" Type="http://schemas.openxmlformats.org/officeDocument/2006/relationships/image" Target="../media/image227.png"/></Relationships>
</file>

<file path=ppt/slides/_rels/slide1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6.xml"/><Relationship Id="rId1" Type="http://schemas.openxmlformats.org/officeDocument/2006/relationships/slideLayout" Target="../slideLayouts/slideLayout401.xml"/><Relationship Id="rId5" Type="http://schemas.microsoft.com/office/2007/relationships/hdphoto" Target="../media/hdphoto12.wdp"/><Relationship Id="rId4" Type="http://schemas.openxmlformats.org/officeDocument/2006/relationships/image" Target="../media/image2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99.png"/><Relationship Id="rId3" Type="http://schemas.microsoft.com/office/2018/10/relationships/comments" Target="../comments/modernComment_7FFFEA97_2FFAFF11.xml"/><Relationship Id="rId7" Type="http://schemas.openxmlformats.org/officeDocument/2006/relationships/image" Target="../media/image198.png"/><Relationship Id="rId12"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97.png"/><Relationship Id="rId11" Type="http://schemas.openxmlformats.org/officeDocument/2006/relationships/image" Target="../media/image201.png"/><Relationship Id="rId5" Type="http://schemas.openxmlformats.org/officeDocument/2006/relationships/image" Target="../media/image196.svg"/><Relationship Id="rId10" Type="http://schemas.openxmlformats.org/officeDocument/2006/relationships/image" Target="../media/image200.png"/><Relationship Id="rId4" Type="http://schemas.openxmlformats.org/officeDocument/2006/relationships/image" Target="../media/image195.png"/><Relationship Id="rId9"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34.emf"/><Relationship Id="rId5" Type="http://schemas.openxmlformats.org/officeDocument/2006/relationships/image" Target="../media/image233.png"/><Relationship Id="rId4" Type="http://schemas.openxmlformats.org/officeDocument/2006/relationships/image" Target="../media/image232.jpeg"/></Relationships>
</file>

<file path=ppt/slides/_rels/slide23.xml.rels><?xml version="1.0" encoding="UTF-8" standalone="yes"?>
<Relationships xmlns="http://schemas.openxmlformats.org/package/2006/relationships"><Relationship Id="rId8" Type="http://schemas.openxmlformats.org/officeDocument/2006/relationships/image" Target="../media/image238.svg"/><Relationship Id="rId13" Type="http://schemas.openxmlformats.org/officeDocument/2006/relationships/image" Target="../media/image243.png"/><Relationship Id="rId18" Type="http://schemas.openxmlformats.org/officeDocument/2006/relationships/image" Target="../media/image248.svg"/><Relationship Id="rId3" Type="http://schemas.openxmlformats.org/officeDocument/2006/relationships/image" Target="../media/image195.png"/><Relationship Id="rId21" Type="http://schemas.openxmlformats.org/officeDocument/2006/relationships/image" Target="../media/image251.png"/><Relationship Id="rId7" Type="http://schemas.openxmlformats.org/officeDocument/2006/relationships/image" Target="../media/image237.png"/><Relationship Id="rId12" Type="http://schemas.openxmlformats.org/officeDocument/2006/relationships/image" Target="../media/image242.svg"/><Relationship Id="rId17" Type="http://schemas.openxmlformats.org/officeDocument/2006/relationships/image" Target="../media/image247.png"/><Relationship Id="rId2" Type="http://schemas.openxmlformats.org/officeDocument/2006/relationships/notesSlide" Target="../notesSlides/notesSlide20.xml"/><Relationship Id="rId16" Type="http://schemas.openxmlformats.org/officeDocument/2006/relationships/image" Target="../media/image246.svg"/><Relationship Id="rId20" Type="http://schemas.openxmlformats.org/officeDocument/2006/relationships/image" Target="../media/image250.svg"/><Relationship Id="rId1" Type="http://schemas.openxmlformats.org/officeDocument/2006/relationships/slideLayout" Target="../slideLayouts/slideLayout3.xml"/><Relationship Id="rId6" Type="http://schemas.openxmlformats.org/officeDocument/2006/relationships/image" Target="../media/image236.svg"/><Relationship Id="rId11" Type="http://schemas.openxmlformats.org/officeDocument/2006/relationships/image" Target="../media/image241.png"/><Relationship Id="rId5" Type="http://schemas.openxmlformats.org/officeDocument/2006/relationships/image" Target="../media/image235.png"/><Relationship Id="rId15" Type="http://schemas.openxmlformats.org/officeDocument/2006/relationships/image" Target="../media/image245.png"/><Relationship Id="rId10" Type="http://schemas.openxmlformats.org/officeDocument/2006/relationships/image" Target="../media/image240.svg"/><Relationship Id="rId19" Type="http://schemas.openxmlformats.org/officeDocument/2006/relationships/image" Target="../media/image249.png"/><Relationship Id="rId4" Type="http://schemas.openxmlformats.org/officeDocument/2006/relationships/image" Target="../media/image196.svg"/><Relationship Id="rId9" Type="http://schemas.openxmlformats.org/officeDocument/2006/relationships/image" Target="../media/image239.png"/><Relationship Id="rId14" Type="http://schemas.openxmlformats.org/officeDocument/2006/relationships/image" Target="../media/image244.svg"/><Relationship Id="rId22" Type="http://schemas.openxmlformats.org/officeDocument/2006/relationships/image" Target="../media/image252.svg"/></Relationships>
</file>

<file path=ppt/slides/_rels/slide24.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25.png"/><Relationship Id="rId4" Type="http://schemas.openxmlformats.org/officeDocument/2006/relationships/image" Target="../media/image224.png"/></Relationships>
</file>

<file path=ppt/slides/_rels/slide25.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microsoft.com/office/2007/relationships/hdphoto" Target="../media/hdphoto11.wdp"/><Relationship Id="rId5" Type="http://schemas.openxmlformats.org/officeDocument/2006/relationships/image" Target="../media/image228.png"/><Relationship Id="rId4" Type="http://schemas.openxmlformats.org/officeDocument/2006/relationships/image" Target="../media/image227.png"/></Relationships>
</file>

<file path=ppt/slides/_rels/slide26.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55.png"/><Relationship Id="rId4" Type="http://schemas.openxmlformats.org/officeDocument/2006/relationships/image" Target="../media/image254.png"/></Relationships>
</file>

<file path=ppt/slides/_rels/slide2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microsoft.com/office/2007/relationships/hdphoto" Target="../media/hdphoto12.wdp"/><Relationship Id="rId4" Type="http://schemas.openxmlformats.org/officeDocument/2006/relationships/image" Target="../media/image2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36.xml"/></Relationships>
</file>

<file path=ppt/slides/_rels/slide29.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26.xml"/><Relationship Id="rId1" Type="http://schemas.openxmlformats.org/officeDocument/2006/relationships/slideLayout" Target="../slideLayouts/slideLayout439.xml"/><Relationship Id="rId4" Type="http://schemas.openxmlformats.org/officeDocument/2006/relationships/hyperlink" Target="https://aka.ms/cloudforsustainabilityupdat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jpeg"/></Relationships>
</file>

<file path=ppt/slides/_rels/slide30.xml.rels><?xml version="1.0" encoding="UTF-8" standalone="yes"?>
<Relationships xmlns="http://schemas.openxmlformats.org/package/2006/relationships"><Relationship Id="rId3" Type="http://schemas.openxmlformats.org/officeDocument/2006/relationships/hyperlink" Target="https://aka.ms/m365-emissions" TargetMode="External"/><Relationship Id="rId2" Type="http://schemas.openxmlformats.org/officeDocument/2006/relationships/notesSlide" Target="../notesSlides/notesSlide27.xml"/><Relationship Id="rId1" Type="http://schemas.openxmlformats.org/officeDocument/2006/relationships/slideLayout" Target="../slideLayouts/slideLayout439.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image" Target="../media/image257.png"/></Relationships>
</file>

<file path=ppt/slides/_rels/slide31.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8.xml"/><Relationship Id="rId1" Type="http://schemas.openxmlformats.org/officeDocument/2006/relationships/slideLayout" Target="../slideLayouts/slideLayout439.xml"/><Relationship Id="rId6" Type="http://schemas.openxmlformats.org/officeDocument/2006/relationships/hyperlink" Target="https://docs.microsoft.com/en-us/industry/sustainability/overview" TargetMode="External"/><Relationship Id="rId5" Type="http://schemas.openxmlformats.org/officeDocument/2006/relationships/hyperlink" Target="https://aka.ms/microsoftemissionsimpactdashboard" TargetMode="External"/><Relationship Id="rId4" Type="http://schemas.openxmlformats.org/officeDocument/2006/relationships/image" Target="../media/image261.png"/></Relationships>
</file>

<file path=ppt/slides/_rels/slide32.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29.xml"/><Relationship Id="rId1" Type="http://schemas.openxmlformats.org/officeDocument/2006/relationships/slideLayout" Target="../slideLayouts/slideLayout439.xml"/></Relationships>
</file>

<file path=ppt/slides/_rels/slide33.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30.xml"/><Relationship Id="rId1" Type="http://schemas.openxmlformats.org/officeDocument/2006/relationships/slideLayout" Target="../slideLayouts/slideLayout439.xml"/><Relationship Id="rId4" Type="http://schemas.openxmlformats.org/officeDocument/2006/relationships/hyperlink" Target="https://aka.ms/cloudforsustainabilityupdates"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3.xml"/><Relationship Id="rId1" Type="http://schemas.openxmlformats.org/officeDocument/2006/relationships/tags" Target="../tags/tag1.xml"/><Relationship Id="rId5" Type="http://schemas.openxmlformats.org/officeDocument/2006/relationships/hyperlink" Target="https://iea.blob.core.windows.net/assets/beceb956-0dcf-4d73-89fe-1310e3046d68/NetZeroby2050-ARoadmapfortheGlobalEnergySector_CORR.pdf" TargetMode="External"/><Relationship Id="rId4" Type="http://schemas.openxmlformats.org/officeDocument/2006/relationships/image" Target="../media/image168.jpeg"/></Relationships>
</file>

<file path=ppt/slides/_rels/slide5.xml.rels><?xml version="1.0" encoding="UTF-8" standalone="yes"?>
<Relationships xmlns="http://schemas.openxmlformats.org/package/2006/relationships"><Relationship Id="rId8" Type="http://schemas.openxmlformats.org/officeDocument/2006/relationships/image" Target="../media/image174.svg"/><Relationship Id="rId13" Type="http://schemas.openxmlformats.org/officeDocument/2006/relationships/image" Target="../media/image179.png"/><Relationship Id="rId3" Type="http://schemas.openxmlformats.org/officeDocument/2006/relationships/image" Target="../media/image169.png"/><Relationship Id="rId7" Type="http://schemas.openxmlformats.org/officeDocument/2006/relationships/image" Target="../media/image173.png"/><Relationship Id="rId12" Type="http://schemas.openxmlformats.org/officeDocument/2006/relationships/image" Target="../media/image178.svg"/><Relationship Id="rId2" Type="http://schemas.openxmlformats.org/officeDocument/2006/relationships/hyperlink" Target="https://onestreamprod.blob.core.windows.net/events/unga/Microsoft%20and%20the%20UN%20Sustainable%20Development%20Goals%20-%20September%202020.pdf?sp=r&amp;st=2020-10-08T09:11:37Z&amp;se=2021-10-01T17:11:37Z&amp;spr=https&amp;sv=2019-12-12&amp;sr=b&amp;sig=0iDeNFMCU6J5L1ucqHacb%2F3PL3Nalh1tQymEfnnowRM%3D" TargetMode="External"/><Relationship Id="rId1" Type="http://schemas.openxmlformats.org/officeDocument/2006/relationships/slideLayout" Target="../slideLayouts/slideLayout35.xml"/><Relationship Id="rId6" Type="http://schemas.openxmlformats.org/officeDocument/2006/relationships/image" Target="../media/image172.svg"/><Relationship Id="rId11" Type="http://schemas.openxmlformats.org/officeDocument/2006/relationships/image" Target="../media/image177.png"/><Relationship Id="rId5" Type="http://schemas.openxmlformats.org/officeDocument/2006/relationships/image" Target="../media/image171.png"/><Relationship Id="rId10" Type="http://schemas.openxmlformats.org/officeDocument/2006/relationships/image" Target="../media/image176.svg"/><Relationship Id="rId4" Type="http://schemas.openxmlformats.org/officeDocument/2006/relationships/image" Target="../media/image170.svg"/><Relationship Id="rId9" Type="http://schemas.openxmlformats.org/officeDocument/2006/relationships/image" Target="../media/image175.png"/><Relationship Id="rId14" Type="http://schemas.openxmlformats.org/officeDocument/2006/relationships/image" Target="../media/image180.svg"/></Relationships>
</file>

<file path=ppt/slides/_rels/slide6.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jpeg"/><Relationship Id="rId7" Type="http://schemas.openxmlformats.org/officeDocument/2006/relationships/image" Target="../media/image185.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84.png"/><Relationship Id="rId5" Type="http://schemas.openxmlformats.org/officeDocument/2006/relationships/image" Target="../media/image183.svg"/><Relationship Id="rId4" Type="http://schemas.openxmlformats.org/officeDocument/2006/relationships/image" Target="../media/image182.png"/><Relationship Id="rId9" Type="http://schemas.openxmlformats.org/officeDocument/2006/relationships/image" Target="../media/image187.svg"/></Relationships>
</file>

<file path=ppt/slides/_rels/slide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1.xml"/></Relationships>
</file>

<file path=ppt/slides/_rels/slide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B6DAE9-07DC-4318-8588-12A835219798}"/>
              </a:ext>
            </a:extLst>
          </p:cNvPr>
          <p:cNvSpPr>
            <a:spLocks noGrp="1"/>
          </p:cNvSpPr>
          <p:nvPr>
            <p:ph type="title"/>
          </p:nvPr>
        </p:nvSpPr>
        <p:spPr>
          <a:xfrm>
            <a:off x="588263" y="2940307"/>
            <a:ext cx="4167887" cy="1292662"/>
          </a:xfrm>
        </p:spPr>
        <p:txBody>
          <a:bodyPr/>
          <a:lstStyle/>
          <a:p>
            <a:r>
              <a:rPr lang="en-US" sz="2800" dirty="0"/>
              <a:t>Accelerating sustainability progress and business growth.</a:t>
            </a:r>
          </a:p>
        </p:txBody>
      </p:sp>
      <p:sp>
        <p:nvSpPr>
          <p:cNvPr id="5" name="Text Placeholder 4">
            <a:extLst>
              <a:ext uri="{FF2B5EF4-FFF2-40B4-BE49-F238E27FC236}">
                <a16:creationId xmlns:a16="http://schemas.microsoft.com/office/drawing/2014/main" id="{9883F625-1AAB-4715-9010-4679578E7D88}"/>
              </a:ext>
            </a:extLst>
          </p:cNvPr>
          <p:cNvSpPr>
            <a:spLocks noGrp="1"/>
          </p:cNvSpPr>
          <p:nvPr>
            <p:ph type="body" sz="quarter" idx="13"/>
          </p:nvPr>
        </p:nvSpPr>
        <p:spPr/>
        <p:txBody>
          <a:bodyPr vert="horz" wrap="square" lIns="0" tIns="0" rIns="0" bIns="0" rtlCol="0" anchor="t">
            <a:spAutoFit/>
          </a:bodyPr>
          <a:lstStyle/>
          <a:p>
            <a:r>
              <a:rPr lang="en-US">
                <a:cs typeface="Segoe UI"/>
              </a:rPr>
              <a:t>Alec Saunders </a:t>
            </a:r>
          </a:p>
        </p:txBody>
      </p:sp>
      <p:pic>
        <p:nvPicPr>
          <p:cNvPr id="2" name="Picture 1">
            <a:extLst>
              <a:ext uri="{FF2B5EF4-FFF2-40B4-BE49-F238E27FC236}">
                <a16:creationId xmlns:a16="http://schemas.microsoft.com/office/drawing/2014/main" id="{FDF45CA7-DA01-DB36-BC12-1F5D2107D699}"/>
              </a:ext>
            </a:extLst>
          </p:cNvPr>
          <p:cNvPicPr>
            <a:picLocks noChangeAspect="1"/>
          </p:cNvPicPr>
          <p:nvPr/>
        </p:nvPicPr>
        <p:blipFill rotWithShape="1">
          <a:blip r:embed="rId3"/>
          <a:srcRect l="23197" r="7983"/>
          <a:stretch/>
        </p:blipFill>
        <p:spPr>
          <a:xfrm>
            <a:off x="5112327" y="0"/>
            <a:ext cx="7079674" cy="6858000"/>
          </a:xfrm>
          <a:prstGeom prst="rect">
            <a:avLst/>
          </a:prstGeom>
        </p:spPr>
      </p:pic>
    </p:spTree>
    <p:extLst>
      <p:ext uri="{BB962C8B-B14F-4D97-AF65-F5344CB8AC3E}">
        <p14:creationId xmlns:p14="http://schemas.microsoft.com/office/powerpoint/2010/main" val="18989278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9FE9268-14D8-D48B-6AAF-47BC63DB5BCC}"/>
              </a:ext>
              <a:ext uri="{C183D7F6-B498-43B3-948B-1728B52AA6E4}">
                <adec:decorative xmlns:adec="http://schemas.microsoft.com/office/drawing/2017/decorative" val="1"/>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t="27498" b="27498"/>
          <a:stretch>
            <a:fillRect/>
          </a:stretch>
        </p:blipFill>
        <p:spPr/>
      </p:pic>
      <p:sp>
        <p:nvSpPr>
          <p:cNvPr id="9" name="Text Placeholder 4">
            <a:extLst>
              <a:ext uri="{FF2B5EF4-FFF2-40B4-BE49-F238E27FC236}">
                <a16:creationId xmlns:a16="http://schemas.microsoft.com/office/drawing/2014/main" id="{D2853DED-795D-E245-4620-C024D15B0CBE}"/>
              </a:ext>
              <a:ext uri="{C183D7F6-B498-43B3-948B-1728B52AA6E4}">
                <adec:decorative xmlns:adec="http://schemas.microsoft.com/office/drawing/2017/decorative" val="1"/>
              </a:ext>
            </a:extLst>
          </p:cNvPr>
          <p:cNvSpPr txBox="1">
            <a:spLocks/>
          </p:cNvSpPr>
          <p:nvPr/>
        </p:nvSpPr>
        <p:spPr>
          <a:xfrm>
            <a:off x="0" y="1785842"/>
            <a:ext cx="12191999" cy="3286317"/>
          </a:xfrm>
          <a:prstGeom prst="rect">
            <a:avLst/>
          </a:prstGeom>
          <a:solidFill>
            <a:srgbClr val="1A2B46">
              <a:alpha val="97000"/>
            </a:srgbClr>
          </a:solidFill>
        </p:spPr>
        <p:txBody>
          <a:bodyPr wrap="square" rIns="1645920">
            <a:noAutofit/>
          </a:bodyPr>
          <a:lstStyle>
            <a:lvl1pPr marL="228596" marR="0" indent="-228596" algn="l" defTabSz="93272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2">
                    <a:lumMod val="25000"/>
                  </a:schemeClr>
                </a:solidFill>
                <a:latin typeface="+mn-lt"/>
                <a:ea typeface="+mn-ea"/>
                <a:cs typeface="Segoe UI" panose="020B0502040204020203" pitchFamily="34" charset="0"/>
              </a:defRPr>
            </a:lvl1pPr>
            <a:lvl2pPr marL="457192" marR="0" indent="-228596" algn="l" defTabSz="93272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2">
                    <a:lumMod val="25000"/>
                  </a:schemeClr>
                </a:solidFill>
                <a:latin typeface="+mn-lt"/>
                <a:ea typeface="+mn-ea"/>
                <a:cs typeface="+mn-cs"/>
              </a:defRPr>
            </a:lvl2pPr>
            <a:lvl3pPr marL="657214" marR="0" indent="-200022" algn="l" defTabSz="93272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2">
                    <a:lumMod val="25000"/>
                  </a:schemeClr>
                </a:solidFill>
                <a:latin typeface="+mn-lt"/>
                <a:ea typeface="+mn-ea"/>
                <a:cs typeface="+mn-cs"/>
              </a:defRPr>
            </a:lvl3pPr>
            <a:lvl4pPr marL="842948" marR="0" indent="-180971" algn="l" defTabSz="93272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2">
                    <a:lumMod val="25000"/>
                  </a:schemeClr>
                </a:solidFill>
                <a:latin typeface="+mn-lt"/>
                <a:ea typeface="+mn-ea"/>
                <a:cs typeface="+mn-cs"/>
              </a:defRPr>
            </a:lvl4pPr>
            <a:lvl5pPr marL="1023920" marR="0" indent="-168272" algn="l" defTabSz="93272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2">
                    <a:lumMod val="25000"/>
                  </a:schemeClr>
                </a:solidFill>
                <a:latin typeface="+mn-lt"/>
                <a:ea typeface="+mn-ea"/>
                <a:cs typeface="+mn-cs"/>
              </a:defRPr>
            </a:lvl5pPr>
            <a:lvl6pPr marL="2564995" indent="-233181" algn="l" defTabSz="9327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359" indent="-233181" algn="l" defTabSz="9327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22" indent="-233181" algn="l" defTabSz="9327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086" indent="-233181" algn="l" defTabSz="9327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25" rtl="0" eaLnBrk="1" fontAlgn="auto" latinLnBrk="0" hangingPunct="1">
              <a:lnSpc>
                <a:spcPct val="100000"/>
              </a:lnSpc>
              <a:spcBef>
                <a:spcPct val="20000"/>
              </a:spcBef>
              <a:spcAft>
                <a:spcPts val="800"/>
              </a:spcAft>
              <a:buClrTx/>
              <a:buSzPct val="100000"/>
              <a:buFont typeface="Wingdings" panose="05000000000000000000" pitchFamily="2" charset="2"/>
              <a:buNone/>
              <a:tabLst/>
              <a:defRPr/>
            </a:pPr>
            <a:endParaRPr kumimoji="0" lang="en-US" sz="1200" b="0" i="0" u="none" strike="noStrike" kern="1200" cap="none" spc="0" normalizeH="0" baseline="0" noProof="0">
              <a:ln>
                <a:noFill/>
              </a:ln>
              <a:solidFill>
                <a:srgbClr val="243A5E">
                  <a:lumMod val="25000"/>
                </a:srgbClr>
              </a:solidFill>
              <a:effectLst/>
              <a:uLnTx/>
              <a:uFillTx/>
              <a:latin typeface="Segoe UI"/>
              <a:ea typeface="Calibri" panose="020F0502020204030204" pitchFamily="34" charset="0"/>
              <a:cs typeface="Segoe UI" panose="020B0502040204020203" pitchFamily="34" charset="0"/>
            </a:endParaRPr>
          </a:p>
        </p:txBody>
      </p:sp>
      <p:sp>
        <p:nvSpPr>
          <p:cNvPr id="2" name="Title 1" descr="Microsoft Cloud for Sustainability represents a growing set of ESG (environmental, social, and governance) capabilities from Microsoft and our global ecosystem of partners that help organizations accelerate sustainability progress and business growth">
            <a:extLst>
              <a:ext uri="{FF2B5EF4-FFF2-40B4-BE49-F238E27FC236}">
                <a16:creationId xmlns:a16="http://schemas.microsoft.com/office/drawing/2014/main" id="{7CB39B1B-37E3-8BB7-21FF-D0362C1FD83D}"/>
              </a:ext>
            </a:extLst>
          </p:cNvPr>
          <p:cNvSpPr>
            <a:spLocks noGrp="1"/>
          </p:cNvSpPr>
          <p:nvPr>
            <p:ph type="title"/>
          </p:nvPr>
        </p:nvSpPr>
        <p:spPr>
          <a:xfrm>
            <a:off x="588262" y="2351783"/>
            <a:ext cx="4557029" cy="2154436"/>
          </a:xfrm>
        </p:spPr>
        <p:txBody>
          <a:bodyPr anchor="ctr"/>
          <a:lstStyle/>
          <a:p>
            <a:pPr algn="l"/>
            <a:r>
              <a:rPr kumimoji="0" lang="en-US" sz="2000" b="0" i="0" u="none" strike="noStrike" kern="1200" cap="none" spc="0" normalizeH="0" baseline="0" noProof="0">
                <a:ln>
                  <a:noFill/>
                </a:ln>
                <a:solidFill>
                  <a:schemeClr val="bg1"/>
                </a:solidFill>
                <a:effectLst/>
                <a:uLnTx/>
                <a:uFillTx/>
                <a:latin typeface="Segoe UI"/>
                <a:ea typeface="Calibri" panose="020F0502020204030204" pitchFamily="34" charset="0"/>
                <a:cs typeface="Segoe UI" panose="020B0502040204020203" pitchFamily="34" charset="0"/>
              </a:rPr>
              <a:t>Microsoft Cloud for Sustainability represents a growing set of ESG (environmental, social, and governance) capabilities from Microsoft and our global ecosystem of partners that </a:t>
            </a:r>
            <a:r>
              <a:rPr kumimoji="0" lang="en-US" sz="2000" b="0" i="0" u="none" strike="noStrike" kern="1200" cap="none" spc="0" normalizeH="0" baseline="0" noProof="0">
                <a:ln>
                  <a:noFill/>
                </a:ln>
                <a:solidFill>
                  <a:schemeClr val="accent3"/>
                </a:solidFill>
                <a:effectLst/>
                <a:uLnTx/>
                <a:uFillTx/>
                <a:ea typeface="Calibri" panose="020F0502020204030204" pitchFamily="34" charset="0"/>
                <a:cs typeface="Segoe UI" panose="020B0502040204020203" pitchFamily="34" charset="0"/>
              </a:rPr>
              <a:t>help organizations accelerate sustainability progress and business growth</a:t>
            </a:r>
            <a:endParaRPr lang="en-US" sz="2000">
              <a:solidFill>
                <a:schemeClr val="accent3"/>
              </a:solidFill>
            </a:endParaRPr>
          </a:p>
        </p:txBody>
      </p:sp>
      <p:grpSp>
        <p:nvGrpSpPr>
          <p:cNvPr id="32" name="Group 31" descr="Wheel illustrates four pillars of Cloud for Sustainability: Unify data intelligence, build a sustainable IT infrastructure, reduce environmental impact of operations, and create sustainable value chains.">
            <a:extLst>
              <a:ext uri="{FF2B5EF4-FFF2-40B4-BE49-F238E27FC236}">
                <a16:creationId xmlns:a16="http://schemas.microsoft.com/office/drawing/2014/main" id="{F01FA325-0749-C757-4F48-C36A9264AF57}"/>
              </a:ext>
            </a:extLst>
          </p:cNvPr>
          <p:cNvGrpSpPr/>
          <p:nvPr/>
        </p:nvGrpSpPr>
        <p:grpSpPr>
          <a:xfrm>
            <a:off x="6014150" y="1090454"/>
            <a:ext cx="4677094" cy="4677092"/>
            <a:chOff x="6014150" y="1090454"/>
            <a:chExt cx="4677094" cy="4677092"/>
          </a:xfrm>
        </p:grpSpPr>
        <p:sp>
          <p:nvSpPr>
            <p:cNvPr id="7" name="Oval 6">
              <a:extLst>
                <a:ext uri="{FF2B5EF4-FFF2-40B4-BE49-F238E27FC236}">
                  <a16:creationId xmlns:a16="http://schemas.microsoft.com/office/drawing/2014/main" id="{E2CE1B15-7127-BB5F-58D7-1679985C4ACC}"/>
                </a:ext>
                <a:ext uri="{C183D7F6-B498-43B3-948B-1728B52AA6E4}">
                  <adec:decorative xmlns:adec="http://schemas.microsoft.com/office/drawing/2017/decorative" val="1"/>
                </a:ext>
              </a:extLst>
            </p:cNvPr>
            <p:cNvSpPr>
              <a:spLocks/>
            </p:cNvSpPr>
            <p:nvPr/>
          </p:nvSpPr>
          <p:spPr bwMode="auto">
            <a:xfrm>
              <a:off x="6014150" y="1090454"/>
              <a:ext cx="4677094" cy="4677092"/>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nvGrpSpPr>
            <p:cNvPr id="8" name="Group 7">
              <a:extLst>
                <a:ext uri="{FF2B5EF4-FFF2-40B4-BE49-F238E27FC236}">
                  <a16:creationId xmlns:a16="http://schemas.microsoft.com/office/drawing/2014/main" id="{A1D74411-C27A-911B-A298-20EB6984048F}"/>
                </a:ext>
              </a:extLst>
            </p:cNvPr>
            <p:cNvGrpSpPr/>
            <p:nvPr/>
          </p:nvGrpSpPr>
          <p:grpSpPr>
            <a:xfrm>
              <a:off x="6111410" y="1209051"/>
              <a:ext cx="4471600" cy="4462530"/>
              <a:chOff x="3863836" y="1079791"/>
              <a:chExt cx="4471600" cy="4462530"/>
            </a:xfrm>
          </p:grpSpPr>
          <p:sp>
            <p:nvSpPr>
              <p:cNvPr id="11" name="Freeform: Shape 10">
                <a:extLst>
                  <a:ext uri="{FF2B5EF4-FFF2-40B4-BE49-F238E27FC236}">
                    <a16:creationId xmlns:a16="http://schemas.microsoft.com/office/drawing/2014/main" id="{4AA9DAB7-3764-FA42-0D72-55D2E1D893ED}"/>
                  </a:ext>
                </a:extLst>
              </p:cNvPr>
              <p:cNvSpPr/>
              <p:nvPr/>
            </p:nvSpPr>
            <p:spPr bwMode="auto">
              <a:xfrm>
                <a:off x="3864521" y="1079791"/>
                <a:ext cx="2460079" cy="2200475"/>
              </a:xfrm>
              <a:custGeom>
                <a:avLst/>
                <a:gdLst>
                  <a:gd name="connsiteX0" fmla="*/ 2211090 w 2460079"/>
                  <a:gd name="connsiteY0" fmla="*/ 0 h 2200475"/>
                  <a:gd name="connsiteX1" fmla="*/ 2211090 w 2460079"/>
                  <a:gd name="connsiteY1" fmla="*/ 284870 h 2200475"/>
                  <a:gd name="connsiteX2" fmla="*/ 2215922 w 2460079"/>
                  <a:gd name="connsiteY2" fmla="*/ 284383 h 2200475"/>
                  <a:gd name="connsiteX3" fmla="*/ 2460079 w 2460079"/>
                  <a:gd name="connsiteY3" fmla="*/ 528540 h 2200475"/>
                  <a:gd name="connsiteX4" fmla="*/ 2215922 w 2460079"/>
                  <a:gd name="connsiteY4" fmla="*/ 772697 h 2200475"/>
                  <a:gd name="connsiteX5" fmla="*/ 2211090 w 2460079"/>
                  <a:gd name="connsiteY5" fmla="*/ 772210 h 2200475"/>
                  <a:gd name="connsiteX6" fmla="*/ 2211090 w 2460079"/>
                  <a:gd name="connsiteY6" fmla="*/ 1011310 h 2200475"/>
                  <a:gd name="connsiteX7" fmla="*/ 2109828 w 2460079"/>
                  <a:gd name="connsiteY7" fmla="*/ 1016406 h 2200475"/>
                  <a:gd name="connsiteX8" fmla="*/ 1016079 w 2460079"/>
                  <a:gd name="connsiteY8" fmla="*/ 2106408 h 2200475"/>
                  <a:gd name="connsiteX9" fmla="*/ 1011313 w 2460079"/>
                  <a:gd name="connsiteY9" fmla="*/ 2200475 h 2200475"/>
                  <a:gd name="connsiteX10" fmla="*/ 794678 w 2460079"/>
                  <a:gd name="connsiteY10" fmla="*/ 2200475 h 2200475"/>
                  <a:gd name="connsiteX11" fmla="*/ 791346 w 2460079"/>
                  <a:gd name="connsiteY11" fmla="*/ 2167428 h 2200475"/>
                  <a:gd name="connsiteX12" fmla="*/ 499703 w 2460079"/>
                  <a:gd name="connsiteY12" fmla="*/ 1929732 h 2200475"/>
                  <a:gd name="connsiteX13" fmla="*/ 208060 w 2460079"/>
                  <a:gd name="connsiteY13" fmla="*/ 2167428 h 2200475"/>
                  <a:gd name="connsiteX14" fmla="*/ 204729 w 2460079"/>
                  <a:gd name="connsiteY14" fmla="*/ 2200475 h 2200475"/>
                  <a:gd name="connsiteX15" fmla="*/ 0 w 2460079"/>
                  <a:gd name="connsiteY15" fmla="*/ 2200475 h 2200475"/>
                  <a:gd name="connsiteX16" fmla="*/ 9990 w 2460079"/>
                  <a:gd name="connsiteY16" fmla="*/ 2003007 h 2200475"/>
                  <a:gd name="connsiteX17" fmla="*/ 2006428 w 2460079"/>
                  <a:gd name="connsiteY17" fmla="*/ 10315 h 2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0079" h="2200475">
                    <a:moveTo>
                      <a:pt x="2211090" y="0"/>
                    </a:moveTo>
                    <a:lnTo>
                      <a:pt x="2211090" y="284870"/>
                    </a:lnTo>
                    <a:lnTo>
                      <a:pt x="2215922" y="284383"/>
                    </a:lnTo>
                    <a:cubicBezTo>
                      <a:pt x="2350766" y="284383"/>
                      <a:pt x="2460079" y="393696"/>
                      <a:pt x="2460079" y="528540"/>
                    </a:cubicBezTo>
                    <a:cubicBezTo>
                      <a:pt x="2460079" y="663384"/>
                      <a:pt x="2350766" y="772697"/>
                      <a:pt x="2215922" y="772697"/>
                    </a:cubicBezTo>
                    <a:lnTo>
                      <a:pt x="2211090" y="772210"/>
                    </a:lnTo>
                    <a:lnTo>
                      <a:pt x="2211090" y="1011310"/>
                    </a:lnTo>
                    <a:lnTo>
                      <a:pt x="2109828" y="1016406"/>
                    </a:lnTo>
                    <a:cubicBezTo>
                      <a:pt x="1533126" y="1074773"/>
                      <a:pt x="1074647" y="1531681"/>
                      <a:pt x="1016079" y="2106408"/>
                    </a:cubicBezTo>
                    <a:lnTo>
                      <a:pt x="1011313" y="2200475"/>
                    </a:lnTo>
                    <a:lnTo>
                      <a:pt x="794678" y="2200475"/>
                    </a:lnTo>
                    <a:lnTo>
                      <a:pt x="791346" y="2167428"/>
                    </a:lnTo>
                    <a:cubicBezTo>
                      <a:pt x="763588" y="2031775"/>
                      <a:pt x="643562" y="1929732"/>
                      <a:pt x="499703" y="1929732"/>
                    </a:cubicBezTo>
                    <a:cubicBezTo>
                      <a:pt x="355845" y="1929732"/>
                      <a:pt x="235819" y="2031775"/>
                      <a:pt x="208060" y="2167428"/>
                    </a:cubicBezTo>
                    <a:lnTo>
                      <a:pt x="204729" y="2200475"/>
                    </a:lnTo>
                    <a:lnTo>
                      <a:pt x="0" y="2200475"/>
                    </a:lnTo>
                    <a:lnTo>
                      <a:pt x="9990" y="2003007"/>
                    </a:lnTo>
                    <a:cubicBezTo>
                      <a:pt x="116894" y="952317"/>
                      <a:pt x="953763" y="117019"/>
                      <a:pt x="2006428" y="10315"/>
                    </a:cubicBezTo>
                    <a:close/>
                  </a:path>
                </a:pathLst>
              </a:cu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Freeform: Shape 11">
                <a:extLst>
                  <a:ext uri="{FF2B5EF4-FFF2-40B4-BE49-F238E27FC236}">
                    <a16:creationId xmlns:a16="http://schemas.microsoft.com/office/drawing/2014/main" id="{75ABB2A1-BB9A-1284-9DBE-0DE6D1B6E8C0}"/>
                  </a:ext>
                </a:extLst>
              </p:cNvPr>
              <p:cNvSpPr/>
              <p:nvPr/>
            </p:nvSpPr>
            <p:spPr bwMode="auto">
              <a:xfrm>
                <a:off x="5882224" y="3328315"/>
                <a:ext cx="2453212" cy="2214006"/>
              </a:xfrm>
              <a:custGeom>
                <a:avLst/>
                <a:gdLst>
                  <a:gd name="connsiteX0" fmla="*/ 1441898 w 2453212"/>
                  <a:gd name="connsiteY0" fmla="*/ 0 h 2214006"/>
                  <a:gd name="connsiteX1" fmla="*/ 1664244 w 2453212"/>
                  <a:gd name="connsiteY1" fmla="*/ 0 h 2214006"/>
                  <a:gd name="connsiteX2" fmla="*/ 1665044 w 2453212"/>
                  <a:gd name="connsiteY2" fmla="*/ 7934 h 2214006"/>
                  <a:gd name="connsiteX3" fmla="*/ 1956687 w 2453212"/>
                  <a:gd name="connsiteY3" fmla="*/ 245630 h 2214006"/>
                  <a:gd name="connsiteX4" fmla="*/ 2248330 w 2453212"/>
                  <a:gd name="connsiteY4" fmla="*/ 7934 h 2214006"/>
                  <a:gd name="connsiteX5" fmla="*/ 2249130 w 2453212"/>
                  <a:gd name="connsiteY5" fmla="*/ 0 h 2214006"/>
                  <a:gd name="connsiteX6" fmla="*/ 2453212 w 2453212"/>
                  <a:gd name="connsiteY6" fmla="*/ 0 h 2214006"/>
                  <a:gd name="connsiteX7" fmla="*/ 2442537 w 2453212"/>
                  <a:gd name="connsiteY7" fmla="*/ 210999 h 2214006"/>
                  <a:gd name="connsiteX8" fmla="*/ 446099 w 2453212"/>
                  <a:gd name="connsiteY8" fmla="*/ 2203691 h 2214006"/>
                  <a:gd name="connsiteX9" fmla="*/ 241436 w 2453212"/>
                  <a:gd name="connsiteY9" fmla="*/ 2214006 h 2214006"/>
                  <a:gd name="connsiteX10" fmla="*/ 241436 w 2453212"/>
                  <a:gd name="connsiteY10" fmla="*/ 1954238 h 2214006"/>
                  <a:gd name="connsiteX11" fmla="*/ 194951 w 2453212"/>
                  <a:gd name="connsiteY11" fmla="*/ 1949552 h 2214006"/>
                  <a:gd name="connsiteX12" fmla="*/ 0 w 2453212"/>
                  <a:gd name="connsiteY12" fmla="*/ 1710355 h 2214006"/>
                  <a:gd name="connsiteX13" fmla="*/ 194951 w 2453212"/>
                  <a:gd name="connsiteY13" fmla="*/ 1471159 h 2214006"/>
                  <a:gd name="connsiteX14" fmla="*/ 241436 w 2453212"/>
                  <a:gd name="connsiteY14" fmla="*/ 1466473 h 2214006"/>
                  <a:gd name="connsiteX15" fmla="*/ 241436 w 2453212"/>
                  <a:gd name="connsiteY15" fmla="*/ 1202696 h 2214006"/>
                  <a:gd name="connsiteX16" fmla="*/ 342697 w 2453212"/>
                  <a:gd name="connsiteY16" fmla="*/ 1197600 h 2214006"/>
                  <a:gd name="connsiteX17" fmla="*/ 1436446 w 2453212"/>
                  <a:gd name="connsiteY17" fmla="*/ 107598 h 221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3212" h="2214006">
                    <a:moveTo>
                      <a:pt x="1441898" y="0"/>
                    </a:moveTo>
                    <a:lnTo>
                      <a:pt x="1664244" y="0"/>
                    </a:lnTo>
                    <a:lnTo>
                      <a:pt x="1665044" y="7934"/>
                    </a:lnTo>
                    <a:cubicBezTo>
                      <a:pt x="1692803" y="143587"/>
                      <a:pt x="1812829" y="245630"/>
                      <a:pt x="1956687" y="245630"/>
                    </a:cubicBezTo>
                    <a:cubicBezTo>
                      <a:pt x="2100546" y="245630"/>
                      <a:pt x="2220572" y="143587"/>
                      <a:pt x="2248330" y="7934"/>
                    </a:cubicBezTo>
                    <a:lnTo>
                      <a:pt x="2249130" y="0"/>
                    </a:lnTo>
                    <a:lnTo>
                      <a:pt x="2453212" y="0"/>
                    </a:lnTo>
                    <a:lnTo>
                      <a:pt x="2442537" y="210999"/>
                    </a:lnTo>
                    <a:cubicBezTo>
                      <a:pt x="2335634" y="1261689"/>
                      <a:pt x="1498764" y="2096988"/>
                      <a:pt x="446099" y="2203691"/>
                    </a:cubicBezTo>
                    <a:lnTo>
                      <a:pt x="241436" y="2214006"/>
                    </a:lnTo>
                    <a:lnTo>
                      <a:pt x="241436" y="1954238"/>
                    </a:lnTo>
                    <a:lnTo>
                      <a:pt x="194951" y="1949552"/>
                    </a:lnTo>
                    <a:cubicBezTo>
                      <a:pt x="83693" y="1926785"/>
                      <a:pt x="0" y="1828344"/>
                      <a:pt x="0" y="1710355"/>
                    </a:cubicBezTo>
                    <a:cubicBezTo>
                      <a:pt x="0" y="1592367"/>
                      <a:pt x="83693" y="1493925"/>
                      <a:pt x="194951" y="1471159"/>
                    </a:cubicBezTo>
                    <a:lnTo>
                      <a:pt x="241436" y="1466473"/>
                    </a:lnTo>
                    <a:lnTo>
                      <a:pt x="241436" y="1202696"/>
                    </a:lnTo>
                    <a:lnTo>
                      <a:pt x="342697" y="1197600"/>
                    </a:lnTo>
                    <a:cubicBezTo>
                      <a:pt x="919400" y="1139234"/>
                      <a:pt x="1377878" y="682325"/>
                      <a:pt x="1436446" y="107598"/>
                    </a:cubicBezTo>
                    <a:close/>
                  </a:path>
                </a:pathLst>
              </a:cu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Freeform: Shape 12">
                <a:extLst>
                  <a:ext uri="{FF2B5EF4-FFF2-40B4-BE49-F238E27FC236}">
                    <a16:creationId xmlns:a16="http://schemas.microsoft.com/office/drawing/2014/main" id="{D703D612-5B47-7CE3-32BB-C4A41DE72C51}"/>
                  </a:ext>
                </a:extLst>
              </p:cNvPr>
              <p:cNvSpPr/>
              <p:nvPr/>
            </p:nvSpPr>
            <p:spPr bwMode="auto">
              <a:xfrm>
                <a:off x="6123660" y="1079791"/>
                <a:ext cx="2211092" cy="2440620"/>
              </a:xfrm>
              <a:custGeom>
                <a:avLst/>
                <a:gdLst>
                  <a:gd name="connsiteX0" fmla="*/ 0 w 2211092"/>
                  <a:gd name="connsiteY0" fmla="*/ 0 h 2440620"/>
                  <a:gd name="connsiteX1" fmla="*/ 204663 w 2211092"/>
                  <a:gd name="connsiteY1" fmla="*/ 10315 h 2440620"/>
                  <a:gd name="connsiteX2" fmla="*/ 2201101 w 2211092"/>
                  <a:gd name="connsiteY2" fmla="*/ 2003007 h 2440620"/>
                  <a:gd name="connsiteX3" fmla="*/ 2211092 w 2211092"/>
                  <a:gd name="connsiteY3" fmla="*/ 2200475 h 2440620"/>
                  <a:gd name="connsiteX4" fmla="*/ 1959004 w 2211092"/>
                  <a:gd name="connsiteY4" fmla="*/ 2200475 h 2440620"/>
                  <a:gd name="connsiteX5" fmla="*/ 1954448 w 2211092"/>
                  <a:gd name="connsiteY5" fmla="*/ 2245669 h 2440620"/>
                  <a:gd name="connsiteX6" fmla="*/ 1715251 w 2211092"/>
                  <a:gd name="connsiteY6" fmla="*/ 2440620 h 2440620"/>
                  <a:gd name="connsiteX7" fmla="*/ 1476055 w 2211092"/>
                  <a:gd name="connsiteY7" fmla="*/ 2245669 h 2440620"/>
                  <a:gd name="connsiteX8" fmla="*/ 1471499 w 2211092"/>
                  <a:gd name="connsiteY8" fmla="*/ 2200475 h 2440620"/>
                  <a:gd name="connsiteX9" fmla="*/ 1199776 w 2211092"/>
                  <a:gd name="connsiteY9" fmla="*/ 2200475 h 2440620"/>
                  <a:gd name="connsiteX10" fmla="*/ 1195010 w 2211092"/>
                  <a:gd name="connsiteY10" fmla="*/ 2106408 h 2440620"/>
                  <a:gd name="connsiteX11" fmla="*/ 101261 w 2211092"/>
                  <a:gd name="connsiteY11" fmla="*/ 1016406 h 2440620"/>
                  <a:gd name="connsiteX12" fmla="*/ 0 w 2211092"/>
                  <a:gd name="connsiteY12" fmla="*/ 1011310 h 2440620"/>
                  <a:gd name="connsiteX13" fmla="*/ 0 w 2211092"/>
                  <a:gd name="connsiteY13" fmla="*/ 821874 h 2440620"/>
                  <a:gd name="connsiteX14" fmla="*/ 16778 w 2211092"/>
                  <a:gd name="connsiteY14" fmla="*/ 820183 h 2440620"/>
                  <a:gd name="connsiteX15" fmla="*/ 254474 w 2211092"/>
                  <a:gd name="connsiteY15" fmla="*/ 528540 h 2440620"/>
                  <a:gd name="connsiteX16" fmla="*/ 16778 w 2211092"/>
                  <a:gd name="connsiteY16" fmla="*/ 236897 h 2440620"/>
                  <a:gd name="connsiteX17" fmla="*/ 0 w 2211092"/>
                  <a:gd name="connsiteY17" fmla="*/ 235206 h 244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11092" h="2440620">
                    <a:moveTo>
                      <a:pt x="0" y="0"/>
                    </a:moveTo>
                    <a:lnTo>
                      <a:pt x="204663" y="10315"/>
                    </a:lnTo>
                    <a:cubicBezTo>
                      <a:pt x="1257328" y="117019"/>
                      <a:pt x="2094198" y="952317"/>
                      <a:pt x="2201101" y="2003007"/>
                    </a:cubicBezTo>
                    <a:lnTo>
                      <a:pt x="2211092" y="2200475"/>
                    </a:lnTo>
                    <a:lnTo>
                      <a:pt x="1959004" y="2200475"/>
                    </a:lnTo>
                    <a:lnTo>
                      <a:pt x="1954448" y="2245669"/>
                    </a:lnTo>
                    <a:cubicBezTo>
                      <a:pt x="1931681" y="2356927"/>
                      <a:pt x="1833240" y="2440620"/>
                      <a:pt x="1715251" y="2440620"/>
                    </a:cubicBezTo>
                    <a:cubicBezTo>
                      <a:pt x="1597263" y="2440620"/>
                      <a:pt x="1498821" y="2356927"/>
                      <a:pt x="1476055" y="2245669"/>
                    </a:cubicBezTo>
                    <a:lnTo>
                      <a:pt x="1471499" y="2200475"/>
                    </a:lnTo>
                    <a:lnTo>
                      <a:pt x="1199776" y="2200475"/>
                    </a:lnTo>
                    <a:lnTo>
                      <a:pt x="1195010" y="2106408"/>
                    </a:lnTo>
                    <a:cubicBezTo>
                      <a:pt x="1136442" y="1531681"/>
                      <a:pt x="677964" y="1074773"/>
                      <a:pt x="101261" y="1016406"/>
                    </a:cubicBezTo>
                    <a:lnTo>
                      <a:pt x="0" y="1011310"/>
                    </a:lnTo>
                    <a:lnTo>
                      <a:pt x="0" y="821874"/>
                    </a:lnTo>
                    <a:lnTo>
                      <a:pt x="16778" y="820183"/>
                    </a:lnTo>
                    <a:cubicBezTo>
                      <a:pt x="152431" y="792424"/>
                      <a:pt x="254474" y="672399"/>
                      <a:pt x="254474" y="528540"/>
                    </a:cubicBezTo>
                    <a:cubicBezTo>
                      <a:pt x="254474" y="384681"/>
                      <a:pt x="152431" y="264656"/>
                      <a:pt x="16778" y="236897"/>
                    </a:cubicBezTo>
                    <a:lnTo>
                      <a:pt x="0" y="235206"/>
                    </a:lnTo>
                    <a:close/>
                  </a:path>
                </a:pathLst>
              </a:cu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Freeform: Shape 13">
                <a:extLst>
                  <a:ext uri="{FF2B5EF4-FFF2-40B4-BE49-F238E27FC236}">
                    <a16:creationId xmlns:a16="http://schemas.microsoft.com/office/drawing/2014/main" id="{AE1E5A22-BFF6-DE47-D50E-B10ECA2DA835}"/>
                  </a:ext>
                </a:extLst>
              </p:cNvPr>
              <p:cNvSpPr/>
              <p:nvPr/>
            </p:nvSpPr>
            <p:spPr bwMode="auto">
              <a:xfrm>
                <a:off x="3863836" y="3063057"/>
                <a:ext cx="2211775" cy="2479264"/>
              </a:xfrm>
              <a:custGeom>
                <a:avLst/>
                <a:gdLst>
                  <a:gd name="connsiteX0" fmla="*/ 500388 w 2211775"/>
                  <a:gd name="connsiteY0" fmla="*/ 0 h 2479264"/>
                  <a:gd name="connsiteX1" fmla="*/ 744545 w 2211775"/>
                  <a:gd name="connsiteY1" fmla="*/ 244157 h 2479264"/>
                  <a:gd name="connsiteX2" fmla="*/ 742418 w 2211775"/>
                  <a:gd name="connsiteY2" fmla="*/ 265258 h 2479264"/>
                  <a:gd name="connsiteX3" fmla="*/ 1011313 w 2211775"/>
                  <a:gd name="connsiteY3" fmla="*/ 265258 h 2479264"/>
                  <a:gd name="connsiteX4" fmla="*/ 1016764 w 2211775"/>
                  <a:gd name="connsiteY4" fmla="*/ 372856 h 2479264"/>
                  <a:gd name="connsiteX5" fmla="*/ 2110513 w 2211775"/>
                  <a:gd name="connsiteY5" fmla="*/ 1462858 h 2479264"/>
                  <a:gd name="connsiteX6" fmla="*/ 2211775 w 2211775"/>
                  <a:gd name="connsiteY6" fmla="*/ 1467954 h 2479264"/>
                  <a:gd name="connsiteX7" fmla="*/ 2211775 w 2211775"/>
                  <a:gd name="connsiteY7" fmla="*/ 1683040 h 2479264"/>
                  <a:gd name="connsiteX8" fmla="*/ 2202550 w 2211775"/>
                  <a:gd name="connsiteY8" fmla="*/ 1683970 h 2479264"/>
                  <a:gd name="connsiteX9" fmla="*/ 1964854 w 2211775"/>
                  <a:gd name="connsiteY9" fmla="*/ 1975613 h 2479264"/>
                  <a:gd name="connsiteX10" fmla="*/ 2202550 w 2211775"/>
                  <a:gd name="connsiteY10" fmla="*/ 2267256 h 2479264"/>
                  <a:gd name="connsiteX11" fmla="*/ 2211775 w 2211775"/>
                  <a:gd name="connsiteY11" fmla="*/ 2268186 h 2479264"/>
                  <a:gd name="connsiteX12" fmla="*/ 2211775 w 2211775"/>
                  <a:gd name="connsiteY12" fmla="*/ 2479264 h 2479264"/>
                  <a:gd name="connsiteX13" fmla="*/ 2007113 w 2211775"/>
                  <a:gd name="connsiteY13" fmla="*/ 2468949 h 2479264"/>
                  <a:gd name="connsiteX14" fmla="*/ 10675 w 2211775"/>
                  <a:gd name="connsiteY14" fmla="*/ 476257 h 2479264"/>
                  <a:gd name="connsiteX15" fmla="*/ 0 w 2211775"/>
                  <a:gd name="connsiteY15" fmla="*/ 265258 h 2479264"/>
                  <a:gd name="connsiteX16" fmla="*/ 258358 w 2211775"/>
                  <a:gd name="connsiteY16" fmla="*/ 265258 h 2479264"/>
                  <a:gd name="connsiteX17" fmla="*/ 256231 w 2211775"/>
                  <a:gd name="connsiteY17" fmla="*/ 244157 h 2479264"/>
                  <a:gd name="connsiteX18" fmla="*/ 500388 w 2211775"/>
                  <a:gd name="connsiteY18" fmla="*/ 0 h 247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1775" h="2479264">
                    <a:moveTo>
                      <a:pt x="500388" y="0"/>
                    </a:moveTo>
                    <a:cubicBezTo>
                      <a:pt x="635232" y="0"/>
                      <a:pt x="744545" y="109313"/>
                      <a:pt x="744545" y="244157"/>
                    </a:cubicBezTo>
                    <a:lnTo>
                      <a:pt x="742418" y="265258"/>
                    </a:lnTo>
                    <a:lnTo>
                      <a:pt x="1011313" y="265258"/>
                    </a:lnTo>
                    <a:lnTo>
                      <a:pt x="1016764" y="372856"/>
                    </a:lnTo>
                    <a:cubicBezTo>
                      <a:pt x="1075332" y="947583"/>
                      <a:pt x="1533811" y="1404492"/>
                      <a:pt x="2110513" y="1462858"/>
                    </a:cubicBezTo>
                    <a:lnTo>
                      <a:pt x="2211775" y="1467954"/>
                    </a:lnTo>
                    <a:lnTo>
                      <a:pt x="2211775" y="1683040"/>
                    </a:lnTo>
                    <a:lnTo>
                      <a:pt x="2202550" y="1683970"/>
                    </a:lnTo>
                    <a:cubicBezTo>
                      <a:pt x="2066898" y="1711729"/>
                      <a:pt x="1964854" y="1831755"/>
                      <a:pt x="1964854" y="1975613"/>
                    </a:cubicBezTo>
                    <a:cubicBezTo>
                      <a:pt x="1964854" y="2119472"/>
                      <a:pt x="2066898" y="2239498"/>
                      <a:pt x="2202550" y="2267256"/>
                    </a:cubicBezTo>
                    <a:lnTo>
                      <a:pt x="2211775" y="2268186"/>
                    </a:lnTo>
                    <a:lnTo>
                      <a:pt x="2211775" y="2479264"/>
                    </a:lnTo>
                    <a:lnTo>
                      <a:pt x="2007113" y="2468949"/>
                    </a:lnTo>
                    <a:cubicBezTo>
                      <a:pt x="954448" y="2362246"/>
                      <a:pt x="117579" y="1526947"/>
                      <a:pt x="10675" y="476257"/>
                    </a:cubicBezTo>
                    <a:lnTo>
                      <a:pt x="0" y="265258"/>
                    </a:lnTo>
                    <a:lnTo>
                      <a:pt x="258358" y="265258"/>
                    </a:lnTo>
                    <a:lnTo>
                      <a:pt x="256231" y="244157"/>
                    </a:lnTo>
                    <a:cubicBezTo>
                      <a:pt x="256231" y="109313"/>
                      <a:pt x="365544" y="0"/>
                      <a:pt x="500388" y="0"/>
                    </a:cubicBezTo>
                    <a:close/>
                  </a:path>
                </a:pathLst>
              </a:cu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TextBox 14">
                <a:extLst>
                  <a:ext uri="{FF2B5EF4-FFF2-40B4-BE49-F238E27FC236}">
                    <a16:creationId xmlns:a16="http://schemas.microsoft.com/office/drawing/2014/main" id="{AF2CDD05-024A-2D50-3D79-1395176787C9}"/>
                  </a:ext>
                </a:extLst>
              </p:cNvPr>
              <p:cNvSpPr txBox="1"/>
              <p:nvPr/>
            </p:nvSpPr>
            <p:spPr>
              <a:xfrm rot="3087890">
                <a:off x="5896470" y="2161829"/>
                <a:ext cx="1823379" cy="1026544"/>
              </a:xfrm>
              <a:prstGeom prst="rect">
                <a:avLst/>
              </a:prstGeom>
              <a:noFill/>
            </p:spPr>
            <p:txBody>
              <a:bodyPr wrap="square" lIns="0" tIns="0" bIns="0">
                <a:prstTxWarp prst="textArchUp">
                  <a:avLst/>
                </a:prstTxWarp>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FFFFFF"/>
                    </a:solidFill>
                    <a:effectLst/>
                    <a:uLnTx/>
                    <a:uFillTx/>
                    <a:latin typeface="Segoe UI Semibold"/>
                    <a:ea typeface="+mn-ea"/>
                    <a:cs typeface="+mn-cs"/>
                  </a:rPr>
                  <a:t>Unify DATA</a:t>
                </a:r>
                <a:br>
                  <a:rPr kumimoji="0" lang="en-US" sz="1400" b="0" i="0" u="none" strike="noStrike" kern="1200" cap="all" spc="0" normalizeH="0" baseline="0" noProof="0">
                    <a:ln>
                      <a:noFill/>
                    </a:ln>
                    <a:solidFill>
                      <a:srgbClr val="FFFFFF"/>
                    </a:solidFill>
                    <a:effectLst/>
                    <a:uLnTx/>
                    <a:uFillTx/>
                    <a:latin typeface="Segoe UI Semibold"/>
                    <a:ea typeface="+mn-ea"/>
                    <a:cs typeface="+mn-cs"/>
                  </a:rPr>
                </a:br>
                <a:r>
                  <a:rPr kumimoji="0" lang="en-US" sz="1400" b="0" i="0" u="none" strike="noStrike" kern="1200" cap="all" spc="0" normalizeH="0" baseline="0" noProof="0">
                    <a:ln>
                      <a:noFill/>
                    </a:ln>
                    <a:solidFill>
                      <a:srgbClr val="FFFFFF"/>
                    </a:solidFill>
                    <a:effectLst/>
                    <a:uLnTx/>
                    <a:uFillTx/>
                    <a:latin typeface="Segoe UI Semibold"/>
                    <a:ea typeface="+mn-ea"/>
                    <a:cs typeface="+mn-cs"/>
                  </a:rPr>
                  <a:t>INTELLIGENCE</a:t>
                </a:r>
              </a:p>
            </p:txBody>
          </p:sp>
          <p:sp>
            <p:nvSpPr>
              <p:cNvPr id="16" name="TextBox 15">
                <a:extLst>
                  <a:ext uri="{FF2B5EF4-FFF2-40B4-BE49-F238E27FC236}">
                    <a16:creationId xmlns:a16="http://schemas.microsoft.com/office/drawing/2014/main" id="{5F53D710-5436-C239-42FE-D9159287900F}"/>
                  </a:ext>
                </a:extLst>
              </p:cNvPr>
              <p:cNvSpPr txBox="1"/>
              <p:nvPr/>
            </p:nvSpPr>
            <p:spPr>
              <a:xfrm rot="19215261">
                <a:off x="4536809" y="2061271"/>
                <a:ext cx="1888106" cy="975266"/>
              </a:xfrm>
              <a:prstGeom prst="rect">
                <a:avLst/>
              </a:prstGeom>
              <a:noFill/>
            </p:spPr>
            <p:txBody>
              <a:bodyPr wrap="square" lIns="0" tIns="0" bIns="0">
                <a:prstTxWarp prst="textArchUp">
                  <a:avLst/>
                </a:prstTxWarp>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FFFFFF"/>
                    </a:solidFill>
                    <a:effectLst/>
                    <a:uLnTx/>
                    <a:uFillTx/>
                    <a:latin typeface="Segoe UI Semibold"/>
                    <a:ea typeface="+mn-ea"/>
                    <a:cs typeface="+mn-cs"/>
                  </a:rPr>
                  <a:t>Reduce</a:t>
                </a:r>
                <a:br>
                  <a:rPr kumimoji="0" lang="en-US" sz="1400" b="0" i="0" u="none" strike="noStrike" kern="1200" cap="all" spc="0" normalizeH="0" baseline="0" noProof="0">
                    <a:ln>
                      <a:noFill/>
                    </a:ln>
                    <a:solidFill>
                      <a:srgbClr val="FFFFFF"/>
                    </a:solidFill>
                    <a:effectLst/>
                    <a:uLnTx/>
                    <a:uFillTx/>
                    <a:latin typeface="Segoe UI Semibold"/>
                    <a:ea typeface="+mn-ea"/>
                    <a:cs typeface="+mn-cs"/>
                  </a:rPr>
                </a:br>
                <a:r>
                  <a:rPr kumimoji="0" lang="en-US" sz="1400" b="0" i="0" u="none" strike="noStrike" kern="1200" cap="all" spc="0" normalizeH="0" baseline="0" noProof="0">
                    <a:ln>
                      <a:noFill/>
                    </a:ln>
                    <a:solidFill>
                      <a:srgbClr val="FFFFFF"/>
                    </a:solidFill>
                    <a:effectLst/>
                    <a:uLnTx/>
                    <a:uFillTx/>
                    <a:latin typeface="Segoe UI Semibold"/>
                    <a:ea typeface="+mn-ea"/>
                    <a:cs typeface="+mn-cs"/>
                  </a:rPr>
                  <a:t>environmental</a:t>
                </a:r>
                <a:br>
                  <a:rPr kumimoji="0" lang="en-US" sz="1400" b="0" i="0" u="none" strike="noStrike" kern="1200" cap="all" spc="0" normalizeH="0" baseline="0" noProof="0">
                    <a:ln>
                      <a:noFill/>
                    </a:ln>
                    <a:solidFill>
                      <a:srgbClr val="FFFFFF"/>
                    </a:solidFill>
                    <a:effectLst/>
                    <a:uLnTx/>
                    <a:uFillTx/>
                    <a:latin typeface="Segoe UI Semibold"/>
                    <a:ea typeface="+mn-ea"/>
                    <a:cs typeface="+mn-cs"/>
                  </a:rPr>
                </a:br>
                <a:r>
                  <a:rPr kumimoji="0" lang="en-US" sz="1400" b="0" i="0" u="none" strike="noStrike" kern="1200" cap="all" spc="0" normalizeH="0" baseline="0" noProof="0">
                    <a:ln>
                      <a:noFill/>
                    </a:ln>
                    <a:solidFill>
                      <a:srgbClr val="FFFFFF"/>
                    </a:solidFill>
                    <a:effectLst/>
                    <a:uLnTx/>
                    <a:uFillTx/>
                    <a:latin typeface="Segoe UI Semibold"/>
                    <a:ea typeface="+mn-ea"/>
                    <a:cs typeface="+mn-cs"/>
                  </a:rPr>
                  <a:t>Impact of operations</a:t>
                </a:r>
              </a:p>
            </p:txBody>
          </p:sp>
          <p:sp>
            <p:nvSpPr>
              <p:cNvPr id="17" name="TextBox 16">
                <a:extLst>
                  <a:ext uri="{FF2B5EF4-FFF2-40B4-BE49-F238E27FC236}">
                    <a16:creationId xmlns:a16="http://schemas.microsoft.com/office/drawing/2014/main" id="{0D1AE228-7048-339D-8094-02819493AFEE}"/>
                  </a:ext>
                </a:extLst>
              </p:cNvPr>
              <p:cNvSpPr txBox="1"/>
              <p:nvPr/>
            </p:nvSpPr>
            <p:spPr>
              <a:xfrm rot="18760224">
                <a:off x="5702120" y="3528084"/>
                <a:ext cx="2196883" cy="1006344"/>
              </a:xfrm>
              <a:prstGeom prst="rect">
                <a:avLst/>
              </a:prstGeom>
              <a:noFill/>
            </p:spPr>
            <p:txBody>
              <a:bodyPr wrap="square" lIns="0" tIns="0" bIns="0">
                <a:prstTxWarp prst="textArchDown">
                  <a:avLst>
                    <a:gd name="adj" fmla="val 17361158"/>
                  </a:avLst>
                </a:prstTxWarp>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FFFFFF"/>
                    </a:solidFill>
                    <a:effectLst/>
                    <a:uLnTx/>
                    <a:uFillTx/>
                    <a:latin typeface="Segoe UI Semibold"/>
                    <a:ea typeface="+mn-ea"/>
                    <a:cs typeface="+mn-cs"/>
                  </a:rPr>
                  <a:t>Build A</a:t>
                </a:r>
                <a:br>
                  <a:rPr kumimoji="0" lang="en-US" sz="1400" b="0" i="0" u="none" strike="noStrike" kern="1200" cap="all" spc="0" normalizeH="0" baseline="0" noProof="0">
                    <a:ln>
                      <a:noFill/>
                    </a:ln>
                    <a:solidFill>
                      <a:srgbClr val="FFFFFF"/>
                    </a:solidFill>
                    <a:effectLst/>
                    <a:uLnTx/>
                    <a:uFillTx/>
                    <a:latin typeface="Segoe UI Semibold"/>
                    <a:ea typeface="+mn-ea"/>
                    <a:cs typeface="+mn-cs"/>
                  </a:rPr>
                </a:br>
                <a:r>
                  <a:rPr kumimoji="0" lang="en-US" sz="1400" b="0" i="0" u="none" strike="noStrike" kern="1200" cap="all" spc="0" normalizeH="0" baseline="0" noProof="0">
                    <a:ln>
                      <a:noFill/>
                    </a:ln>
                    <a:solidFill>
                      <a:srgbClr val="FFFFFF"/>
                    </a:solidFill>
                    <a:effectLst/>
                    <a:uLnTx/>
                    <a:uFillTx/>
                    <a:latin typeface="Segoe UI Semibold"/>
                    <a:ea typeface="+mn-ea"/>
                    <a:cs typeface="+mn-cs"/>
                  </a:rPr>
                  <a:t>sustainable it</a:t>
                </a:r>
                <a:br>
                  <a:rPr kumimoji="0" lang="en-US" sz="1400" b="0" i="0" u="none" strike="noStrike" kern="1200" cap="all" spc="0" normalizeH="0" baseline="0" noProof="0">
                    <a:ln>
                      <a:noFill/>
                    </a:ln>
                    <a:solidFill>
                      <a:srgbClr val="FFFFFF"/>
                    </a:solidFill>
                    <a:effectLst/>
                    <a:uLnTx/>
                    <a:uFillTx/>
                    <a:latin typeface="Segoe UI Semibold"/>
                    <a:ea typeface="+mn-ea"/>
                    <a:cs typeface="+mn-cs"/>
                  </a:rPr>
                </a:br>
                <a:r>
                  <a:rPr kumimoji="0" lang="en-US" sz="1400" b="0" i="0" u="none" strike="noStrike" kern="1200" cap="all" spc="0" normalizeH="0" baseline="0" noProof="0">
                    <a:ln>
                      <a:noFill/>
                    </a:ln>
                    <a:solidFill>
                      <a:srgbClr val="FFFFFF"/>
                    </a:solidFill>
                    <a:effectLst/>
                    <a:uLnTx/>
                    <a:uFillTx/>
                    <a:latin typeface="Segoe UI Semibold"/>
                    <a:ea typeface="+mn-ea"/>
                    <a:cs typeface="+mn-cs"/>
                  </a:rPr>
                  <a:t>infrastructure</a:t>
                </a:r>
              </a:p>
            </p:txBody>
          </p:sp>
          <p:sp>
            <p:nvSpPr>
              <p:cNvPr id="18" name="TextBox 17">
                <a:extLst>
                  <a:ext uri="{FF2B5EF4-FFF2-40B4-BE49-F238E27FC236}">
                    <a16:creationId xmlns:a16="http://schemas.microsoft.com/office/drawing/2014/main" id="{2F30EDE2-FDCD-69CB-736B-7F32DF90F0A0}"/>
                  </a:ext>
                </a:extLst>
              </p:cNvPr>
              <p:cNvSpPr txBox="1"/>
              <p:nvPr/>
            </p:nvSpPr>
            <p:spPr>
              <a:xfrm rot="2951057">
                <a:off x="4315357" y="3469431"/>
                <a:ext cx="1945465" cy="1006344"/>
              </a:xfrm>
              <a:prstGeom prst="rect">
                <a:avLst/>
              </a:prstGeom>
              <a:noFill/>
            </p:spPr>
            <p:txBody>
              <a:bodyPr wrap="square" lIns="0" tIns="0" bIns="0">
                <a:prstTxWarp prst="textArchDown">
                  <a:avLst>
                    <a:gd name="adj" fmla="val 111658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FFFFFF"/>
                    </a:solidFill>
                    <a:effectLst/>
                    <a:uLnTx/>
                    <a:uFillTx/>
                    <a:latin typeface="Segoe UI Semibold"/>
                    <a:ea typeface="+mn-ea"/>
                    <a:cs typeface="+mn-cs"/>
                  </a:rPr>
                  <a:t>CREATE sustainable</a:t>
                </a:r>
                <a:br>
                  <a:rPr kumimoji="0" lang="en-US" sz="1400" b="0" i="0" u="none" strike="noStrike" kern="1200" cap="all" spc="0" normalizeH="0" baseline="0" noProof="0">
                    <a:ln>
                      <a:noFill/>
                    </a:ln>
                    <a:solidFill>
                      <a:srgbClr val="FFFFFF"/>
                    </a:solidFill>
                    <a:effectLst/>
                    <a:uLnTx/>
                    <a:uFillTx/>
                    <a:latin typeface="Segoe UI Semibold"/>
                    <a:ea typeface="+mn-ea"/>
                    <a:cs typeface="+mn-cs"/>
                  </a:rPr>
                </a:br>
                <a:r>
                  <a:rPr kumimoji="0" lang="en-US" sz="1400" b="0" i="0" u="none" strike="noStrike" kern="1200" cap="all" spc="0" normalizeH="0" baseline="0" noProof="0">
                    <a:ln>
                      <a:noFill/>
                    </a:ln>
                    <a:solidFill>
                      <a:srgbClr val="FFFFFF"/>
                    </a:solidFill>
                    <a:effectLst/>
                    <a:uLnTx/>
                    <a:uFillTx/>
                    <a:latin typeface="Segoe UI Semibold"/>
                    <a:ea typeface="+mn-ea"/>
                    <a:cs typeface="+mn-cs"/>
                  </a:rPr>
                  <a:t>value chains</a:t>
                </a:r>
              </a:p>
            </p:txBody>
          </p:sp>
        </p:grpSp>
        <p:grpSp>
          <p:nvGrpSpPr>
            <p:cNvPr id="19" name="Group 18">
              <a:extLst>
                <a:ext uri="{FF2B5EF4-FFF2-40B4-BE49-F238E27FC236}">
                  <a16:creationId xmlns:a16="http://schemas.microsoft.com/office/drawing/2014/main" id="{20A2E417-1D91-A3A0-130F-ADCF30330E5C}"/>
                </a:ext>
              </a:extLst>
            </p:cNvPr>
            <p:cNvGrpSpPr/>
            <p:nvPr/>
          </p:nvGrpSpPr>
          <p:grpSpPr>
            <a:xfrm>
              <a:off x="9048996" y="2578674"/>
              <a:ext cx="127771" cy="157501"/>
              <a:chOff x="6766272" y="2607924"/>
              <a:chExt cx="108687" cy="133977"/>
            </a:xfrm>
          </p:grpSpPr>
          <p:sp>
            <p:nvSpPr>
              <p:cNvPr id="20" name="Freeform: Shape 19">
                <a:extLst>
                  <a:ext uri="{FF2B5EF4-FFF2-40B4-BE49-F238E27FC236}">
                    <a16:creationId xmlns:a16="http://schemas.microsoft.com/office/drawing/2014/main" id="{DAF4CC9F-91D3-5A76-C678-FA5346F4BB3C}"/>
                  </a:ext>
                </a:extLst>
              </p:cNvPr>
              <p:cNvSpPr/>
              <p:nvPr/>
            </p:nvSpPr>
            <p:spPr>
              <a:xfrm rot="21562310">
                <a:off x="6766272" y="2607924"/>
                <a:ext cx="108687" cy="133977"/>
              </a:xfrm>
              <a:custGeom>
                <a:avLst/>
                <a:gdLst>
                  <a:gd name="connsiteX0" fmla="*/ 318720 w 360292"/>
                  <a:gd name="connsiteY0" fmla="*/ 180493 h 444129"/>
                  <a:gd name="connsiteX1" fmla="*/ 318720 w 360292"/>
                  <a:gd name="connsiteY1" fmla="*/ 141346 h 444129"/>
                  <a:gd name="connsiteX2" fmla="*/ 190539 w 360292"/>
                  <a:gd name="connsiteY2" fmla="*/ 346 h 444129"/>
                  <a:gd name="connsiteX3" fmla="*/ 180146 w 360292"/>
                  <a:gd name="connsiteY3" fmla="*/ 0 h 444129"/>
                  <a:gd name="connsiteX4" fmla="*/ 41572 w 360292"/>
                  <a:gd name="connsiteY4" fmla="*/ 138574 h 444129"/>
                  <a:gd name="connsiteX5" fmla="*/ 41572 w 360292"/>
                  <a:gd name="connsiteY5" fmla="*/ 180839 h 444129"/>
                  <a:gd name="connsiteX6" fmla="*/ 0 w 360292"/>
                  <a:gd name="connsiteY6" fmla="*/ 180839 h 444129"/>
                  <a:gd name="connsiteX7" fmla="*/ 0 w 360292"/>
                  <a:gd name="connsiteY7" fmla="*/ 444130 h 444129"/>
                  <a:gd name="connsiteX8" fmla="*/ 360293 w 360292"/>
                  <a:gd name="connsiteY8" fmla="*/ 444130 h 444129"/>
                  <a:gd name="connsiteX9" fmla="*/ 360293 w 360292"/>
                  <a:gd name="connsiteY9" fmla="*/ 180839 h 444129"/>
                  <a:gd name="connsiteX10" fmla="*/ 318720 w 360292"/>
                  <a:gd name="connsiteY10" fmla="*/ 180839 h 444129"/>
                  <a:gd name="connsiteX11" fmla="*/ 318720 w 360292"/>
                  <a:gd name="connsiteY11" fmla="*/ 180493 h 444129"/>
                  <a:gd name="connsiteX12" fmla="*/ 83491 w 360292"/>
                  <a:gd name="connsiteY12" fmla="*/ 138574 h 444129"/>
                  <a:gd name="connsiteX13" fmla="*/ 180493 w 360292"/>
                  <a:gd name="connsiteY13" fmla="*/ 41572 h 444129"/>
                  <a:gd name="connsiteX14" fmla="*/ 187768 w 360292"/>
                  <a:gd name="connsiteY14" fmla="*/ 41919 h 444129"/>
                  <a:gd name="connsiteX15" fmla="*/ 277148 w 360292"/>
                  <a:gd name="connsiteY15" fmla="*/ 141346 h 444129"/>
                  <a:gd name="connsiteX16" fmla="*/ 277148 w 360292"/>
                  <a:gd name="connsiteY16" fmla="*/ 180493 h 444129"/>
                  <a:gd name="connsiteX17" fmla="*/ 83491 w 360292"/>
                  <a:gd name="connsiteY17" fmla="*/ 180493 h 444129"/>
                  <a:gd name="connsiteX18" fmla="*/ 83491 w 360292"/>
                  <a:gd name="connsiteY18" fmla="*/ 138574 h 44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0292" h="444129">
                    <a:moveTo>
                      <a:pt x="318720" y="180493"/>
                    </a:moveTo>
                    <a:lnTo>
                      <a:pt x="318720" y="141346"/>
                    </a:lnTo>
                    <a:cubicBezTo>
                      <a:pt x="318720" y="68248"/>
                      <a:pt x="263291" y="5543"/>
                      <a:pt x="190539" y="346"/>
                    </a:cubicBezTo>
                    <a:cubicBezTo>
                      <a:pt x="187075" y="0"/>
                      <a:pt x="183611" y="0"/>
                      <a:pt x="180146" y="0"/>
                    </a:cubicBezTo>
                    <a:cubicBezTo>
                      <a:pt x="103584" y="0"/>
                      <a:pt x="41572" y="62012"/>
                      <a:pt x="41572" y="138574"/>
                    </a:cubicBezTo>
                    <a:lnTo>
                      <a:pt x="41572" y="180839"/>
                    </a:lnTo>
                    <a:lnTo>
                      <a:pt x="0" y="180839"/>
                    </a:lnTo>
                    <a:lnTo>
                      <a:pt x="0" y="444130"/>
                    </a:lnTo>
                    <a:lnTo>
                      <a:pt x="360293" y="444130"/>
                    </a:lnTo>
                    <a:lnTo>
                      <a:pt x="360293" y="180839"/>
                    </a:lnTo>
                    <a:lnTo>
                      <a:pt x="318720" y="180839"/>
                    </a:lnTo>
                    <a:lnTo>
                      <a:pt x="318720" y="180493"/>
                    </a:lnTo>
                    <a:close/>
                    <a:moveTo>
                      <a:pt x="83491" y="138574"/>
                    </a:moveTo>
                    <a:cubicBezTo>
                      <a:pt x="83491" y="85223"/>
                      <a:pt x="126795" y="41572"/>
                      <a:pt x="180493" y="41572"/>
                    </a:cubicBezTo>
                    <a:cubicBezTo>
                      <a:pt x="182918" y="41572"/>
                      <a:pt x="185343" y="41572"/>
                      <a:pt x="187768" y="41919"/>
                    </a:cubicBezTo>
                    <a:cubicBezTo>
                      <a:pt x="237655" y="45383"/>
                      <a:pt x="277148" y="89034"/>
                      <a:pt x="277148" y="141346"/>
                    </a:cubicBezTo>
                    <a:lnTo>
                      <a:pt x="277148" y="180493"/>
                    </a:lnTo>
                    <a:lnTo>
                      <a:pt x="83491" y="180493"/>
                    </a:lnTo>
                    <a:lnTo>
                      <a:pt x="83491" y="138574"/>
                    </a:lnTo>
                    <a:close/>
                  </a:path>
                </a:pathLst>
              </a:custGeom>
              <a:solidFill>
                <a:schemeClr val="accent1"/>
              </a:solidFill>
              <a:ln w="46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Segoe UI"/>
                  <a:ea typeface="+mn-ea"/>
                  <a:cs typeface="+mn-cs"/>
                </a:endParaRPr>
              </a:p>
            </p:txBody>
          </p:sp>
          <p:sp>
            <p:nvSpPr>
              <p:cNvPr id="21" name="Freeform 128">
                <a:extLst>
                  <a:ext uri="{FF2B5EF4-FFF2-40B4-BE49-F238E27FC236}">
                    <a16:creationId xmlns:a16="http://schemas.microsoft.com/office/drawing/2014/main" id="{5A4BD602-DD0D-4782-877D-8BE20C3BFD5B}"/>
                  </a:ext>
                </a:extLst>
              </p:cNvPr>
              <p:cNvSpPr>
                <a:spLocks/>
              </p:cNvSpPr>
              <p:nvPr/>
            </p:nvSpPr>
            <p:spPr bwMode="auto">
              <a:xfrm rot="21562310">
                <a:off x="6807937" y="2686508"/>
                <a:ext cx="25967" cy="32550"/>
              </a:xfrm>
              <a:custGeom>
                <a:avLst/>
                <a:gdLst>
                  <a:gd name="T0" fmla="*/ 69 w 138"/>
                  <a:gd name="T1" fmla="*/ 173 h 173"/>
                  <a:gd name="T2" fmla="*/ 69 w 138"/>
                  <a:gd name="T3" fmla="*/ 173 h 173"/>
                  <a:gd name="T4" fmla="*/ 0 w 138"/>
                  <a:gd name="T5" fmla="*/ 77 h 173"/>
                  <a:gd name="T6" fmla="*/ 0 w 138"/>
                  <a:gd name="T7" fmla="*/ 29 h 173"/>
                  <a:gd name="T8" fmla="*/ 4 w 138"/>
                  <a:gd name="T9" fmla="*/ 29 h 173"/>
                  <a:gd name="T10" fmla="*/ 67 w 138"/>
                  <a:gd name="T11" fmla="*/ 2 h 173"/>
                  <a:gd name="T12" fmla="*/ 69 w 138"/>
                  <a:gd name="T13" fmla="*/ 0 h 173"/>
                  <a:gd name="T14" fmla="*/ 72 w 138"/>
                  <a:gd name="T15" fmla="*/ 2 h 173"/>
                  <a:gd name="T16" fmla="*/ 135 w 138"/>
                  <a:gd name="T17" fmla="*/ 29 h 173"/>
                  <a:gd name="T18" fmla="*/ 138 w 138"/>
                  <a:gd name="T19" fmla="*/ 29 h 173"/>
                  <a:gd name="T20" fmla="*/ 138 w 138"/>
                  <a:gd name="T21" fmla="*/ 78 h 173"/>
                  <a:gd name="T22" fmla="*/ 69 w 138"/>
                  <a:gd name="T23"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73">
                    <a:moveTo>
                      <a:pt x="69" y="173"/>
                    </a:moveTo>
                    <a:cubicBezTo>
                      <a:pt x="69" y="173"/>
                      <a:pt x="69" y="173"/>
                      <a:pt x="69" y="173"/>
                    </a:cubicBezTo>
                    <a:cubicBezTo>
                      <a:pt x="50" y="173"/>
                      <a:pt x="0" y="140"/>
                      <a:pt x="0" y="77"/>
                    </a:cubicBezTo>
                    <a:cubicBezTo>
                      <a:pt x="0" y="29"/>
                      <a:pt x="0" y="29"/>
                      <a:pt x="0" y="29"/>
                    </a:cubicBezTo>
                    <a:cubicBezTo>
                      <a:pt x="4" y="29"/>
                      <a:pt x="4" y="29"/>
                      <a:pt x="4" y="29"/>
                    </a:cubicBezTo>
                    <a:cubicBezTo>
                      <a:pt x="4" y="29"/>
                      <a:pt x="35" y="32"/>
                      <a:pt x="67" y="2"/>
                    </a:cubicBezTo>
                    <a:cubicBezTo>
                      <a:pt x="69" y="0"/>
                      <a:pt x="69" y="0"/>
                      <a:pt x="69" y="0"/>
                    </a:cubicBezTo>
                    <a:cubicBezTo>
                      <a:pt x="72" y="2"/>
                      <a:pt x="72" y="2"/>
                      <a:pt x="72" y="2"/>
                    </a:cubicBezTo>
                    <a:cubicBezTo>
                      <a:pt x="106" y="29"/>
                      <a:pt x="135" y="29"/>
                      <a:pt x="135" y="29"/>
                    </a:cubicBezTo>
                    <a:cubicBezTo>
                      <a:pt x="138" y="29"/>
                      <a:pt x="138" y="29"/>
                      <a:pt x="138" y="29"/>
                    </a:cubicBezTo>
                    <a:cubicBezTo>
                      <a:pt x="138" y="78"/>
                      <a:pt x="138" y="78"/>
                      <a:pt x="138" y="78"/>
                    </a:cubicBezTo>
                    <a:cubicBezTo>
                      <a:pt x="138" y="140"/>
                      <a:pt x="88" y="173"/>
                      <a:pt x="69" y="173"/>
                    </a:cubicBezTo>
                    <a:close/>
                  </a:path>
                </a:pathLst>
              </a:custGeom>
              <a:solidFill>
                <a:srgbClr val="50E6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Segoe UI"/>
                  <a:ea typeface="+mn-ea"/>
                  <a:cs typeface="+mn-cs"/>
                </a:endParaRPr>
              </a:p>
            </p:txBody>
          </p:sp>
        </p:grpSp>
        <p:sp>
          <p:nvSpPr>
            <p:cNvPr id="22" name="Oval 21">
              <a:extLst>
                <a:ext uri="{FF2B5EF4-FFF2-40B4-BE49-F238E27FC236}">
                  <a16:creationId xmlns:a16="http://schemas.microsoft.com/office/drawing/2014/main" id="{F7FB18DE-0BD0-45D9-2689-137FAD0332C0}"/>
                </a:ext>
              </a:extLst>
            </p:cNvPr>
            <p:cNvSpPr/>
            <p:nvPr/>
          </p:nvSpPr>
          <p:spPr bwMode="auto">
            <a:xfrm rot="21405841">
              <a:off x="6815263" y="1907507"/>
              <a:ext cx="3056322" cy="3066440"/>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ArchUp">
                <a:avLst>
                  <a:gd name="adj" fmla="val 11336766"/>
                </a:avLst>
              </a:prstTxWarp>
              <a:noAutofit/>
            </a:bodyPr>
            <a:lstStyle/>
            <a:p>
              <a:pPr marL="0" marR="0" lvl="0" indent="0" algn="ctr" defTabSz="590133" rtl="0" eaLnBrk="1" fontAlgn="auto" latinLnBrk="0" hangingPunct="1">
                <a:lnSpc>
                  <a:spcPct val="93000"/>
                </a:lnSpc>
                <a:spcBef>
                  <a:spcPts val="0"/>
                </a:spcBef>
                <a:spcAft>
                  <a:spcPts val="0"/>
                </a:spcAft>
                <a:buClrTx/>
                <a:buSzTx/>
                <a:buFontTx/>
                <a:buNone/>
                <a:tabLst>
                  <a:tab pos="584200" algn="l"/>
                  <a:tab pos="1168400" algn="l"/>
                  <a:tab pos="1765300" algn="l"/>
                  <a:tab pos="2349500" algn="l"/>
                  <a:tab pos="2946400" algn="l"/>
                  <a:tab pos="3530600" algn="l"/>
                  <a:tab pos="4127500" algn="l"/>
                  <a:tab pos="4711700" algn="l"/>
                  <a:tab pos="5308600" algn="l"/>
                  <a:tab pos="5892800" algn="l"/>
                  <a:tab pos="6489700" algn="l"/>
                  <a:tab pos="7073900" algn="l"/>
                  <a:tab pos="7670800" algn="l"/>
                  <a:tab pos="8255000" algn="l"/>
                  <a:tab pos="8851900" algn="l"/>
                  <a:tab pos="9436100" algn="l"/>
                  <a:tab pos="10020300" algn="l"/>
                  <a:tab pos="10617200" algn="l"/>
                  <a:tab pos="11201400" algn="l"/>
                  <a:tab pos="11798300" algn="l"/>
                </a:tabLst>
                <a:defRPr/>
              </a:pPr>
              <a:r>
                <a:rPr kumimoji="0" lang="en-US" sz="1200" b="1" i="0" u="none" strike="noStrike" kern="0" cap="none" spc="0" normalizeH="0" baseline="0" noProof="0">
                  <a:ln>
                    <a:noFill/>
                  </a:ln>
                  <a:solidFill>
                    <a:srgbClr val="0078D4"/>
                  </a:solidFill>
                  <a:effectLst/>
                  <a:uLnTx/>
                  <a:uFillTx/>
                  <a:latin typeface="Segoe UI Semibold"/>
                  <a:ea typeface="+mn-ea"/>
                  <a:cs typeface="Segoe UI Semibold" panose="020B0702040204020203" pitchFamily="34" charset="0"/>
                  <a:sym typeface="'Roboto-Bold'"/>
                </a:rPr>
                <a:t>Security &amp; Compliance</a:t>
              </a:r>
            </a:p>
          </p:txBody>
        </p:sp>
        <p:sp>
          <p:nvSpPr>
            <p:cNvPr id="23" name="Arc 22">
              <a:extLst>
                <a:ext uri="{FF2B5EF4-FFF2-40B4-BE49-F238E27FC236}">
                  <a16:creationId xmlns:a16="http://schemas.microsoft.com/office/drawing/2014/main" id="{E08FF813-897B-542D-7A24-0FB4747BC63E}"/>
                </a:ext>
              </a:extLst>
            </p:cNvPr>
            <p:cNvSpPr/>
            <p:nvPr/>
          </p:nvSpPr>
          <p:spPr bwMode="auto">
            <a:xfrm>
              <a:off x="7250420" y="2349319"/>
              <a:ext cx="2182814" cy="2182814"/>
            </a:xfrm>
            <a:prstGeom prst="arc">
              <a:avLst>
                <a:gd name="adj1" fmla="val 19332754"/>
                <a:gd name="adj2" fmla="val 13395548"/>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AutoShape 161">
              <a:extLst>
                <a:ext uri="{FF2B5EF4-FFF2-40B4-BE49-F238E27FC236}">
                  <a16:creationId xmlns:a16="http://schemas.microsoft.com/office/drawing/2014/main" id="{15849F2F-EA29-7D75-EA1F-9E36AAA40EE5}"/>
                </a:ext>
              </a:extLst>
            </p:cNvPr>
            <p:cNvSpPr>
              <a:spLocks noChangeAspect="1" noChangeArrowheads="1" noTextEdit="1"/>
            </p:cNvSpPr>
            <p:nvPr/>
          </p:nvSpPr>
          <p:spPr bwMode="auto">
            <a:xfrm>
              <a:off x="10226352" y="4487208"/>
              <a:ext cx="236066" cy="23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pic>
          <p:nvPicPr>
            <p:cNvPr id="29" name="Picture 28" descr="A picture containing valley, mountain, nature, canyon&#10;&#10;Description automatically generated">
              <a:extLst>
                <a:ext uri="{FF2B5EF4-FFF2-40B4-BE49-F238E27FC236}">
                  <a16:creationId xmlns:a16="http://schemas.microsoft.com/office/drawing/2014/main" id="{ECAC2FEF-B670-89C8-9C1C-B63BCD3AF135}"/>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7404567" y="2503466"/>
              <a:ext cx="1874520" cy="1874520"/>
            </a:xfrm>
            <a:prstGeom prst="flowChartConnector">
              <a:avLst/>
            </a:prstGeom>
          </p:spPr>
        </p:pic>
      </p:grpSp>
      <p:sp>
        <p:nvSpPr>
          <p:cNvPr id="4" name="Freeform: Shape 3" descr="Yellow-Blue MIS Identity bar">
            <a:extLst>
              <a:ext uri="{FF2B5EF4-FFF2-40B4-BE49-F238E27FC236}">
                <a16:creationId xmlns:a16="http://schemas.microsoft.com/office/drawing/2014/main" id="{95F9B905-44CA-9A07-D21F-BAFDE3069AB3}"/>
              </a:ext>
              <a:ext uri="{C183D7F6-B498-43B3-948B-1728B52AA6E4}">
                <adec:decorative xmlns:adec="http://schemas.microsoft.com/office/drawing/2017/decorative" val="0"/>
              </a:ext>
            </a:extLst>
          </p:cNvPr>
          <p:cNvSpPr/>
          <p:nvPr/>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765286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A17311-239E-4DC0-96CC-CAEDADAAB3CB}"/>
              </a:ext>
            </a:extLst>
          </p:cNvPr>
          <p:cNvSpPr>
            <a:spLocks noGrp="1"/>
          </p:cNvSpPr>
          <p:nvPr>
            <p:ph type="title"/>
          </p:nvPr>
        </p:nvSpPr>
        <p:spPr/>
        <p:txBody>
          <a:bodyPr/>
          <a:lstStyle/>
          <a:p>
            <a:r>
              <a:rPr lang="en-US" dirty="0">
                <a:cs typeface="Segoe UI"/>
              </a:rPr>
              <a:t>Microsoft Cloud for Sustainability</a:t>
            </a:r>
          </a:p>
        </p:txBody>
      </p:sp>
      <p:sp>
        <p:nvSpPr>
          <p:cNvPr id="126" name="Rectangle: Rounded Corners 125">
            <a:extLst>
              <a:ext uri="{FF2B5EF4-FFF2-40B4-BE49-F238E27FC236}">
                <a16:creationId xmlns:a16="http://schemas.microsoft.com/office/drawing/2014/main" id="{B9C0BA1F-DD97-4237-A53F-7FE01F0AB933}"/>
              </a:ext>
            </a:extLst>
          </p:cNvPr>
          <p:cNvSpPr/>
          <p:nvPr/>
        </p:nvSpPr>
        <p:spPr bwMode="auto">
          <a:xfrm>
            <a:off x="587909" y="1207364"/>
            <a:ext cx="5788897" cy="2546200"/>
          </a:xfrm>
          <a:prstGeom prst="roundRect">
            <a:avLst>
              <a:gd name="adj" fmla="val 0"/>
            </a:avLst>
          </a:prstGeom>
          <a:solidFill>
            <a:schemeClr val="tx2"/>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Segoe UI" pitchFamily="34" charset="0"/>
              </a:rPr>
              <a:t>Microsoft</a:t>
            </a:r>
          </a:p>
        </p:txBody>
      </p:sp>
      <p:sp>
        <p:nvSpPr>
          <p:cNvPr id="100" name="Rectangle 99">
            <a:extLst>
              <a:ext uri="{FF2B5EF4-FFF2-40B4-BE49-F238E27FC236}">
                <a16:creationId xmlns:a16="http://schemas.microsoft.com/office/drawing/2014/main" id="{EF0FF5BC-6FC1-4F47-8F8F-EEBAE677547C}"/>
              </a:ext>
            </a:extLst>
          </p:cNvPr>
          <p:cNvSpPr/>
          <p:nvPr/>
        </p:nvSpPr>
        <p:spPr bwMode="auto">
          <a:xfrm>
            <a:off x="836693" y="1784412"/>
            <a:ext cx="3791747" cy="176265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618" algn="ctr" defTabSz="914367"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Semibold"/>
                <a:ea typeface="+mn-ea"/>
                <a:cs typeface="+mn-cs"/>
              </a:rPr>
              <a:t>Microsoft Sustainability Manager </a:t>
            </a:r>
            <a:endParaRPr kumimoji="0" lang="en-US" sz="1600" b="0" i="0" u="none" strike="noStrike" kern="1200" cap="none" spc="0" normalizeH="0" baseline="0" noProof="0" dirty="0">
              <a:ln>
                <a:noFill/>
              </a:ln>
              <a:solidFill>
                <a:srgbClr val="FFFFFF"/>
              </a:solidFill>
              <a:effectLst/>
              <a:uLnTx/>
              <a:uFillTx/>
              <a:latin typeface="Segoe UI Semibold"/>
              <a:ea typeface="+mn-ea"/>
              <a:cs typeface="Segoe UI Semibold"/>
            </a:endParaRPr>
          </a:p>
          <a:p>
            <a:pPr marL="0" marR="0" lvl="0" indent="-618" algn="ctr" defTabSz="914367"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Semibold"/>
                <a:ea typeface="+mn-lt"/>
                <a:cs typeface="Segoe UI"/>
              </a:rPr>
              <a:t>Emissions Impact Dashboard for Azure</a:t>
            </a:r>
          </a:p>
          <a:p>
            <a:pPr marL="0" marR="0" lvl="0" indent="-618" algn="ctr" defTabSz="914367"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Semibold"/>
                <a:ea typeface="+mn-lt"/>
                <a:cs typeface="Segoe UI"/>
              </a:rPr>
              <a:t>Emissions Impact Dashboard for Microsoft 365</a:t>
            </a:r>
          </a:p>
        </p:txBody>
      </p:sp>
      <p:sp>
        <p:nvSpPr>
          <p:cNvPr id="71" name="Rectangle 70">
            <a:extLst>
              <a:ext uri="{FF2B5EF4-FFF2-40B4-BE49-F238E27FC236}">
                <a16:creationId xmlns:a16="http://schemas.microsoft.com/office/drawing/2014/main" id="{39C5E3B6-D0FC-4516-806E-2BCC4E9CF0C7}"/>
              </a:ext>
            </a:extLst>
          </p:cNvPr>
          <p:cNvSpPr/>
          <p:nvPr/>
        </p:nvSpPr>
        <p:spPr bwMode="auto">
          <a:xfrm>
            <a:off x="4776185" y="1779423"/>
            <a:ext cx="1318941" cy="176265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618"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Planetary Computer</a:t>
            </a:r>
            <a:endParaRPr kumimoji="0" lang="en-US" sz="1600" b="0" i="0" u="none" strike="noStrike" kern="1200" cap="none" spc="0" normalizeH="0" baseline="0" noProof="0">
              <a:ln>
                <a:noFill/>
              </a:ln>
              <a:solidFill>
                <a:srgbClr val="FFFFFF"/>
              </a:solidFill>
              <a:effectLst/>
              <a:uLnTx/>
              <a:uFillTx/>
              <a:latin typeface="Segoe UI Semibold"/>
              <a:ea typeface="+mn-ea"/>
              <a:cs typeface="Segoe UI Semibold"/>
            </a:endParaRPr>
          </a:p>
        </p:txBody>
      </p:sp>
      <p:grpSp>
        <p:nvGrpSpPr>
          <p:cNvPr id="206" name="Group 205">
            <a:extLst>
              <a:ext uri="{FF2B5EF4-FFF2-40B4-BE49-F238E27FC236}">
                <a16:creationId xmlns:a16="http://schemas.microsoft.com/office/drawing/2014/main" id="{074FEB9B-BAB5-45D0-A523-C7E1C34049A7}"/>
              </a:ext>
            </a:extLst>
          </p:cNvPr>
          <p:cNvGrpSpPr/>
          <p:nvPr/>
        </p:nvGrpSpPr>
        <p:grpSpPr>
          <a:xfrm>
            <a:off x="6220066" y="3125270"/>
            <a:ext cx="278591" cy="286767"/>
            <a:chOff x="6304592" y="2960433"/>
            <a:chExt cx="280015" cy="280015"/>
          </a:xfrm>
        </p:grpSpPr>
        <p:sp>
          <p:nvSpPr>
            <p:cNvPr id="205" name="Oval 204">
              <a:extLst>
                <a:ext uri="{FF2B5EF4-FFF2-40B4-BE49-F238E27FC236}">
                  <a16:creationId xmlns:a16="http://schemas.microsoft.com/office/drawing/2014/main" id="{CE47FE56-8F0F-4751-B2B6-84A970946EDA}"/>
                </a:ext>
              </a:extLst>
            </p:cNvPr>
            <p:cNvSpPr/>
            <p:nvPr/>
          </p:nvSpPr>
          <p:spPr bwMode="auto">
            <a:xfrm>
              <a:off x="6304592" y="2960433"/>
              <a:ext cx="280015" cy="280015"/>
            </a:xfrm>
            <a:prstGeom prst="ellipse">
              <a:avLst/>
            </a:prstGeom>
            <a:solidFill>
              <a:schemeClr val="tx1">
                <a:lumMod val="75000"/>
                <a:lumOff val="25000"/>
              </a:schemeClr>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99" name="Graphic 198">
              <a:extLst>
                <a:ext uri="{FF2B5EF4-FFF2-40B4-BE49-F238E27FC236}">
                  <a16:creationId xmlns:a16="http://schemas.microsoft.com/office/drawing/2014/main" id="{196A7E16-6B13-4336-80FD-B83F5EC1B8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56643" y="3015116"/>
              <a:ext cx="167445" cy="167445"/>
            </a:xfrm>
            <a:prstGeom prst="rect">
              <a:avLst/>
            </a:prstGeom>
          </p:spPr>
        </p:pic>
      </p:grpSp>
      <p:grpSp>
        <p:nvGrpSpPr>
          <p:cNvPr id="207" name="Group 206">
            <a:extLst>
              <a:ext uri="{FF2B5EF4-FFF2-40B4-BE49-F238E27FC236}">
                <a16:creationId xmlns:a16="http://schemas.microsoft.com/office/drawing/2014/main" id="{54CDC6CF-3C30-4D64-9884-459A62035AFC}"/>
              </a:ext>
            </a:extLst>
          </p:cNvPr>
          <p:cNvGrpSpPr/>
          <p:nvPr/>
        </p:nvGrpSpPr>
        <p:grpSpPr>
          <a:xfrm>
            <a:off x="8666971" y="3125270"/>
            <a:ext cx="278591" cy="286767"/>
            <a:chOff x="6304592" y="2960433"/>
            <a:chExt cx="280015" cy="280015"/>
          </a:xfrm>
        </p:grpSpPr>
        <p:sp>
          <p:nvSpPr>
            <p:cNvPr id="208" name="Oval 207">
              <a:extLst>
                <a:ext uri="{FF2B5EF4-FFF2-40B4-BE49-F238E27FC236}">
                  <a16:creationId xmlns:a16="http://schemas.microsoft.com/office/drawing/2014/main" id="{1B6B34B9-1719-4B87-AECD-A63BA09DCAE3}"/>
                </a:ext>
              </a:extLst>
            </p:cNvPr>
            <p:cNvSpPr/>
            <p:nvPr/>
          </p:nvSpPr>
          <p:spPr bwMode="auto">
            <a:xfrm>
              <a:off x="6304592" y="2960433"/>
              <a:ext cx="280015" cy="280015"/>
            </a:xfrm>
            <a:prstGeom prst="ellipse">
              <a:avLst/>
            </a:prstGeom>
            <a:solidFill>
              <a:schemeClr val="tx1">
                <a:lumMod val="75000"/>
                <a:lumOff val="25000"/>
              </a:schemeClr>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09" name="Graphic 208">
              <a:extLst>
                <a:ext uri="{FF2B5EF4-FFF2-40B4-BE49-F238E27FC236}">
                  <a16:creationId xmlns:a16="http://schemas.microsoft.com/office/drawing/2014/main" id="{AC5432C5-B4B6-4C22-9344-247ECF52AD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56643" y="3015116"/>
              <a:ext cx="167445" cy="167445"/>
            </a:xfrm>
            <a:prstGeom prst="rect">
              <a:avLst/>
            </a:prstGeom>
          </p:spPr>
        </p:pic>
      </p:grpSp>
      <p:sp>
        <p:nvSpPr>
          <p:cNvPr id="27" name="Rectangle 26">
            <a:extLst>
              <a:ext uri="{FF2B5EF4-FFF2-40B4-BE49-F238E27FC236}">
                <a16:creationId xmlns:a16="http://schemas.microsoft.com/office/drawing/2014/main" id="{F0492C57-20CC-4EA8-CB7B-982B4B729164}"/>
              </a:ext>
            </a:extLst>
          </p:cNvPr>
          <p:cNvSpPr/>
          <p:nvPr/>
        </p:nvSpPr>
        <p:spPr bwMode="auto">
          <a:xfrm>
            <a:off x="6524550" y="1207263"/>
            <a:ext cx="5079541" cy="254777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Partner Ecosystem</a:t>
            </a:r>
          </a:p>
        </p:txBody>
      </p:sp>
      <p:sp>
        <p:nvSpPr>
          <p:cNvPr id="21" name="Rectangle 20">
            <a:extLst>
              <a:ext uri="{FF2B5EF4-FFF2-40B4-BE49-F238E27FC236}">
                <a16:creationId xmlns:a16="http://schemas.microsoft.com/office/drawing/2014/main" id="{1C7F9294-1C2C-376E-3003-DF9286C9969E}"/>
              </a:ext>
            </a:extLst>
          </p:cNvPr>
          <p:cNvSpPr/>
          <p:nvPr/>
        </p:nvSpPr>
        <p:spPr bwMode="auto">
          <a:xfrm>
            <a:off x="587909" y="5862112"/>
            <a:ext cx="11018520" cy="540328"/>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1A2B46"/>
                </a:solidFill>
                <a:effectLst/>
                <a:uLnTx/>
                <a:uFillTx/>
                <a:latin typeface="Segoe UI Semibold"/>
                <a:ea typeface="Segoe UI" pitchFamily="34" charset="0"/>
                <a:cs typeface="Segoe UI"/>
              </a:rPr>
              <a:t>Azure</a:t>
            </a:r>
            <a:endParaRPr kumimoji="0" lang="en-US" sz="1800" b="0" i="0" u="none" strike="noStrike" kern="1200" cap="none" spc="0" normalizeH="0" baseline="0" noProof="0">
              <a:ln>
                <a:noFill/>
              </a:ln>
              <a:solidFill>
                <a:srgbClr val="1A2B46"/>
              </a:solidFill>
              <a:effectLst/>
              <a:uLnTx/>
              <a:uFillTx/>
              <a:latin typeface="Segoe UI Semibold"/>
              <a:ea typeface="Segoe UI" pitchFamily="34" charset="0"/>
              <a:cs typeface="Segoe UI" pitchFamily="34" charset="0"/>
            </a:endParaRPr>
          </a:p>
        </p:txBody>
      </p:sp>
      <p:sp>
        <p:nvSpPr>
          <p:cNvPr id="23" name="Rectangle 22">
            <a:extLst>
              <a:ext uri="{FF2B5EF4-FFF2-40B4-BE49-F238E27FC236}">
                <a16:creationId xmlns:a16="http://schemas.microsoft.com/office/drawing/2014/main" id="{F6297501-C821-A35F-482D-F0253B4A59C3}"/>
              </a:ext>
            </a:extLst>
          </p:cNvPr>
          <p:cNvSpPr/>
          <p:nvPr/>
        </p:nvSpPr>
        <p:spPr bwMode="auto">
          <a:xfrm>
            <a:off x="587909" y="5199893"/>
            <a:ext cx="11018520" cy="540328"/>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err="1">
                <a:ln>
                  <a:noFill/>
                </a:ln>
                <a:solidFill>
                  <a:srgbClr val="1A2B46"/>
                </a:solidFill>
                <a:effectLst/>
                <a:uLnTx/>
                <a:uFillTx/>
                <a:latin typeface="Segoe UI Semibold"/>
                <a:ea typeface="Segoe UI" pitchFamily="34" charset="0"/>
                <a:cs typeface="Segoe UI"/>
              </a:rPr>
              <a:t>Dataverse</a:t>
            </a:r>
            <a:r>
              <a:rPr kumimoji="0" lang="en-US" sz="1800" b="0" i="0" u="none" strike="noStrike" kern="1200" cap="none" spc="0" normalizeH="0" baseline="0" noProof="0">
                <a:ln>
                  <a:noFill/>
                </a:ln>
                <a:solidFill>
                  <a:srgbClr val="1A2B46"/>
                </a:solidFill>
                <a:effectLst/>
                <a:uLnTx/>
                <a:uFillTx/>
                <a:latin typeface="Segoe UI Semibold"/>
                <a:ea typeface="Segoe UI" pitchFamily="34" charset="0"/>
                <a:cs typeface="Segoe UI"/>
              </a:rPr>
              <a:t> 	Synapse</a:t>
            </a:r>
            <a:endParaRPr kumimoji="0" lang="en-US" sz="1800" b="0" i="0" u="none" strike="noStrike" kern="1200" cap="none" spc="0" normalizeH="0" baseline="0" noProof="0">
              <a:ln>
                <a:noFill/>
              </a:ln>
              <a:solidFill>
                <a:srgbClr val="1A2B46"/>
              </a:solidFill>
              <a:effectLst/>
              <a:uLnTx/>
              <a:uFillTx/>
              <a:latin typeface="Segoe UI Semibold"/>
              <a:ea typeface="Segoe UI" pitchFamily="34" charset="0"/>
              <a:cs typeface="Segoe UI" pitchFamily="34" charset="0"/>
            </a:endParaRPr>
          </a:p>
        </p:txBody>
      </p:sp>
      <p:sp>
        <p:nvSpPr>
          <p:cNvPr id="24" name="Rectangle 23">
            <a:extLst>
              <a:ext uri="{FF2B5EF4-FFF2-40B4-BE49-F238E27FC236}">
                <a16:creationId xmlns:a16="http://schemas.microsoft.com/office/drawing/2014/main" id="{05068649-16C9-A8A3-138B-94FA385F7C17}"/>
              </a:ext>
            </a:extLst>
          </p:cNvPr>
          <p:cNvSpPr/>
          <p:nvPr/>
        </p:nvSpPr>
        <p:spPr bwMode="auto">
          <a:xfrm>
            <a:off x="587909" y="4537674"/>
            <a:ext cx="11018520" cy="540328"/>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1A2B46"/>
                </a:solidFill>
                <a:effectLst/>
                <a:uLnTx/>
                <a:uFillTx/>
                <a:latin typeface="Segoe UI Semibold"/>
                <a:ea typeface="Segoe UI" pitchFamily="34" charset="0"/>
                <a:cs typeface="Segoe UI"/>
              </a:rPr>
              <a:t>Power Platform  </a:t>
            </a:r>
            <a:r>
              <a:rPr kumimoji="0" lang="en-US" sz="1800" b="0" i="0" u="none" strike="noStrike" kern="1200" cap="none" spc="0" normalizeH="0" baseline="0" noProof="0">
                <a:ln>
                  <a:noFill/>
                </a:ln>
                <a:solidFill>
                  <a:srgbClr val="1A2B46"/>
                </a:solidFill>
                <a:effectLst/>
                <a:uLnTx/>
                <a:uFillTx/>
                <a:latin typeface="Segoe UI Semibold"/>
                <a:ea typeface="Segoe UI" pitchFamily="34" charset="0"/>
                <a:cs typeface="Segoe UI"/>
              </a:rPr>
              <a:t>|  Azure IoT  |  Azure AI  |  Azure HPC         Project Bonsai</a:t>
            </a:r>
            <a:endParaRPr kumimoji="0" lang="en-US" sz="1800" b="0" i="0" u="none" strike="noStrike" kern="1200" cap="none" spc="0" normalizeH="0" baseline="0" noProof="0">
              <a:ln>
                <a:noFill/>
              </a:ln>
              <a:solidFill>
                <a:srgbClr val="1A2B46"/>
              </a:solidFill>
              <a:effectLst/>
              <a:uLnTx/>
              <a:uFillTx/>
              <a:latin typeface="Segoe UI Semibold"/>
              <a:ea typeface="Segoe UI" pitchFamily="34" charset="0"/>
              <a:cs typeface="Segoe UI" pitchFamily="34" charset="0"/>
            </a:endParaRPr>
          </a:p>
        </p:txBody>
      </p:sp>
      <p:sp>
        <p:nvSpPr>
          <p:cNvPr id="25" name="Rectangle 24">
            <a:extLst>
              <a:ext uri="{FF2B5EF4-FFF2-40B4-BE49-F238E27FC236}">
                <a16:creationId xmlns:a16="http://schemas.microsoft.com/office/drawing/2014/main" id="{EB0A7E59-9777-6392-4DC4-3EAC753EA65F}"/>
              </a:ext>
            </a:extLst>
          </p:cNvPr>
          <p:cNvSpPr/>
          <p:nvPr/>
        </p:nvSpPr>
        <p:spPr bwMode="auto">
          <a:xfrm>
            <a:off x="587909" y="3875455"/>
            <a:ext cx="11018520" cy="540328"/>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1A2B46"/>
                </a:solidFill>
                <a:effectLst/>
                <a:uLnTx/>
                <a:uFillTx/>
                <a:latin typeface="Segoe UI Semibold"/>
                <a:ea typeface="Segoe UI" pitchFamily="34" charset="0"/>
                <a:cs typeface="Segoe UI"/>
              </a:rPr>
              <a:t>Microsoft Cloud for Sustainability </a:t>
            </a:r>
            <a:r>
              <a:rPr kumimoji="0" lang="en-US" sz="1800" b="1" i="0" u="none" strike="noStrike" kern="1200" cap="none" spc="0" normalizeH="0" baseline="0" noProof="0">
                <a:ln>
                  <a:noFill/>
                </a:ln>
                <a:solidFill>
                  <a:srgbClr val="1A2B46"/>
                </a:solidFill>
                <a:effectLst/>
                <a:uLnTx/>
                <a:uFillTx/>
                <a:latin typeface="Segoe UI Semibold"/>
                <a:ea typeface="Segoe UI" pitchFamily="34" charset="0"/>
                <a:cs typeface="Segoe UI"/>
              </a:rPr>
              <a:t>Data Model | Planetary Computer | </a:t>
            </a:r>
            <a:r>
              <a:rPr kumimoji="0" lang="en-US" sz="1800" b="0" i="0" u="none" strike="noStrike" kern="1200" cap="none" spc="0" normalizeH="0" baseline="0" noProof="0">
                <a:ln>
                  <a:noFill/>
                </a:ln>
                <a:solidFill>
                  <a:srgbClr val="1A2B46"/>
                </a:solidFill>
                <a:effectLst/>
                <a:uLnTx/>
                <a:uFillTx/>
                <a:latin typeface="Segoe UI Semibold"/>
                <a:ea typeface="Segoe UI" pitchFamily="34" charset="0"/>
                <a:cs typeface="Segoe UI"/>
              </a:rPr>
              <a:t>Partner Extensions</a:t>
            </a:r>
            <a:endParaRPr kumimoji="0" lang="en-US" sz="1800" b="0" i="0" u="none" strike="noStrike" kern="1200" cap="none" spc="0" normalizeH="0" baseline="0" noProof="0">
              <a:ln>
                <a:noFill/>
              </a:ln>
              <a:solidFill>
                <a:srgbClr val="1A2B46"/>
              </a:solidFill>
              <a:effectLst/>
              <a:uLnTx/>
              <a:uFillTx/>
              <a:latin typeface="Segoe UI Semibold"/>
              <a:ea typeface="Segoe UI" pitchFamily="34" charset="0"/>
              <a:cs typeface="Segoe UI" pitchFamily="34" charset="0"/>
            </a:endParaRPr>
          </a:p>
        </p:txBody>
      </p:sp>
      <p:sp>
        <p:nvSpPr>
          <p:cNvPr id="8" name="Rectangle 7">
            <a:extLst>
              <a:ext uri="{FF2B5EF4-FFF2-40B4-BE49-F238E27FC236}">
                <a16:creationId xmlns:a16="http://schemas.microsoft.com/office/drawing/2014/main" id="{7D5EDE95-AB51-93A5-3E3D-DC0B0B2A102D}"/>
              </a:ext>
            </a:extLst>
          </p:cNvPr>
          <p:cNvSpPr/>
          <p:nvPr/>
        </p:nvSpPr>
        <p:spPr bwMode="auto">
          <a:xfrm>
            <a:off x="6834306" y="1779399"/>
            <a:ext cx="2085613" cy="1762996"/>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618" algn="ctr" defTabSz="914367"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Advisory</a:t>
            </a:r>
          </a:p>
          <a:p>
            <a:pPr marL="0" marR="0" lvl="0" indent="-618" algn="ctr" defTabSz="914367"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System Integrator</a:t>
            </a:r>
          </a:p>
        </p:txBody>
      </p:sp>
      <p:sp>
        <p:nvSpPr>
          <p:cNvPr id="11" name="Rectangle 10">
            <a:extLst>
              <a:ext uri="{FF2B5EF4-FFF2-40B4-BE49-F238E27FC236}">
                <a16:creationId xmlns:a16="http://schemas.microsoft.com/office/drawing/2014/main" id="{E3B2D6D6-D726-1F79-40DA-854BEFB05CFD}"/>
              </a:ext>
            </a:extLst>
          </p:cNvPr>
          <p:cNvSpPr/>
          <p:nvPr/>
        </p:nvSpPr>
        <p:spPr bwMode="auto">
          <a:xfrm>
            <a:off x="9201085" y="1772141"/>
            <a:ext cx="2085613" cy="1762996"/>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618" algn="ctr" defTabSz="914367"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ISV Solutions</a:t>
            </a:r>
          </a:p>
          <a:p>
            <a:pPr marL="0" marR="0" lvl="0" indent="-618" algn="ctr" defTabSz="914367"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IoT Solutions</a:t>
            </a:r>
          </a:p>
        </p:txBody>
      </p:sp>
      <p:pic>
        <p:nvPicPr>
          <p:cNvPr id="1026" name="Picture 2" descr="Power BI Desktop Connecting to Dataverse - Hat Full of Data">
            <a:extLst>
              <a:ext uri="{FF2B5EF4-FFF2-40B4-BE49-F238E27FC236}">
                <a16:creationId xmlns:a16="http://schemas.microsoft.com/office/drawing/2014/main" id="{9EB85772-FB0A-3E0B-F479-6BC559E84E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1454" y="5281406"/>
            <a:ext cx="386986" cy="3869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zure Synapse Reverse ETL | Start for Free | Census">
            <a:extLst>
              <a:ext uri="{FF2B5EF4-FFF2-40B4-BE49-F238E27FC236}">
                <a16:creationId xmlns:a16="http://schemas.microsoft.com/office/drawing/2014/main" id="{C0EF79B6-4DF8-5746-2EFA-26FF3301AD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2387" y="5284236"/>
            <a:ext cx="387766" cy="3877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crosoft Power Platform [ALMBoK.com]">
            <a:extLst>
              <a:ext uri="{FF2B5EF4-FFF2-40B4-BE49-F238E27FC236}">
                <a16:creationId xmlns:a16="http://schemas.microsoft.com/office/drawing/2014/main" id="{E02FB887-A66D-7778-36DA-7396AC99F8B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000" b="93750" l="7500" r="91000">
                        <a14:foregroundMark x1="58000" y1="8500" x2="58000" y2="8500"/>
                        <a14:foregroundMark x1="7500" y1="68000" x2="7500" y2="68000"/>
                        <a14:foregroundMark x1="22000" y1="93750" x2="22000" y2="93750"/>
                        <a14:foregroundMark x1="91000" y1="19750" x2="91000" y2="19750"/>
                        <a14:foregroundMark x1="41250" y1="5000" x2="41250" y2="5000"/>
                      </a14:backgroundRemoval>
                    </a14:imgEffect>
                  </a14:imgLayer>
                </a14:imgProps>
              </a:ext>
              <a:ext uri="{28A0092B-C50C-407E-A947-70E740481C1C}">
                <a14:useLocalDpi xmlns:a14="http://schemas.microsoft.com/office/drawing/2010/main" val="0"/>
              </a:ext>
            </a:extLst>
          </a:blip>
          <a:srcRect/>
          <a:stretch>
            <a:fillRect/>
          </a:stretch>
        </p:blipFill>
        <p:spPr bwMode="auto">
          <a:xfrm>
            <a:off x="1833476" y="4582351"/>
            <a:ext cx="442383" cy="4423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zure has a new logo, but where do you download it? Here!">
            <a:extLst>
              <a:ext uri="{FF2B5EF4-FFF2-40B4-BE49-F238E27FC236}">
                <a16:creationId xmlns:a16="http://schemas.microsoft.com/office/drawing/2014/main" id="{889649DA-AE69-BA85-2933-A4C178ABBF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2981" y="5948038"/>
            <a:ext cx="371273" cy="37127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icrosoft Project Bonsai - YouTube">
            <a:extLst>
              <a:ext uri="{FF2B5EF4-FFF2-40B4-BE49-F238E27FC236}">
                <a16:creationId xmlns:a16="http://schemas.microsoft.com/office/drawing/2014/main" id="{03ED187F-3BEB-4833-1443-FA508E8DC70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8889" b="90000" l="10000" r="90000">
                        <a14:foregroundMark x1="45333" y1="8889" x2="45333" y2="8889"/>
                        <a14:foregroundMark x1="40000" y1="19667" x2="40000" y2="19667"/>
                        <a14:foregroundMark x1="37222" y1="32778" x2="37222" y2="32778"/>
                        <a14:foregroundMark x1="40889" y1="36111" x2="40889" y2="36111"/>
                        <a14:foregroundMark x1="44222" y1="55667" x2="44222" y2="55667"/>
                        <a14:foregroundMark x1="35444" y1="50444" x2="35444" y2="50444"/>
                        <a14:foregroundMark x1="46667" y1="82222" x2="46667" y2="82222"/>
                        <a14:foregroundMark x1="22222" y1="48778" x2="22222" y2="48778"/>
                        <a14:foregroundMark x1="16222" y1="36889" x2="16222" y2="36889"/>
                        <a14:foregroundMark x1="30333" y1="15111" x2="30333" y2="15111"/>
                        <a14:foregroundMark x1="48222" y1="22667" x2="48222" y2="22667"/>
                        <a14:foregroundMark x1="53444" y1="23667" x2="53444" y2="23667"/>
                        <a14:foregroundMark x1="55111" y1="33444" x2="55111" y2="33444"/>
                        <a14:foregroundMark x1="49667" y1="34444" x2="49667" y2="34444"/>
                        <a14:foregroundMark x1="52556" y1="39667" x2="52556" y2="39667"/>
                        <a14:foregroundMark x1="64667" y1="19778" x2="64667" y2="19778"/>
                        <a14:foregroundMark x1="76222" y1="27222" x2="76222" y2="27222"/>
                        <a14:foregroundMark x1="83000" y1="35333" x2="83000" y2="35333"/>
                        <a14:foregroundMark x1="78778" y1="43889" x2="78778" y2="43889"/>
                        <a14:foregroundMark x1="77444" y1="52000" x2="77444" y2="52000"/>
                        <a14:foregroundMark x1="83556" y1="53000" x2="83556" y2="53000"/>
                      </a14:backgroundRemoval>
                    </a14:imgEffect>
                  </a14:imgLayer>
                </a14:imgProps>
              </a:ext>
              <a:ext uri="{28A0092B-C50C-407E-A947-70E740481C1C}">
                <a14:useLocalDpi xmlns:a14="http://schemas.microsoft.com/office/drawing/2010/main" val="0"/>
              </a:ext>
            </a:extLst>
          </a:blip>
          <a:srcRect/>
          <a:stretch>
            <a:fillRect/>
          </a:stretch>
        </p:blipFill>
        <p:spPr bwMode="auto">
          <a:xfrm>
            <a:off x="7922744" y="4582350"/>
            <a:ext cx="442383" cy="442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007046"/>
      </p:ext>
    </p:extLst>
  </p:cSld>
  <p:clrMapOvr>
    <a:masterClrMapping/>
  </p:clrMapOvr>
  <p:transition>
    <p:fade/>
  </p:transition>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D1EDF0C5-35DC-4916-91D8-FC9ACF8F7BD1}"/>
              </a:ext>
            </a:extLst>
          </p:cNvPr>
          <p:cNvSpPr>
            <a:spLocks noGrp="1"/>
          </p:cNvSpPr>
          <p:nvPr>
            <p:ph type="title"/>
          </p:nvPr>
        </p:nvSpPr>
        <p:spPr>
          <a:xfrm>
            <a:off x="588963" y="457200"/>
            <a:ext cx="11017250" cy="492443"/>
          </a:xfrm>
        </p:spPr>
        <p:txBody>
          <a:bodyPr/>
          <a:lstStyle/>
          <a:p>
            <a:r>
              <a:rPr lang="en-US"/>
              <a:t>Microsoft Sustainability Manager in action </a:t>
            </a:r>
          </a:p>
        </p:txBody>
      </p:sp>
      <p:pic>
        <p:nvPicPr>
          <p:cNvPr id="46" name="Picture 2">
            <a:extLst>
              <a:ext uri="{FF2B5EF4-FFF2-40B4-BE49-F238E27FC236}">
                <a16:creationId xmlns:a16="http://schemas.microsoft.com/office/drawing/2014/main" id="{CAB7E0D5-3DFE-465F-B6A4-E57B85EAFBBB}"/>
              </a:ext>
              <a:ext uri="{C183D7F6-B498-43B3-948B-1728B52AA6E4}">
                <adec:decorative xmlns:adec="http://schemas.microsoft.com/office/drawing/2017/decorative" val="1"/>
              </a:ext>
            </a:extLst>
          </p:cNvPr>
          <p:cNvPicPr>
            <a:picLocks noGrp="1" noChangeAspect="1" noChangeArrowheads="1"/>
          </p:cNvPicPr>
          <p:nvPr>
            <p:ph type="pic" sz="quarter" idx="12"/>
          </p:nvPr>
        </p:nvPicPr>
        <p:blipFill rotWithShape="1">
          <a:blip r:embed="rId3" cstate="email">
            <a:extLst>
              <a:ext uri="{28A0092B-C50C-407E-A947-70E740481C1C}">
                <a14:useLocalDpi xmlns:a14="http://schemas.microsoft.com/office/drawing/2010/main"/>
              </a:ext>
            </a:extLst>
          </a:blip>
          <a:srcRect/>
          <a:stretch/>
        </p:blipFill>
        <p:spPr bwMode="auto">
          <a:xfrm>
            <a:off x="0" y="1879994"/>
            <a:ext cx="12192000" cy="4978006"/>
          </a:xfrm>
          <a:prstGeom prst="rect">
            <a:avLst/>
          </a:prstGeom>
          <a:extLst>
            <a:ext uri="{909E8E84-426E-40DD-AFC4-6F175D3DCCD1}">
              <a14:hiddenFill xmlns:a14="http://schemas.microsoft.com/office/drawing/2010/main">
                <a:solidFill>
                  <a:srgbClr val="FFFFFF"/>
                </a:solidFill>
              </a14:hiddenFill>
            </a:ext>
          </a:extLst>
        </p:spPr>
      </p:pic>
      <p:sp>
        <p:nvSpPr>
          <p:cNvPr id="85" name="Rectangle 84">
            <a:extLst>
              <a:ext uri="{FF2B5EF4-FFF2-40B4-BE49-F238E27FC236}">
                <a16:creationId xmlns:a16="http://schemas.microsoft.com/office/drawing/2014/main" id="{BFC6FA8B-9C26-4DBC-BB94-4603E7339D8E}"/>
              </a:ext>
              <a:ext uri="{C183D7F6-B498-43B3-948B-1728B52AA6E4}">
                <adec:decorative xmlns:adec="http://schemas.microsoft.com/office/drawing/2017/decorative" val="1"/>
              </a:ext>
            </a:extLst>
          </p:cNvPr>
          <p:cNvSpPr/>
          <p:nvPr/>
        </p:nvSpPr>
        <p:spPr bwMode="auto">
          <a:xfrm>
            <a:off x="0" y="1875364"/>
            <a:ext cx="12192001" cy="4978006"/>
          </a:xfrm>
          <a:prstGeom prst="rect">
            <a:avLst/>
          </a:prstGeom>
          <a:gradFill>
            <a:gsLst>
              <a:gs pos="16000">
                <a:srgbClr val="FFFFFF"/>
              </a:gs>
              <a:gs pos="100000">
                <a:srgbClr val="FFFFFF">
                  <a:alpha val="0"/>
                </a:srgbClr>
              </a:gs>
            </a:gsLst>
            <a:lin ang="5400000" scaled="1"/>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01" name="Freeform: Shape 100">
            <a:extLst>
              <a:ext uri="{FF2B5EF4-FFF2-40B4-BE49-F238E27FC236}">
                <a16:creationId xmlns:a16="http://schemas.microsoft.com/office/drawing/2014/main" id="{FE65C32B-B2C2-4BC8-B684-1FE17A94B9EE}"/>
              </a:ext>
              <a:ext uri="{C183D7F6-B498-43B3-948B-1728B52AA6E4}">
                <adec:decorative xmlns:adec="http://schemas.microsoft.com/office/drawing/2017/decorative" val="1"/>
              </a:ext>
            </a:extLst>
          </p:cNvPr>
          <p:cNvSpPr/>
          <p:nvPr/>
        </p:nvSpPr>
        <p:spPr>
          <a:xfrm rot="1468554">
            <a:off x="3679783" y="1430753"/>
            <a:ext cx="4828783" cy="4860845"/>
          </a:xfrm>
          <a:custGeom>
            <a:avLst/>
            <a:gdLst>
              <a:gd name="connsiteX0" fmla="*/ 1858619 w 4828783"/>
              <a:gd name="connsiteY0" fmla="*/ 1108000 h 4860845"/>
              <a:gd name="connsiteX1" fmla="*/ 973015 w 4828783"/>
              <a:gd name="connsiteY1" fmla="*/ 2431096 h 4860845"/>
              <a:gd name="connsiteX2" fmla="*/ 2423031 w 4828783"/>
              <a:gd name="connsiteY2" fmla="*/ 3867035 h 4860845"/>
              <a:gd name="connsiteX3" fmla="*/ 3873047 w 4828783"/>
              <a:gd name="connsiteY3" fmla="*/ 2431096 h 4860845"/>
              <a:gd name="connsiteX4" fmla="*/ 2423031 w 4828783"/>
              <a:gd name="connsiteY4" fmla="*/ 995157 h 4860845"/>
              <a:gd name="connsiteX5" fmla="*/ 1858619 w 4828783"/>
              <a:gd name="connsiteY5" fmla="*/ 1108000 h 4860845"/>
              <a:gd name="connsiteX6" fmla="*/ 1405963 w 4828783"/>
              <a:gd name="connsiteY6" fmla="*/ 215159 h 4860845"/>
              <a:gd name="connsiteX7" fmla="*/ 4607458 w 4828783"/>
              <a:gd name="connsiteY7" fmla="*/ 1432098 h 4860845"/>
              <a:gd name="connsiteX8" fmla="*/ 3422821 w 4828783"/>
              <a:gd name="connsiteY8" fmla="*/ 4645686 h 4860845"/>
              <a:gd name="connsiteX9" fmla="*/ 221325 w 4828783"/>
              <a:gd name="connsiteY9" fmla="*/ 3428747 h 4860845"/>
              <a:gd name="connsiteX10" fmla="*/ 1405963 w 4828783"/>
              <a:gd name="connsiteY10" fmla="*/ 215159 h 48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28783" h="4860845">
                <a:moveTo>
                  <a:pt x="1858619" y="1108000"/>
                </a:moveTo>
                <a:cubicBezTo>
                  <a:pt x="1338187" y="1325988"/>
                  <a:pt x="973015" y="1836311"/>
                  <a:pt x="973015" y="2431096"/>
                </a:cubicBezTo>
                <a:cubicBezTo>
                  <a:pt x="973015" y="3224143"/>
                  <a:pt x="1622209" y="3867035"/>
                  <a:pt x="2423031" y="3867035"/>
                </a:cubicBezTo>
                <a:cubicBezTo>
                  <a:pt x="3223853" y="3867035"/>
                  <a:pt x="3873047" y="3224143"/>
                  <a:pt x="3873047" y="2431096"/>
                </a:cubicBezTo>
                <a:cubicBezTo>
                  <a:pt x="3873047" y="1638049"/>
                  <a:pt x="3223853" y="995157"/>
                  <a:pt x="2423031" y="995157"/>
                </a:cubicBezTo>
                <a:cubicBezTo>
                  <a:pt x="2222826" y="995157"/>
                  <a:pt x="2032097" y="1035338"/>
                  <a:pt x="1858619" y="1108000"/>
                </a:cubicBezTo>
                <a:close/>
                <a:moveTo>
                  <a:pt x="1405963" y="215159"/>
                </a:moveTo>
                <a:cubicBezTo>
                  <a:pt x="2617161" y="-336200"/>
                  <a:pt x="4050519" y="208642"/>
                  <a:pt x="4607458" y="1432098"/>
                </a:cubicBezTo>
                <a:cubicBezTo>
                  <a:pt x="5164398" y="2655555"/>
                  <a:pt x="4634018" y="4094327"/>
                  <a:pt x="3422821" y="4645686"/>
                </a:cubicBezTo>
                <a:cubicBezTo>
                  <a:pt x="2211623" y="5197046"/>
                  <a:pt x="778265" y="4652203"/>
                  <a:pt x="221325" y="3428747"/>
                </a:cubicBezTo>
                <a:cubicBezTo>
                  <a:pt x="-335614" y="2205291"/>
                  <a:pt x="194766" y="766518"/>
                  <a:pt x="1405963" y="215159"/>
                </a:cubicBezTo>
                <a:close/>
              </a:path>
            </a:pathLst>
          </a:cu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grpSp>
        <p:nvGrpSpPr>
          <p:cNvPr id="5" name="Group 4">
            <a:extLst>
              <a:ext uri="{FF2B5EF4-FFF2-40B4-BE49-F238E27FC236}">
                <a16:creationId xmlns:a16="http://schemas.microsoft.com/office/drawing/2014/main" id="{5F8C8E85-951F-6A9F-130C-C440FEBF641A}"/>
              </a:ext>
              <a:ext uri="{C183D7F6-B498-43B3-948B-1728B52AA6E4}">
                <adec:decorative xmlns:adec="http://schemas.microsoft.com/office/drawing/2017/decorative" val="1"/>
              </a:ext>
            </a:extLst>
          </p:cNvPr>
          <p:cNvGrpSpPr/>
          <p:nvPr/>
        </p:nvGrpSpPr>
        <p:grpSpPr>
          <a:xfrm>
            <a:off x="4651154" y="2419415"/>
            <a:ext cx="2913216" cy="2884934"/>
            <a:chOff x="4651154" y="2419415"/>
            <a:chExt cx="2913216" cy="2884934"/>
          </a:xfrm>
        </p:grpSpPr>
        <p:sp>
          <p:nvSpPr>
            <p:cNvPr id="68" name="Flowchart: Connector 67">
              <a:extLst>
                <a:ext uri="{FF2B5EF4-FFF2-40B4-BE49-F238E27FC236}">
                  <a16:creationId xmlns:a16="http://schemas.microsoft.com/office/drawing/2014/main" id="{7F93FC9A-0D5D-4D33-BD3D-2AA00DD5C7B3}"/>
                </a:ext>
              </a:extLst>
            </p:cNvPr>
            <p:cNvSpPr/>
            <p:nvPr/>
          </p:nvSpPr>
          <p:spPr>
            <a:xfrm rot="1468554">
              <a:off x="4651154" y="2419415"/>
              <a:ext cx="2913216" cy="2884934"/>
            </a:xfrm>
            <a:prstGeom prst="flowChartConnector">
              <a:avLst/>
            </a:prstGeom>
            <a:solidFill>
              <a:schemeClr val="bg1">
                <a:alpha val="5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grpSp>
          <p:nvGrpSpPr>
            <p:cNvPr id="76" name="Group 75">
              <a:extLst>
                <a:ext uri="{FF2B5EF4-FFF2-40B4-BE49-F238E27FC236}">
                  <a16:creationId xmlns:a16="http://schemas.microsoft.com/office/drawing/2014/main" id="{2BACCF9C-14F3-4060-864C-73E73911C6C1}"/>
                </a:ext>
              </a:extLst>
            </p:cNvPr>
            <p:cNvGrpSpPr/>
            <p:nvPr/>
          </p:nvGrpSpPr>
          <p:grpSpPr>
            <a:xfrm>
              <a:off x="4915192" y="2669342"/>
              <a:ext cx="2385140" cy="2385081"/>
              <a:chOff x="6156612" y="1551757"/>
              <a:chExt cx="3754579" cy="3754486"/>
            </a:xfrm>
          </p:grpSpPr>
          <p:sp>
            <p:nvSpPr>
              <p:cNvPr id="77" name="Freeform: Shape 76">
                <a:extLst>
                  <a:ext uri="{FF2B5EF4-FFF2-40B4-BE49-F238E27FC236}">
                    <a16:creationId xmlns:a16="http://schemas.microsoft.com/office/drawing/2014/main" id="{3C5DB094-66B6-425F-A8D9-D3035B7C734D}"/>
                  </a:ext>
                </a:extLst>
              </p:cNvPr>
              <p:cNvSpPr/>
              <p:nvPr/>
            </p:nvSpPr>
            <p:spPr>
              <a:xfrm>
                <a:off x="6156612" y="1551757"/>
                <a:ext cx="2760715" cy="2435823"/>
              </a:xfrm>
              <a:custGeom>
                <a:avLst/>
                <a:gdLst>
                  <a:gd name="connsiteX0" fmla="*/ 1277019 w 5042020"/>
                  <a:gd name="connsiteY0" fmla="*/ 3109487 h 4448655"/>
                  <a:gd name="connsiteX1" fmla="*/ 2436657 w 5042020"/>
                  <a:gd name="connsiteY1" fmla="*/ 2583198 h 4448655"/>
                  <a:gd name="connsiteX2" fmla="*/ 3320064 w 5042020"/>
                  <a:gd name="connsiteY2" fmla="*/ 2566223 h 4448655"/>
                  <a:gd name="connsiteX3" fmla="*/ 3614361 w 5042020"/>
                  <a:gd name="connsiteY3" fmla="*/ 2632129 h 4448655"/>
                  <a:gd name="connsiteX4" fmla="*/ 3739213 w 5042020"/>
                  <a:gd name="connsiteY4" fmla="*/ 2672491 h 4448655"/>
                  <a:gd name="connsiteX5" fmla="*/ 4181749 w 5042020"/>
                  <a:gd name="connsiteY5" fmla="*/ 3740325 h 4448655"/>
                  <a:gd name="connsiteX6" fmla="*/ 4180876 w 5042020"/>
                  <a:gd name="connsiteY6" fmla="*/ 3742372 h 4448655"/>
                  <a:gd name="connsiteX7" fmla="*/ 4615089 w 5042020"/>
                  <a:gd name="connsiteY7" fmla="*/ 3228172 h 4448655"/>
                  <a:gd name="connsiteX8" fmla="*/ 4814306 w 5042020"/>
                  <a:gd name="connsiteY8" fmla="*/ 293586 h 4448655"/>
                  <a:gd name="connsiteX9" fmla="*/ 4737621 w 5042020"/>
                  <a:gd name="connsiteY9" fmla="*/ 260838 h 4448655"/>
                  <a:gd name="connsiteX10" fmla="*/ 259508 w 5042020"/>
                  <a:gd name="connsiteY10" fmla="*/ 2116565 h 4448655"/>
                  <a:gd name="connsiteX11" fmla="*/ 154140 w 5042020"/>
                  <a:gd name="connsiteY11" fmla="*/ 4447903 h 4448655"/>
                  <a:gd name="connsiteX12" fmla="*/ 1277019 w 5042020"/>
                  <a:gd name="connsiteY12" fmla="*/ 3109487 h 444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2020" h="4448655">
                    <a:moveTo>
                      <a:pt x="1277019" y="3109487"/>
                    </a:moveTo>
                    <a:cubicBezTo>
                      <a:pt x="1634737" y="2839315"/>
                      <a:pt x="2024767" y="2662121"/>
                      <a:pt x="2436657" y="2583198"/>
                    </a:cubicBezTo>
                    <a:cubicBezTo>
                      <a:pt x="2803299" y="2512899"/>
                      <a:pt x="3119428" y="2535167"/>
                      <a:pt x="3320064" y="2566223"/>
                    </a:cubicBezTo>
                    <a:cubicBezTo>
                      <a:pt x="3453922" y="2586937"/>
                      <a:pt x="3554923" y="2613872"/>
                      <a:pt x="3614361" y="2632129"/>
                    </a:cubicBezTo>
                    <a:cubicBezTo>
                      <a:pt x="3656988" y="2642226"/>
                      <a:pt x="3698742" y="2655735"/>
                      <a:pt x="3739213" y="2672491"/>
                    </a:cubicBezTo>
                    <a:cubicBezTo>
                      <a:pt x="4156287" y="2845155"/>
                      <a:pt x="4354414" y="3323250"/>
                      <a:pt x="4181749" y="3740325"/>
                    </a:cubicBezTo>
                    <a:cubicBezTo>
                      <a:pt x="4181476" y="3741007"/>
                      <a:pt x="4181176" y="3741662"/>
                      <a:pt x="4180876" y="3742372"/>
                    </a:cubicBezTo>
                    <a:cubicBezTo>
                      <a:pt x="4347564" y="3590775"/>
                      <a:pt x="4493538" y="3417893"/>
                      <a:pt x="4615089" y="3228172"/>
                    </a:cubicBezTo>
                    <a:cubicBezTo>
                      <a:pt x="5103581" y="2464049"/>
                      <a:pt x="5172106" y="1450550"/>
                      <a:pt x="4814306" y="293586"/>
                    </a:cubicBezTo>
                    <a:cubicBezTo>
                      <a:pt x="4788926" y="282378"/>
                      <a:pt x="4763355" y="271462"/>
                      <a:pt x="4737621" y="260838"/>
                    </a:cubicBezTo>
                    <a:cubicBezTo>
                      <a:pt x="2988544" y="-463304"/>
                      <a:pt x="983650" y="367570"/>
                      <a:pt x="259508" y="2116565"/>
                    </a:cubicBezTo>
                    <a:cubicBezTo>
                      <a:pt x="-59786" y="2887837"/>
                      <a:pt x="-76679" y="3708859"/>
                      <a:pt x="154140" y="4447903"/>
                    </a:cubicBezTo>
                    <a:cubicBezTo>
                      <a:pt x="477747" y="3878195"/>
                      <a:pt x="855114" y="3428236"/>
                      <a:pt x="1277019" y="3109487"/>
                    </a:cubicBezTo>
                    <a:close/>
                  </a:path>
                </a:pathLst>
              </a:custGeom>
              <a:solidFill>
                <a:srgbClr val="0669BC"/>
              </a:solidFill>
              <a:ln w="19050" cap="flat">
                <a:noFill/>
                <a:prstDash val="solid"/>
                <a:miter/>
              </a:ln>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sp>
            <p:nvSpPr>
              <p:cNvPr id="81" name="Freeform: Shape 80">
                <a:extLst>
                  <a:ext uri="{FF2B5EF4-FFF2-40B4-BE49-F238E27FC236}">
                    <a16:creationId xmlns:a16="http://schemas.microsoft.com/office/drawing/2014/main" id="{AC8B0BFC-A12B-42D7-A5B3-4FB2A7E4B729}"/>
                  </a:ext>
                </a:extLst>
              </p:cNvPr>
              <p:cNvSpPr/>
              <p:nvPr/>
            </p:nvSpPr>
            <p:spPr>
              <a:xfrm>
                <a:off x="7632096" y="1746884"/>
                <a:ext cx="2279095" cy="3373065"/>
              </a:xfrm>
              <a:custGeom>
                <a:avLst/>
                <a:gdLst>
                  <a:gd name="connsiteX0" fmla="*/ 2252382 w 4162415"/>
                  <a:gd name="connsiteY0" fmla="*/ -753 h 6160383"/>
                  <a:gd name="connsiteX1" fmla="*/ 2434790 w 4162415"/>
                  <a:gd name="connsiteY1" fmla="*/ 1710608 h 6160383"/>
                  <a:gd name="connsiteX2" fmla="*/ 2009064 w 4162415"/>
                  <a:gd name="connsiteY2" fmla="*/ 2935715 h 6160383"/>
                  <a:gd name="connsiteX3" fmla="*/ 1401422 w 4162415"/>
                  <a:gd name="connsiteY3" fmla="*/ 3599410 h 6160383"/>
                  <a:gd name="connsiteX4" fmla="*/ 1225319 w 4162415"/>
                  <a:gd name="connsiteY4" fmla="*/ 3722925 h 6160383"/>
                  <a:gd name="connsiteX5" fmla="*/ 419252 w 4162415"/>
                  <a:gd name="connsiteY5" fmla="*/ 3826436 h 6160383"/>
                  <a:gd name="connsiteX6" fmla="*/ -2025 w 4162415"/>
                  <a:gd name="connsiteY6" fmla="*/ 3430894 h 6160383"/>
                  <a:gd name="connsiteX7" fmla="*/ 103342 w 4162415"/>
                  <a:gd name="connsiteY7" fmla="*/ 4097973 h 6160383"/>
                  <a:gd name="connsiteX8" fmla="*/ 2222746 w 4162415"/>
                  <a:gd name="connsiteY8" fmla="*/ 6149888 h 6160383"/>
                  <a:gd name="connsiteX9" fmla="*/ 2218652 w 4162415"/>
                  <a:gd name="connsiteY9" fmla="*/ 6159631 h 6160383"/>
                  <a:gd name="connsiteX10" fmla="*/ 3898848 w 4162415"/>
                  <a:gd name="connsiteY10" fmla="*/ 4382390 h 6160383"/>
                  <a:gd name="connsiteX11" fmla="*/ 2252382 w 4162415"/>
                  <a:gd name="connsiteY11" fmla="*/ -753 h 616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62415" h="6160383">
                    <a:moveTo>
                      <a:pt x="2252382" y="-753"/>
                    </a:moveTo>
                    <a:cubicBezTo>
                      <a:pt x="2432497" y="616385"/>
                      <a:pt x="2493982" y="1191387"/>
                      <a:pt x="2434790" y="1710608"/>
                    </a:cubicBezTo>
                    <a:cubicBezTo>
                      <a:pt x="2383102" y="2164306"/>
                      <a:pt x="2239829" y="2576496"/>
                      <a:pt x="2009064" y="2935715"/>
                    </a:cubicBezTo>
                    <a:cubicBezTo>
                      <a:pt x="1803515" y="3255582"/>
                      <a:pt x="1565163" y="3473193"/>
                      <a:pt x="1401422" y="3599410"/>
                    </a:cubicBezTo>
                    <a:cubicBezTo>
                      <a:pt x="1334453" y="3651015"/>
                      <a:pt x="1274442" y="3691897"/>
                      <a:pt x="1225319" y="3722925"/>
                    </a:cubicBezTo>
                    <a:cubicBezTo>
                      <a:pt x="1001541" y="3891932"/>
                      <a:pt x="696956" y="3941410"/>
                      <a:pt x="419252" y="3826436"/>
                    </a:cubicBezTo>
                    <a:cubicBezTo>
                      <a:pt x="235181" y="3750543"/>
                      <a:pt x="85303" y="3609808"/>
                      <a:pt x="-2025" y="3430894"/>
                    </a:cubicBezTo>
                    <a:cubicBezTo>
                      <a:pt x="2996" y="3656965"/>
                      <a:pt x="38419" y="3881344"/>
                      <a:pt x="103342" y="4097973"/>
                    </a:cubicBezTo>
                    <a:cubicBezTo>
                      <a:pt x="364481" y="4966371"/>
                      <a:pt x="1097356" y="5675940"/>
                      <a:pt x="2222746" y="6149888"/>
                    </a:cubicBezTo>
                    <a:lnTo>
                      <a:pt x="2218652" y="6159631"/>
                    </a:lnTo>
                    <a:cubicBezTo>
                      <a:pt x="2951937" y="5806906"/>
                      <a:pt x="3563098" y="5193370"/>
                      <a:pt x="3898848" y="4382390"/>
                    </a:cubicBezTo>
                    <a:cubicBezTo>
                      <a:pt x="4593381" y="2704732"/>
                      <a:pt x="3857204" y="791669"/>
                      <a:pt x="2252382" y="-753"/>
                    </a:cubicBezTo>
                    <a:close/>
                  </a:path>
                </a:pathLst>
              </a:custGeom>
              <a:solidFill>
                <a:srgbClr val="24B1D8"/>
              </a:solidFill>
              <a:ln w="1905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sp>
            <p:nvSpPr>
              <p:cNvPr id="94" name="Freeform: Shape 93">
                <a:extLst>
                  <a:ext uri="{FF2B5EF4-FFF2-40B4-BE49-F238E27FC236}">
                    <a16:creationId xmlns:a16="http://schemas.microsoft.com/office/drawing/2014/main" id="{82714F47-49E0-450F-87F1-5E3C41622905}"/>
                  </a:ext>
                </a:extLst>
              </p:cNvPr>
              <p:cNvSpPr/>
              <p:nvPr/>
            </p:nvSpPr>
            <p:spPr>
              <a:xfrm>
                <a:off x="6267910" y="3000855"/>
                <a:ext cx="2513844" cy="2305388"/>
              </a:xfrm>
              <a:custGeom>
                <a:avLst/>
                <a:gdLst>
                  <a:gd name="connsiteX0" fmla="*/ 3128285 w 4591148"/>
                  <a:gd name="connsiteY0" fmla="*/ 2934461 h 4210436"/>
                  <a:gd name="connsiteX1" fmla="*/ 2488469 w 4591148"/>
                  <a:gd name="connsiteY1" fmla="*/ 1833361 h 4210436"/>
                  <a:gd name="connsiteX2" fmla="*/ 2383102 w 4591148"/>
                  <a:gd name="connsiteY2" fmla="*/ 956121 h 4210436"/>
                  <a:gd name="connsiteX3" fmla="*/ 2408372 w 4591148"/>
                  <a:gd name="connsiteY3" fmla="*/ 716350 h 4210436"/>
                  <a:gd name="connsiteX4" fmla="*/ 2953628 w 4591148"/>
                  <a:gd name="connsiteY4" fmla="*/ 9536 h 4210436"/>
                  <a:gd name="connsiteX5" fmla="*/ 2248152 w 4591148"/>
                  <a:gd name="connsiteY5" fmla="*/ 45013 h 4210436"/>
                  <a:gd name="connsiteX6" fmla="*/ -2025 w 4591148"/>
                  <a:gd name="connsiteY6" fmla="*/ 1941320 h 4210436"/>
                  <a:gd name="connsiteX7" fmla="*/ 1912157 w 4591148"/>
                  <a:gd name="connsiteY7" fmla="*/ 3948124 h 4210436"/>
                  <a:gd name="connsiteX8" fmla="*/ 4589124 w 4591148"/>
                  <a:gd name="connsiteY8" fmla="*/ 3924873 h 4210436"/>
                  <a:gd name="connsiteX9" fmla="*/ 3128285 w 4591148"/>
                  <a:gd name="connsiteY9" fmla="*/ 2934461 h 421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1148" h="4210436">
                    <a:moveTo>
                      <a:pt x="3128285" y="2934461"/>
                    </a:moveTo>
                    <a:cubicBezTo>
                      <a:pt x="2823509" y="2605616"/>
                      <a:pt x="2608245" y="2235153"/>
                      <a:pt x="2488469" y="1833361"/>
                    </a:cubicBezTo>
                    <a:cubicBezTo>
                      <a:pt x="2381792" y="1475587"/>
                      <a:pt x="2372295" y="1158832"/>
                      <a:pt x="2383102" y="956121"/>
                    </a:cubicBezTo>
                    <a:cubicBezTo>
                      <a:pt x="2387222" y="875806"/>
                      <a:pt x="2395655" y="795764"/>
                      <a:pt x="2408372" y="716350"/>
                    </a:cubicBezTo>
                    <a:cubicBezTo>
                      <a:pt x="2434270" y="393617"/>
                      <a:pt x="2648034" y="116514"/>
                      <a:pt x="2953628" y="9536"/>
                    </a:cubicBezTo>
                    <a:cubicBezTo>
                      <a:pt x="2717978" y="-11832"/>
                      <a:pt x="2480473" y="121"/>
                      <a:pt x="2248152" y="45013"/>
                    </a:cubicBezTo>
                    <a:cubicBezTo>
                      <a:pt x="1359860" y="217460"/>
                      <a:pt x="581873" y="873132"/>
                      <a:pt x="-2025" y="1941320"/>
                    </a:cubicBezTo>
                    <a:cubicBezTo>
                      <a:pt x="313612" y="2818015"/>
                      <a:pt x="983448" y="3563635"/>
                      <a:pt x="1912157" y="3948124"/>
                    </a:cubicBezTo>
                    <a:cubicBezTo>
                      <a:pt x="2806043" y="4318206"/>
                      <a:pt x="3766709" y="4282074"/>
                      <a:pt x="4589124" y="3924873"/>
                    </a:cubicBezTo>
                    <a:cubicBezTo>
                      <a:pt x="3982219" y="3658795"/>
                      <a:pt x="3491052" y="3325883"/>
                      <a:pt x="3128285" y="2934461"/>
                    </a:cubicBezTo>
                    <a:close/>
                  </a:path>
                </a:pathLst>
              </a:custGeom>
              <a:solidFill>
                <a:srgbClr val="33990F"/>
              </a:solidFill>
              <a:ln w="1905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sp>
            <p:nvSpPr>
              <p:cNvPr id="95" name="Freeform: Shape 94">
                <a:extLst>
                  <a:ext uri="{FF2B5EF4-FFF2-40B4-BE49-F238E27FC236}">
                    <a16:creationId xmlns:a16="http://schemas.microsoft.com/office/drawing/2014/main" id="{CA45172B-A415-427B-9EF4-DC4CAC2BDCD6}"/>
                  </a:ext>
                </a:extLst>
              </p:cNvPr>
              <p:cNvSpPr/>
              <p:nvPr/>
            </p:nvSpPr>
            <p:spPr>
              <a:xfrm>
                <a:off x="7317934" y="2125576"/>
                <a:ext cx="628319" cy="532936"/>
              </a:xfrm>
              <a:custGeom>
                <a:avLst/>
                <a:gdLst>
                  <a:gd name="connsiteX0" fmla="*/ 0 w 865608"/>
                  <a:gd name="connsiteY0" fmla="*/ 0 h 865608"/>
                  <a:gd name="connsiteX1" fmla="*/ 865608 w 865608"/>
                  <a:gd name="connsiteY1" fmla="*/ 0 h 865608"/>
                  <a:gd name="connsiteX2" fmla="*/ 865608 w 865608"/>
                  <a:gd name="connsiteY2" fmla="*/ 865608 h 865608"/>
                  <a:gd name="connsiteX3" fmla="*/ 0 w 865608"/>
                  <a:gd name="connsiteY3" fmla="*/ 865608 h 865608"/>
                  <a:gd name="connsiteX4" fmla="*/ 0 w 865608"/>
                  <a:gd name="connsiteY4" fmla="*/ 0 h 86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608" h="865608">
                    <a:moveTo>
                      <a:pt x="0" y="0"/>
                    </a:moveTo>
                    <a:lnTo>
                      <a:pt x="865608" y="0"/>
                    </a:lnTo>
                    <a:lnTo>
                      <a:pt x="865608" y="865608"/>
                    </a:lnTo>
                    <a:lnTo>
                      <a:pt x="0" y="8656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none" lIns="0" tIns="0" rIns="0" bIns="0" numCol="1" spcCol="1270" anchor="ctr" anchorCtr="0">
                <a:spAutoFit/>
              </a:bodyPr>
              <a:lstStyle/>
              <a:p>
                <a:pPr marL="0" marR="0" lvl="0" indent="0" algn="ctr" defTabSz="6223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mn-cs"/>
                  </a:rPr>
                  <a:t>DATA</a:t>
                </a:r>
              </a:p>
              <a:p>
                <a:pPr marL="0" marR="0" lvl="0" indent="0" algn="ctr" defTabSz="6223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mn-cs"/>
                  </a:rPr>
                  <a:t>Record</a:t>
                </a: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96" name="Freeform: Shape 95">
                <a:extLst>
                  <a:ext uri="{FF2B5EF4-FFF2-40B4-BE49-F238E27FC236}">
                    <a16:creationId xmlns:a16="http://schemas.microsoft.com/office/drawing/2014/main" id="{14032F6A-2ED0-4721-8F56-98CF3EB8927F}"/>
                  </a:ext>
                </a:extLst>
              </p:cNvPr>
              <p:cNvSpPr/>
              <p:nvPr/>
            </p:nvSpPr>
            <p:spPr>
              <a:xfrm>
                <a:off x="8559337" y="3755630"/>
                <a:ext cx="1072435" cy="532936"/>
              </a:xfrm>
              <a:custGeom>
                <a:avLst/>
                <a:gdLst>
                  <a:gd name="connsiteX0" fmla="*/ 0 w 865608"/>
                  <a:gd name="connsiteY0" fmla="*/ 0 h 865608"/>
                  <a:gd name="connsiteX1" fmla="*/ 865608 w 865608"/>
                  <a:gd name="connsiteY1" fmla="*/ 0 h 865608"/>
                  <a:gd name="connsiteX2" fmla="*/ 865608 w 865608"/>
                  <a:gd name="connsiteY2" fmla="*/ 865608 h 865608"/>
                  <a:gd name="connsiteX3" fmla="*/ 0 w 865608"/>
                  <a:gd name="connsiteY3" fmla="*/ 865608 h 865608"/>
                  <a:gd name="connsiteX4" fmla="*/ 0 w 865608"/>
                  <a:gd name="connsiteY4" fmla="*/ 0 h 86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608" h="865608">
                    <a:moveTo>
                      <a:pt x="0" y="0"/>
                    </a:moveTo>
                    <a:lnTo>
                      <a:pt x="865608" y="0"/>
                    </a:lnTo>
                    <a:lnTo>
                      <a:pt x="865608" y="865608"/>
                    </a:lnTo>
                    <a:lnTo>
                      <a:pt x="0" y="8656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none" lIns="0" tIns="0" rIns="0" bIns="0" numCol="1" spcCol="1270" anchor="ctr" anchorCtr="0">
                <a:spAutoFit/>
              </a:bodyPr>
              <a:lstStyle/>
              <a:p>
                <a:pPr marL="0" marR="0" lvl="0" indent="0" algn="ctr" defTabSz="6223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mn-cs"/>
                  </a:rPr>
                  <a:t>INSIGHTS</a:t>
                </a:r>
              </a:p>
              <a:p>
                <a:pPr marL="0" marR="0" lvl="0" indent="0" algn="ctr" defTabSz="6223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mn-cs"/>
                  </a:rPr>
                  <a:t>Report</a:t>
                </a: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97" name="Freeform: Shape 96">
                <a:extLst>
                  <a:ext uri="{FF2B5EF4-FFF2-40B4-BE49-F238E27FC236}">
                    <a16:creationId xmlns:a16="http://schemas.microsoft.com/office/drawing/2014/main" id="{8A35E924-4EEB-43B4-92A2-011E1C25C28E}"/>
                  </a:ext>
                </a:extLst>
              </p:cNvPr>
              <p:cNvSpPr/>
              <p:nvPr/>
            </p:nvSpPr>
            <p:spPr>
              <a:xfrm>
                <a:off x="6596062" y="3928353"/>
                <a:ext cx="884796" cy="532936"/>
              </a:xfrm>
              <a:custGeom>
                <a:avLst/>
                <a:gdLst>
                  <a:gd name="connsiteX0" fmla="*/ 0 w 865608"/>
                  <a:gd name="connsiteY0" fmla="*/ 0 h 865608"/>
                  <a:gd name="connsiteX1" fmla="*/ 865608 w 865608"/>
                  <a:gd name="connsiteY1" fmla="*/ 0 h 865608"/>
                  <a:gd name="connsiteX2" fmla="*/ 865608 w 865608"/>
                  <a:gd name="connsiteY2" fmla="*/ 865608 h 865608"/>
                  <a:gd name="connsiteX3" fmla="*/ 0 w 865608"/>
                  <a:gd name="connsiteY3" fmla="*/ 865608 h 865608"/>
                  <a:gd name="connsiteX4" fmla="*/ 0 w 865608"/>
                  <a:gd name="connsiteY4" fmla="*/ 0 h 86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608" h="865608">
                    <a:moveTo>
                      <a:pt x="0" y="0"/>
                    </a:moveTo>
                    <a:lnTo>
                      <a:pt x="865608" y="0"/>
                    </a:lnTo>
                    <a:lnTo>
                      <a:pt x="865608" y="865608"/>
                    </a:lnTo>
                    <a:lnTo>
                      <a:pt x="0" y="8656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none" lIns="0" tIns="0" rIns="0" bIns="0" numCol="1" spcCol="1270" anchor="ctr" anchorCtr="0">
                <a:spAutoFit/>
              </a:bodyPr>
              <a:lstStyle/>
              <a:p>
                <a:pPr marL="0" marR="0" lvl="0" indent="0" algn="ctr" defTabSz="6223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mn-cs"/>
                  </a:rPr>
                  <a:t>ACTION</a:t>
                </a:r>
              </a:p>
              <a:p>
                <a:pPr marL="0" marR="0" lvl="0" indent="0" algn="ctr" defTabSz="6223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mn-cs"/>
                  </a:rPr>
                  <a:t>Reduce</a:t>
                </a:r>
              </a:p>
            </p:txBody>
          </p:sp>
          <p:sp>
            <p:nvSpPr>
              <p:cNvPr id="98" name="Oval 97">
                <a:extLst>
                  <a:ext uri="{FF2B5EF4-FFF2-40B4-BE49-F238E27FC236}">
                    <a16:creationId xmlns:a16="http://schemas.microsoft.com/office/drawing/2014/main" id="{2ACE0004-6438-4D7F-A237-E533FFE48350}"/>
                  </a:ext>
                </a:extLst>
              </p:cNvPr>
              <p:cNvSpPr/>
              <p:nvPr/>
            </p:nvSpPr>
            <p:spPr bwMode="auto">
              <a:xfrm>
                <a:off x="7529494" y="2935651"/>
                <a:ext cx="1042404" cy="1042404"/>
              </a:xfrm>
              <a:prstGeom prst="ellipse">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9" name="cloud" title="Icon of a cloud">
                <a:extLst>
                  <a:ext uri="{FF2B5EF4-FFF2-40B4-BE49-F238E27FC236}">
                    <a16:creationId xmlns:a16="http://schemas.microsoft.com/office/drawing/2014/main" id="{0CBBD87D-A562-4595-B199-DD9A26F9FBC8}"/>
                  </a:ext>
                </a:extLst>
              </p:cNvPr>
              <p:cNvSpPr>
                <a:spLocks noChangeAspect="1"/>
              </p:cNvSpPr>
              <p:nvPr/>
            </p:nvSpPr>
            <p:spPr bwMode="auto">
              <a:xfrm>
                <a:off x="7695875" y="3202945"/>
                <a:ext cx="709641" cy="4521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19050" cap="sq">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a:ea typeface="+mn-ea"/>
                  <a:cs typeface="+mn-cs"/>
                </a:endParaRPr>
              </a:p>
            </p:txBody>
          </p:sp>
        </p:grpSp>
      </p:grpSp>
      <p:sp>
        <p:nvSpPr>
          <p:cNvPr id="100" name="Flowchart: Connector 99">
            <a:extLst>
              <a:ext uri="{FF2B5EF4-FFF2-40B4-BE49-F238E27FC236}">
                <a16:creationId xmlns:a16="http://schemas.microsoft.com/office/drawing/2014/main" id="{E5B08760-EAE9-481A-B72F-065F707E63E9}"/>
              </a:ext>
              <a:ext uri="{C183D7F6-B498-43B3-948B-1728B52AA6E4}">
                <adec:decorative xmlns:adec="http://schemas.microsoft.com/office/drawing/2017/decorative" val="1"/>
              </a:ext>
            </a:extLst>
          </p:cNvPr>
          <p:cNvSpPr/>
          <p:nvPr/>
        </p:nvSpPr>
        <p:spPr>
          <a:xfrm>
            <a:off x="3516075" y="1256982"/>
            <a:ext cx="5156200" cy="5208388"/>
          </a:xfrm>
          <a:prstGeom prst="flowChartConnector">
            <a:avLst/>
          </a:prstGeom>
          <a:noFill/>
          <a:ln w="19050">
            <a:solidFill>
              <a:schemeClr val="tx2">
                <a:alpha val="52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8" name="TextBox 47">
            <a:extLst>
              <a:ext uri="{FF2B5EF4-FFF2-40B4-BE49-F238E27FC236}">
                <a16:creationId xmlns:a16="http://schemas.microsoft.com/office/drawing/2014/main" id="{5AD14A93-96EC-4893-C102-42290768FDDF}"/>
              </a:ext>
            </a:extLst>
          </p:cNvPr>
          <p:cNvSpPr txBox="1"/>
          <p:nvPr/>
        </p:nvSpPr>
        <p:spPr>
          <a:xfrm>
            <a:off x="967852" y="2068265"/>
            <a:ext cx="2817371" cy="369332"/>
          </a:xfrm>
          <a:prstGeom prst="rect">
            <a:avLst/>
          </a:prstGeom>
          <a:noFill/>
        </p:spPr>
        <p:txBody>
          <a:bodyPr wrap="square" lIns="0" tIns="0" rIns="9144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Accelerated data centralization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breaks down data silos</a:t>
            </a:r>
          </a:p>
        </p:txBody>
      </p:sp>
      <p:grpSp>
        <p:nvGrpSpPr>
          <p:cNvPr id="120" name="Group 119" descr="Data model">
            <a:extLst>
              <a:ext uri="{FF2B5EF4-FFF2-40B4-BE49-F238E27FC236}">
                <a16:creationId xmlns:a16="http://schemas.microsoft.com/office/drawing/2014/main" id="{3963DDC9-C1D8-44C1-AB2B-E84DE182F71A}"/>
              </a:ext>
            </a:extLst>
          </p:cNvPr>
          <p:cNvGrpSpPr/>
          <p:nvPr/>
        </p:nvGrpSpPr>
        <p:grpSpPr>
          <a:xfrm>
            <a:off x="4512359" y="1967084"/>
            <a:ext cx="710131" cy="570155"/>
            <a:chOff x="4361317" y="2065981"/>
            <a:chExt cx="710131" cy="570155"/>
          </a:xfrm>
        </p:grpSpPr>
        <p:sp>
          <p:nvSpPr>
            <p:cNvPr id="121" name="Freeform: Shape 120">
              <a:extLst>
                <a:ext uri="{FF2B5EF4-FFF2-40B4-BE49-F238E27FC236}">
                  <a16:creationId xmlns:a16="http://schemas.microsoft.com/office/drawing/2014/main" id="{1CD82A99-A4CE-42A6-B206-A275AB91D335}"/>
                </a:ext>
              </a:extLst>
            </p:cNvPr>
            <p:cNvSpPr/>
            <p:nvPr/>
          </p:nvSpPr>
          <p:spPr>
            <a:xfrm>
              <a:off x="4361317" y="2474553"/>
              <a:ext cx="710131" cy="161583"/>
            </a:xfrm>
            <a:custGeom>
              <a:avLst/>
              <a:gdLst>
                <a:gd name="connsiteX0" fmla="*/ 0 w 865608"/>
                <a:gd name="connsiteY0" fmla="*/ 0 h 865608"/>
                <a:gd name="connsiteX1" fmla="*/ 865608 w 865608"/>
                <a:gd name="connsiteY1" fmla="*/ 0 h 865608"/>
                <a:gd name="connsiteX2" fmla="*/ 865608 w 865608"/>
                <a:gd name="connsiteY2" fmla="*/ 865608 h 865608"/>
                <a:gd name="connsiteX3" fmla="*/ 0 w 865608"/>
                <a:gd name="connsiteY3" fmla="*/ 865608 h 865608"/>
                <a:gd name="connsiteX4" fmla="*/ 0 w 865608"/>
                <a:gd name="connsiteY4" fmla="*/ 0 h 86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608" h="865608">
                  <a:moveTo>
                    <a:pt x="0" y="0"/>
                  </a:moveTo>
                  <a:lnTo>
                    <a:pt x="865608" y="0"/>
                  </a:lnTo>
                  <a:lnTo>
                    <a:pt x="865608" y="865608"/>
                  </a:lnTo>
                  <a:lnTo>
                    <a:pt x="0" y="8656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none" lIns="0" tIns="0" rIns="0" bIns="0" numCol="1" spcCol="1270" anchor="ctr" anchorCtr="0">
              <a:spAutoFit/>
            </a:bodyPr>
            <a:lstStyle/>
            <a:p>
              <a:pPr marL="0" marR="0" lvl="0" indent="0" algn="ctr" defTabSz="622300"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Semibold"/>
                  <a:ea typeface="+mn-ea"/>
                  <a:cs typeface="+mn-cs"/>
                </a:rPr>
                <a:t>D</a:t>
              </a:r>
              <a:r>
                <a:rPr kumimoji="0" lang="en-US" sz="1050" b="0" i="0" u="none" strike="noStrike" kern="1200" cap="none" spc="0" normalizeH="0" baseline="0" noProof="0" err="1">
                  <a:ln>
                    <a:noFill/>
                  </a:ln>
                  <a:solidFill>
                    <a:srgbClr val="FFFFFF"/>
                  </a:solidFill>
                  <a:effectLst/>
                  <a:uLnTx/>
                  <a:uFillTx/>
                  <a:latin typeface="Segoe UI Semibold"/>
                  <a:ea typeface="+mn-ea"/>
                  <a:cs typeface="+mn-cs"/>
                </a:rPr>
                <a:t>ata</a:t>
              </a:r>
              <a:r>
                <a:rPr kumimoji="0" lang="en-US" sz="1050" b="0" i="0" u="none" strike="noStrike" kern="1200" cap="none" spc="0" normalizeH="0" baseline="0" noProof="0">
                  <a:ln>
                    <a:noFill/>
                  </a:ln>
                  <a:solidFill>
                    <a:srgbClr val="FFFFFF"/>
                  </a:solidFill>
                  <a:effectLst/>
                  <a:uLnTx/>
                  <a:uFillTx/>
                  <a:latin typeface="Segoe UI Semibold"/>
                  <a:ea typeface="+mn-ea"/>
                  <a:cs typeface="+mn-cs"/>
                </a:rPr>
                <a:t> model</a:t>
              </a:r>
            </a:p>
          </p:txBody>
        </p:sp>
        <p:sp>
          <p:nvSpPr>
            <p:cNvPr id="122" name="server" title="Icon of a server tower">
              <a:extLst>
                <a:ext uri="{FF2B5EF4-FFF2-40B4-BE49-F238E27FC236}">
                  <a16:creationId xmlns:a16="http://schemas.microsoft.com/office/drawing/2014/main" id="{58C48F4F-A39F-4538-B532-C1BBE915CE32}"/>
                </a:ext>
              </a:extLst>
            </p:cNvPr>
            <p:cNvSpPr>
              <a:spLocks noChangeAspect="1" noEditPoints="1"/>
            </p:cNvSpPr>
            <p:nvPr/>
          </p:nvSpPr>
          <p:spPr bwMode="auto">
            <a:xfrm>
              <a:off x="4654007" y="2065981"/>
              <a:ext cx="142516" cy="270688"/>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117" name="Group 116" descr="Dynamic calculation">
            <a:extLst>
              <a:ext uri="{FF2B5EF4-FFF2-40B4-BE49-F238E27FC236}">
                <a16:creationId xmlns:a16="http://schemas.microsoft.com/office/drawing/2014/main" id="{572C6EE7-5765-4834-BBB6-F3FA2EA98353}"/>
              </a:ext>
            </a:extLst>
          </p:cNvPr>
          <p:cNvGrpSpPr/>
          <p:nvPr/>
        </p:nvGrpSpPr>
        <p:grpSpPr>
          <a:xfrm>
            <a:off x="5858132" y="1637514"/>
            <a:ext cx="657232" cy="635841"/>
            <a:chOff x="5752327" y="1593708"/>
            <a:chExt cx="657232" cy="635841"/>
          </a:xfrm>
        </p:grpSpPr>
        <p:sp>
          <p:nvSpPr>
            <p:cNvPr id="118" name="Freeform: Shape 117">
              <a:extLst>
                <a:ext uri="{FF2B5EF4-FFF2-40B4-BE49-F238E27FC236}">
                  <a16:creationId xmlns:a16="http://schemas.microsoft.com/office/drawing/2014/main" id="{83BA2A4F-2EB8-40A1-B430-76206DB82A97}"/>
                </a:ext>
              </a:extLst>
            </p:cNvPr>
            <p:cNvSpPr/>
            <p:nvPr/>
          </p:nvSpPr>
          <p:spPr>
            <a:xfrm>
              <a:off x="5752327" y="1906384"/>
              <a:ext cx="657232" cy="323165"/>
            </a:xfrm>
            <a:custGeom>
              <a:avLst/>
              <a:gdLst>
                <a:gd name="connsiteX0" fmla="*/ 0 w 865608"/>
                <a:gd name="connsiteY0" fmla="*/ 0 h 865608"/>
                <a:gd name="connsiteX1" fmla="*/ 865608 w 865608"/>
                <a:gd name="connsiteY1" fmla="*/ 0 h 865608"/>
                <a:gd name="connsiteX2" fmla="*/ 865608 w 865608"/>
                <a:gd name="connsiteY2" fmla="*/ 865608 h 865608"/>
                <a:gd name="connsiteX3" fmla="*/ 0 w 865608"/>
                <a:gd name="connsiteY3" fmla="*/ 865608 h 865608"/>
                <a:gd name="connsiteX4" fmla="*/ 0 w 865608"/>
                <a:gd name="connsiteY4" fmla="*/ 0 h 86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608" h="865608">
                  <a:moveTo>
                    <a:pt x="0" y="0"/>
                  </a:moveTo>
                  <a:lnTo>
                    <a:pt x="865608" y="0"/>
                  </a:lnTo>
                  <a:lnTo>
                    <a:pt x="865608" y="865608"/>
                  </a:lnTo>
                  <a:lnTo>
                    <a:pt x="0" y="8656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none" lIns="0" tIns="0" rIns="0" bIns="0" numCol="1" spcCol="1270" anchor="ctr" anchorCtr="0">
              <a:spAutoFit/>
            </a:bodyPr>
            <a:lstStyle/>
            <a:p>
              <a:pPr marL="0" marR="0" lvl="0" indent="0" algn="ctr" defTabSz="622300"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Semibold"/>
                  <a:ea typeface="+mn-ea"/>
                  <a:cs typeface="+mn-cs"/>
                </a:rPr>
                <a:t>Dynamic</a:t>
              </a:r>
            </a:p>
            <a:p>
              <a:pPr marL="0" marR="0" lvl="0" indent="0" algn="ctr" defTabSz="622300"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Semibold"/>
                  <a:ea typeface="+mn-ea"/>
                  <a:cs typeface="+mn-cs"/>
                </a:rPr>
                <a:t>calculation</a:t>
              </a:r>
            </a:p>
          </p:txBody>
        </p:sp>
        <p:sp>
          <p:nvSpPr>
            <p:cNvPr id="119" name="calculator" title="Icon of a calculator">
              <a:extLst>
                <a:ext uri="{FF2B5EF4-FFF2-40B4-BE49-F238E27FC236}">
                  <a16:creationId xmlns:a16="http://schemas.microsoft.com/office/drawing/2014/main" id="{0AE1753B-3176-4493-894C-BCE459C29DFE}"/>
                </a:ext>
              </a:extLst>
            </p:cNvPr>
            <p:cNvSpPr>
              <a:spLocks noChangeAspect="1" noEditPoints="1"/>
            </p:cNvSpPr>
            <p:nvPr/>
          </p:nvSpPr>
          <p:spPr bwMode="auto">
            <a:xfrm>
              <a:off x="5988601" y="1593708"/>
              <a:ext cx="184684" cy="270688"/>
            </a:xfrm>
            <a:custGeom>
              <a:avLst/>
              <a:gdLst>
                <a:gd name="T0" fmla="*/ 408 w 408"/>
                <a:gd name="T1" fmla="*/ 598 h 598"/>
                <a:gd name="T2" fmla="*/ 0 w 408"/>
                <a:gd name="T3" fmla="*/ 598 h 598"/>
                <a:gd name="T4" fmla="*/ 0 w 408"/>
                <a:gd name="T5" fmla="*/ 0 h 598"/>
                <a:gd name="T6" fmla="*/ 408 w 408"/>
                <a:gd name="T7" fmla="*/ 0 h 598"/>
                <a:gd name="T8" fmla="*/ 408 w 408"/>
                <a:gd name="T9" fmla="*/ 598 h 598"/>
                <a:gd name="T10" fmla="*/ 326 w 408"/>
                <a:gd name="T11" fmla="*/ 77 h 598"/>
                <a:gd name="T12" fmla="*/ 82 w 408"/>
                <a:gd name="T13" fmla="*/ 77 h 598"/>
                <a:gd name="T14" fmla="*/ 82 w 408"/>
                <a:gd name="T15" fmla="*/ 165 h 598"/>
                <a:gd name="T16" fmla="*/ 326 w 408"/>
                <a:gd name="T17" fmla="*/ 165 h 598"/>
                <a:gd name="T18" fmla="*/ 326 w 408"/>
                <a:gd name="T19" fmla="*/ 77 h 598"/>
                <a:gd name="T20" fmla="*/ 73 w 408"/>
                <a:gd name="T21" fmla="*/ 291 h 598"/>
                <a:gd name="T22" fmla="*/ 91 w 408"/>
                <a:gd name="T23" fmla="*/ 291 h 598"/>
                <a:gd name="T24" fmla="*/ 91 w 408"/>
                <a:gd name="T25" fmla="*/ 274 h 598"/>
                <a:gd name="T26" fmla="*/ 73 w 408"/>
                <a:gd name="T27" fmla="*/ 274 h 598"/>
                <a:gd name="T28" fmla="*/ 73 w 408"/>
                <a:gd name="T29" fmla="*/ 291 h 598"/>
                <a:gd name="T30" fmla="*/ 73 w 408"/>
                <a:gd name="T31" fmla="*/ 410 h 598"/>
                <a:gd name="T32" fmla="*/ 91 w 408"/>
                <a:gd name="T33" fmla="*/ 410 h 598"/>
                <a:gd name="T34" fmla="*/ 91 w 408"/>
                <a:gd name="T35" fmla="*/ 393 h 598"/>
                <a:gd name="T36" fmla="*/ 73 w 408"/>
                <a:gd name="T37" fmla="*/ 393 h 598"/>
                <a:gd name="T38" fmla="*/ 73 w 408"/>
                <a:gd name="T39" fmla="*/ 410 h 598"/>
                <a:gd name="T40" fmla="*/ 73 w 408"/>
                <a:gd name="T41" fmla="*/ 531 h 598"/>
                <a:gd name="T42" fmla="*/ 91 w 408"/>
                <a:gd name="T43" fmla="*/ 531 h 598"/>
                <a:gd name="T44" fmla="*/ 91 w 408"/>
                <a:gd name="T45" fmla="*/ 513 h 598"/>
                <a:gd name="T46" fmla="*/ 73 w 408"/>
                <a:gd name="T47" fmla="*/ 513 h 598"/>
                <a:gd name="T48" fmla="*/ 73 w 408"/>
                <a:gd name="T49" fmla="*/ 531 h 598"/>
                <a:gd name="T50" fmla="*/ 194 w 408"/>
                <a:gd name="T51" fmla="*/ 291 h 598"/>
                <a:gd name="T52" fmla="*/ 212 w 408"/>
                <a:gd name="T53" fmla="*/ 291 h 598"/>
                <a:gd name="T54" fmla="*/ 212 w 408"/>
                <a:gd name="T55" fmla="*/ 274 h 598"/>
                <a:gd name="T56" fmla="*/ 194 w 408"/>
                <a:gd name="T57" fmla="*/ 274 h 598"/>
                <a:gd name="T58" fmla="*/ 194 w 408"/>
                <a:gd name="T59" fmla="*/ 291 h 598"/>
                <a:gd name="T60" fmla="*/ 194 w 408"/>
                <a:gd name="T61" fmla="*/ 410 h 598"/>
                <a:gd name="T62" fmla="*/ 212 w 408"/>
                <a:gd name="T63" fmla="*/ 410 h 598"/>
                <a:gd name="T64" fmla="*/ 212 w 408"/>
                <a:gd name="T65" fmla="*/ 393 h 598"/>
                <a:gd name="T66" fmla="*/ 194 w 408"/>
                <a:gd name="T67" fmla="*/ 393 h 598"/>
                <a:gd name="T68" fmla="*/ 194 w 408"/>
                <a:gd name="T69" fmla="*/ 410 h 598"/>
                <a:gd name="T70" fmla="*/ 194 w 408"/>
                <a:gd name="T71" fmla="*/ 531 h 598"/>
                <a:gd name="T72" fmla="*/ 212 w 408"/>
                <a:gd name="T73" fmla="*/ 531 h 598"/>
                <a:gd name="T74" fmla="*/ 212 w 408"/>
                <a:gd name="T75" fmla="*/ 513 h 598"/>
                <a:gd name="T76" fmla="*/ 194 w 408"/>
                <a:gd name="T77" fmla="*/ 513 h 598"/>
                <a:gd name="T78" fmla="*/ 194 w 408"/>
                <a:gd name="T79" fmla="*/ 531 h 598"/>
                <a:gd name="T80" fmla="*/ 317 w 408"/>
                <a:gd name="T81" fmla="*/ 291 h 598"/>
                <a:gd name="T82" fmla="*/ 335 w 408"/>
                <a:gd name="T83" fmla="*/ 291 h 598"/>
                <a:gd name="T84" fmla="*/ 335 w 408"/>
                <a:gd name="T85" fmla="*/ 274 h 598"/>
                <a:gd name="T86" fmla="*/ 317 w 408"/>
                <a:gd name="T87" fmla="*/ 274 h 598"/>
                <a:gd name="T88" fmla="*/ 317 w 408"/>
                <a:gd name="T89" fmla="*/ 291 h 598"/>
                <a:gd name="T90" fmla="*/ 317 w 408"/>
                <a:gd name="T91" fmla="*/ 410 h 598"/>
                <a:gd name="T92" fmla="*/ 335 w 408"/>
                <a:gd name="T93" fmla="*/ 410 h 598"/>
                <a:gd name="T94" fmla="*/ 335 w 408"/>
                <a:gd name="T95" fmla="*/ 393 h 598"/>
                <a:gd name="T96" fmla="*/ 317 w 408"/>
                <a:gd name="T97" fmla="*/ 393 h 598"/>
                <a:gd name="T98" fmla="*/ 317 w 408"/>
                <a:gd name="T99" fmla="*/ 410 h 598"/>
                <a:gd name="T100" fmla="*/ 317 w 408"/>
                <a:gd name="T101" fmla="*/ 531 h 598"/>
                <a:gd name="T102" fmla="*/ 335 w 408"/>
                <a:gd name="T103" fmla="*/ 531 h 598"/>
                <a:gd name="T104" fmla="*/ 335 w 408"/>
                <a:gd name="T105" fmla="*/ 513 h 598"/>
                <a:gd name="T106" fmla="*/ 317 w 408"/>
                <a:gd name="T107" fmla="*/ 513 h 598"/>
                <a:gd name="T108" fmla="*/ 317 w 408"/>
                <a:gd name="T109" fmla="*/ 531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8" h="598">
                  <a:moveTo>
                    <a:pt x="408" y="598"/>
                  </a:moveTo>
                  <a:lnTo>
                    <a:pt x="0" y="598"/>
                  </a:lnTo>
                  <a:lnTo>
                    <a:pt x="0" y="0"/>
                  </a:lnTo>
                  <a:lnTo>
                    <a:pt x="408" y="0"/>
                  </a:lnTo>
                  <a:lnTo>
                    <a:pt x="408" y="598"/>
                  </a:lnTo>
                  <a:close/>
                  <a:moveTo>
                    <a:pt x="326" y="77"/>
                  </a:moveTo>
                  <a:lnTo>
                    <a:pt x="82" y="77"/>
                  </a:lnTo>
                  <a:lnTo>
                    <a:pt x="82" y="165"/>
                  </a:lnTo>
                  <a:lnTo>
                    <a:pt x="326" y="165"/>
                  </a:lnTo>
                  <a:lnTo>
                    <a:pt x="326" y="77"/>
                  </a:lnTo>
                  <a:close/>
                  <a:moveTo>
                    <a:pt x="73" y="291"/>
                  </a:moveTo>
                  <a:lnTo>
                    <a:pt x="91" y="291"/>
                  </a:lnTo>
                  <a:lnTo>
                    <a:pt x="91" y="274"/>
                  </a:lnTo>
                  <a:lnTo>
                    <a:pt x="73" y="274"/>
                  </a:lnTo>
                  <a:lnTo>
                    <a:pt x="73" y="291"/>
                  </a:lnTo>
                  <a:close/>
                  <a:moveTo>
                    <a:pt x="73" y="410"/>
                  </a:moveTo>
                  <a:lnTo>
                    <a:pt x="91" y="410"/>
                  </a:lnTo>
                  <a:lnTo>
                    <a:pt x="91" y="393"/>
                  </a:lnTo>
                  <a:lnTo>
                    <a:pt x="73" y="393"/>
                  </a:lnTo>
                  <a:lnTo>
                    <a:pt x="73" y="410"/>
                  </a:lnTo>
                  <a:close/>
                  <a:moveTo>
                    <a:pt x="73" y="531"/>
                  </a:moveTo>
                  <a:lnTo>
                    <a:pt x="91" y="531"/>
                  </a:lnTo>
                  <a:lnTo>
                    <a:pt x="91" y="513"/>
                  </a:lnTo>
                  <a:lnTo>
                    <a:pt x="73" y="513"/>
                  </a:lnTo>
                  <a:lnTo>
                    <a:pt x="73" y="531"/>
                  </a:lnTo>
                  <a:close/>
                  <a:moveTo>
                    <a:pt x="194" y="291"/>
                  </a:moveTo>
                  <a:lnTo>
                    <a:pt x="212" y="291"/>
                  </a:lnTo>
                  <a:lnTo>
                    <a:pt x="212" y="274"/>
                  </a:lnTo>
                  <a:lnTo>
                    <a:pt x="194" y="274"/>
                  </a:lnTo>
                  <a:lnTo>
                    <a:pt x="194" y="291"/>
                  </a:lnTo>
                  <a:close/>
                  <a:moveTo>
                    <a:pt x="194" y="410"/>
                  </a:moveTo>
                  <a:lnTo>
                    <a:pt x="212" y="410"/>
                  </a:lnTo>
                  <a:lnTo>
                    <a:pt x="212" y="393"/>
                  </a:lnTo>
                  <a:lnTo>
                    <a:pt x="194" y="393"/>
                  </a:lnTo>
                  <a:lnTo>
                    <a:pt x="194" y="410"/>
                  </a:lnTo>
                  <a:close/>
                  <a:moveTo>
                    <a:pt x="194" y="531"/>
                  </a:moveTo>
                  <a:lnTo>
                    <a:pt x="212" y="531"/>
                  </a:lnTo>
                  <a:lnTo>
                    <a:pt x="212" y="513"/>
                  </a:lnTo>
                  <a:lnTo>
                    <a:pt x="194" y="513"/>
                  </a:lnTo>
                  <a:lnTo>
                    <a:pt x="194" y="531"/>
                  </a:lnTo>
                  <a:close/>
                  <a:moveTo>
                    <a:pt x="317" y="291"/>
                  </a:moveTo>
                  <a:lnTo>
                    <a:pt x="335" y="291"/>
                  </a:lnTo>
                  <a:lnTo>
                    <a:pt x="335" y="274"/>
                  </a:lnTo>
                  <a:lnTo>
                    <a:pt x="317" y="274"/>
                  </a:lnTo>
                  <a:lnTo>
                    <a:pt x="317" y="291"/>
                  </a:lnTo>
                  <a:close/>
                  <a:moveTo>
                    <a:pt x="317" y="410"/>
                  </a:moveTo>
                  <a:lnTo>
                    <a:pt x="335" y="410"/>
                  </a:lnTo>
                  <a:lnTo>
                    <a:pt x="335" y="393"/>
                  </a:lnTo>
                  <a:lnTo>
                    <a:pt x="317" y="393"/>
                  </a:lnTo>
                  <a:lnTo>
                    <a:pt x="317" y="410"/>
                  </a:lnTo>
                  <a:close/>
                  <a:moveTo>
                    <a:pt x="317" y="531"/>
                  </a:moveTo>
                  <a:lnTo>
                    <a:pt x="335" y="531"/>
                  </a:lnTo>
                  <a:lnTo>
                    <a:pt x="335" y="513"/>
                  </a:lnTo>
                  <a:lnTo>
                    <a:pt x="317" y="513"/>
                  </a:lnTo>
                  <a:lnTo>
                    <a:pt x="317" y="531"/>
                  </a:lnTo>
                  <a:close/>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sp>
        <p:nvSpPr>
          <p:cNvPr id="47" name="TextBox 46">
            <a:extLst>
              <a:ext uri="{FF2B5EF4-FFF2-40B4-BE49-F238E27FC236}">
                <a16:creationId xmlns:a16="http://schemas.microsoft.com/office/drawing/2014/main" id="{F00D1216-1968-6240-1095-260685092213}"/>
              </a:ext>
            </a:extLst>
          </p:cNvPr>
          <p:cNvSpPr txBox="1"/>
          <p:nvPr/>
        </p:nvSpPr>
        <p:spPr>
          <a:xfrm>
            <a:off x="8133556" y="1653864"/>
            <a:ext cx="1954991" cy="369332"/>
          </a:xfrm>
          <a:prstGeom prst="rect">
            <a:avLst/>
          </a:prstGeom>
          <a:noFill/>
        </p:spPr>
        <p:txBody>
          <a:bodyPr wrap="square" lIns="0" tIns="0" rIns="9144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Flexible calculation models across scopes</a:t>
            </a:r>
          </a:p>
        </p:txBody>
      </p:sp>
      <p:grpSp>
        <p:nvGrpSpPr>
          <p:cNvPr id="114" name="Group 113" descr="Data visualization">
            <a:extLst>
              <a:ext uri="{FF2B5EF4-FFF2-40B4-BE49-F238E27FC236}">
                <a16:creationId xmlns:a16="http://schemas.microsoft.com/office/drawing/2014/main" id="{EEC6F45D-1975-4E73-B9D5-9FE57C12D497}"/>
              </a:ext>
            </a:extLst>
          </p:cNvPr>
          <p:cNvGrpSpPr/>
          <p:nvPr/>
        </p:nvGrpSpPr>
        <p:grpSpPr>
          <a:xfrm>
            <a:off x="7171678" y="2148167"/>
            <a:ext cx="756618" cy="650420"/>
            <a:chOff x="7085361" y="2066507"/>
            <a:chExt cx="756618" cy="650420"/>
          </a:xfrm>
        </p:grpSpPr>
        <p:sp>
          <p:nvSpPr>
            <p:cNvPr id="115" name="Financial_E7BB" title="Icon of a chart made of vertical lines with a line tracing the top of each, turning into an arrow pointing up">
              <a:extLst>
                <a:ext uri="{FF2B5EF4-FFF2-40B4-BE49-F238E27FC236}">
                  <a16:creationId xmlns:a16="http://schemas.microsoft.com/office/drawing/2014/main" id="{86C0768F-1798-4E68-AFD8-CC9A08B2176D}"/>
                </a:ext>
              </a:extLst>
            </p:cNvPr>
            <p:cNvSpPr>
              <a:spLocks noChangeAspect="1" noEditPoints="1"/>
            </p:cNvSpPr>
            <p:nvPr/>
          </p:nvSpPr>
          <p:spPr bwMode="auto">
            <a:xfrm>
              <a:off x="7325901" y="2066507"/>
              <a:ext cx="303450" cy="270688"/>
            </a:xfrm>
            <a:custGeom>
              <a:avLst/>
              <a:gdLst>
                <a:gd name="T0" fmla="*/ 47 w 4770"/>
                <a:gd name="T1" fmla="*/ 4255 h 4255"/>
                <a:gd name="T2" fmla="*/ 47 w 4770"/>
                <a:gd name="T3" fmla="*/ 3626 h 4255"/>
                <a:gd name="T4" fmla="*/ 676 w 4770"/>
                <a:gd name="T5" fmla="*/ 4255 h 4255"/>
                <a:gd name="T6" fmla="*/ 676 w 4770"/>
                <a:gd name="T7" fmla="*/ 2996 h 4255"/>
                <a:gd name="T8" fmla="*/ 1306 w 4770"/>
                <a:gd name="T9" fmla="*/ 4255 h 4255"/>
                <a:gd name="T10" fmla="*/ 1306 w 4770"/>
                <a:gd name="T11" fmla="*/ 2366 h 4255"/>
                <a:gd name="T12" fmla="*/ 1935 w 4770"/>
                <a:gd name="T13" fmla="*/ 4255 h 4255"/>
                <a:gd name="T14" fmla="*/ 1935 w 4770"/>
                <a:gd name="T15" fmla="*/ 1736 h 4255"/>
                <a:gd name="T16" fmla="*/ 2564 w 4770"/>
                <a:gd name="T17" fmla="*/ 4255 h 4255"/>
                <a:gd name="T18" fmla="*/ 2564 w 4770"/>
                <a:gd name="T19" fmla="*/ 1736 h 4255"/>
                <a:gd name="T20" fmla="*/ 3194 w 4770"/>
                <a:gd name="T21" fmla="*/ 4255 h 4255"/>
                <a:gd name="T22" fmla="*/ 3194 w 4770"/>
                <a:gd name="T23" fmla="*/ 2361 h 4255"/>
                <a:gd name="T24" fmla="*/ 3823 w 4770"/>
                <a:gd name="T25" fmla="*/ 4255 h 4255"/>
                <a:gd name="T26" fmla="*/ 3823 w 4770"/>
                <a:gd name="T27" fmla="*/ 1736 h 4255"/>
                <a:gd name="T28" fmla="*/ 4453 w 4770"/>
                <a:gd name="T29" fmla="*/ 4255 h 4255"/>
                <a:gd name="T30" fmla="*/ 4453 w 4770"/>
                <a:gd name="T31" fmla="*/ 1424 h 4255"/>
                <a:gd name="T32" fmla="*/ 4760 w 4770"/>
                <a:gd name="T33" fmla="*/ 5 h 4255"/>
                <a:gd name="T34" fmla="*/ 3191 w 4770"/>
                <a:gd name="T35" fmla="*/ 1575 h 4255"/>
                <a:gd name="T36" fmla="*/ 2247 w 4770"/>
                <a:gd name="T37" fmla="*/ 630 h 4255"/>
                <a:gd name="T38" fmla="*/ 0 w 4770"/>
                <a:gd name="T39" fmla="*/ 2879 h 4255"/>
                <a:gd name="T40" fmla="*/ 4770 w 4770"/>
                <a:gd name="T41" fmla="*/ 948 h 4255"/>
                <a:gd name="T42" fmla="*/ 4770 w 4770"/>
                <a:gd name="T43" fmla="*/ 0 h 4255"/>
                <a:gd name="T44" fmla="*/ 3818 w 4770"/>
                <a:gd name="T45" fmla="*/ 0 h 4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70" h="4255">
                  <a:moveTo>
                    <a:pt x="47" y="4255"/>
                  </a:moveTo>
                  <a:lnTo>
                    <a:pt x="47" y="3626"/>
                  </a:lnTo>
                  <a:moveTo>
                    <a:pt x="676" y="4255"/>
                  </a:moveTo>
                  <a:lnTo>
                    <a:pt x="676" y="2996"/>
                  </a:lnTo>
                  <a:moveTo>
                    <a:pt x="1306" y="4255"/>
                  </a:moveTo>
                  <a:lnTo>
                    <a:pt x="1306" y="2366"/>
                  </a:lnTo>
                  <a:moveTo>
                    <a:pt x="1935" y="4255"/>
                  </a:moveTo>
                  <a:lnTo>
                    <a:pt x="1935" y="1736"/>
                  </a:lnTo>
                  <a:moveTo>
                    <a:pt x="2564" y="4255"/>
                  </a:moveTo>
                  <a:lnTo>
                    <a:pt x="2564" y="1736"/>
                  </a:lnTo>
                  <a:moveTo>
                    <a:pt x="3194" y="4255"/>
                  </a:moveTo>
                  <a:lnTo>
                    <a:pt x="3194" y="2361"/>
                  </a:lnTo>
                  <a:moveTo>
                    <a:pt x="3823" y="4255"/>
                  </a:moveTo>
                  <a:lnTo>
                    <a:pt x="3823" y="1736"/>
                  </a:lnTo>
                  <a:moveTo>
                    <a:pt x="4453" y="4255"/>
                  </a:moveTo>
                  <a:lnTo>
                    <a:pt x="4453" y="1424"/>
                  </a:lnTo>
                  <a:moveTo>
                    <a:pt x="4760" y="5"/>
                  </a:moveTo>
                  <a:lnTo>
                    <a:pt x="3191" y="1575"/>
                  </a:lnTo>
                  <a:lnTo>
                    <a:pt x="2247" y="630"/>
                  </a:lnTo>
                  <a:lnTo>
                    <a:pt x="0" y="2879"/>
                  </a:lnTo>
                  <a:moveTo>
                    <a:pt x="4770" y="948"/>
                  </a:moveTo>
                  <a:lnTo>
                    <a:pt x="4770" y="0"/>
                  </a:lnTo>
                  <a:lnTo>
                    <a:pt x="3818" y="0"/>
                  </a:lnTo>
                </a:path>
              </a:pathLst>
            </a:custGeom>
            <a:no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116" name="Freeform: Shape 115">
              <a:extLst>
                <a:ext uri="{FF2B5EF4-FFF2-40B4-BE49-F238E27FC236}">
                  <a16:creationId xmlns:a16="http://schemas.microsoft.com/office/drawing/2014/main" id="{D596BF7A-F00D-4189-9051-08532AE95AC5}"/>
                </a:ext>
              </a:extLst>
            </p:cNvPr>
            <p:cNvSpPr/>
            <p:nvPr/>
          </p:nvSpPr>
          <p:spPr>
            <a:xfrm>
              <a:off x="7085361" y="2393762"/>
              <a:ext cx="756618" cy="323165"/>
            </a:xfrm>
            <a:custGeom>
              <a:avLst/>
              <a:gdLst>
                <a:gd name="connsiteX0" fmla="*/ 0 w 865608"/>
                <a:gd name="connsiteY0" fmla="*/ 0 h 865608"/>
                <a:gd name="connsiteX1" fmla="*/ 865608 w 865608"/>
                <a:gd name="connsiteY1" fmla="*/ 0 h 865608"/>
                <a:gd name="connsiteX2" fmla="*/ 865608 w 865608"/>
                <a:gd name="connsiteY2" fmla="*/ 865608 h 865608"/>
                <a:gd name="connsiteX3" fmla="*/ 0 w 865608"/>
                <a:gd name="connsiteY3" fmla="*/ 865608 h 865608"/>
                <a:gd name="connsiteX4" fmla="*/ 0 w 865608"/>
                <a:gd name="connsiteY4" fmla="*/ 0 h 86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608" h="865608">
                  <a:moveTo>
                    <a:pt x="0" y="0"/>
                  </a:moveTo>
                  <a:lnTo>
                    <a:pt x="865608" y="0"/>
                  </a:lnTo>
                  <a:lnTo>
                    <a:pt x="865608" y="865608"/>
                  </a:lnTo>
                  <a:lnTo>
                    <a:pt x="0" y="8656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none" lIns="0" tIns="0" rIns="0" bIns="0" numCol="1" spcCol="1270" anchor="ctr" anchorCtr="0">
              <a:spAutoFit/>
            </a:bodyPr>
            <a:lstStyle/>
            <a:p>
              <a:pPr marL="0" marR="0" lvl="0" indent="0" algn="ctr" defTabSz="622300"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Semibold"/>
                  <a:ea typeface="+mn-ea"/>
                  <a:cs typeface="+mn-cs"/>
                </a:rPr>
                <a:t>Data</a:t>
              </a:r>
              <a:br>
                <a:rPr kumimoji="0" lang="en-US" sz="1050" b="0" i="0" u="none" strike="noStrike" kern="1200" cap="none" spc="0" normalizeH="0" baseline="0" noProof="0">
                  <a:ln>
                    <a:noFill/>
                  </a:ln>
                  <a:solidFill>
                    <a:srgbClr val="FFFFFF"/>
                  </a:solidFill>
                  <a:effectLst/>
                  <a:uLnTx/>
                  <a:uFillTx/>
                  <a:latin typeface="Segoe UI Semibold"/>
                  <a:ea typeface="+mn-ea"/>
                  <a:cs typeface="+mn-cs"/>
                </a:rPr>
              </a:br>
              <a:r>
                <a:rPr kumimoji="0" lang="en-US" sz="1050" b="0" i="0" u="none" strike="noStrike" kern="1200" cap="none" spc="0" normalizeH="0" baseline="0" noProof="0">
                  <a:ln>
                    <a:noFill/>
                  </a:ln>
                  <a:solidFill>
                    <a:srgbClr val="FFFFFF"/>
                  </a:solidFill>
                  <a:effectLst/>
                  <a:uLnTx/>
                  <a:uFillTx/>
                  <a:latin typeface="Segoe UI Semibold"/>
                  <a:ea typeface="+mn-ea"/>
                  <a:cs typeface="+mn-cs"/>
                </a:rPr>
                <a:t>visualization</a:t>
              </a:r>
            </a:p>
          </p:txBody>
        </p:sp>
      </p:grpSp>
      <p:sp>
        <p:nvSpPr>
          <p:cNvPr id="49" name="TextBox 48">
            <a:extLst>
              <a:ext uri="{FF2B5EF4-FFF2-40B4-BE49-F238E27FC236}">
                <a16:creationId xmlns:a16="http://schemas.microsoft.com/office/drawing/2014/main" id="{D5F5E762-3E67-1979-700A-BC9A6ED79971}"/>
              </a:ext>
            </a:extLst>
          </p:cNvPr>
          <p:cNvSpPr txBox="1"/>
          <p:nvPr/>
        </p:nvSpPr>
        <p:spPr>
          <a:xfrm>
            <a:off x="8608267" y="2346316"/>
            <a:ext cx="3422145" cy="369332"/>
          </a:xfrm>
          <a:prstGeom prst="rect">
            <a:avLst/>
          </a:prstGeom>
          <a:noFill/>
        </p:spPr>
        <p:txBody>
          <a:bodyPr wrap="square" lIns="0" tIns="0" rIns="9144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Dashboards and rich visuals highlighting emissions and operational patterns and trends</a:t>
            </a:r>
          </a:p>
        </p:txBody>
      </p:sp>
      <p:sp>
        <p:nvSpPr>
          <p:cNvPr id="50" name="TextBox 49">
            <a:extLst>
              <a:ext uri="{FF2B5EF4-FFF2-40B4-BE49-F238E27FC236}">
                <a16:creationId xmlns:a16="http://schemas.microsoft.com/office/drawing/2014/main" id="{ADE5BFB9-0748-FD6C-AAD0-9FE42FA77E3D}"/>
              </a:ext>
            </a:extLst>
          </p:cNvPr>
          <p:cNvSpPr txBox="1"/>
          <p:nvPr/>
        </p:nvSpPr>
        <p:spPr>
          <a:xfrm>
            <a:off x="1182188" y="3366222"/>
            <a:ext cx="2221872" cy="369332"/>
          </a:xfrm>
          <a:prstGeom prst="rect">
            <a:avLst/>
          </a:prstGeom>
          <a:noFill/>
        </p:spPr>
        <p:txBody>
          <a:bodyPr wrap="square" lIns="0" tIns="0" rIns="9144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Growing set of automated connectors to timely data</a:t>
            </a:r>
          </a:p>
        </p:txBody>
      </p:sp>
      <p:grpSp>
        <p:nvGrpSpPr>
          <p:cNvPr id="105" name="Group 104" descr="Connection catalog">
            <a:extLst>
              <a:ext uri="{FF2B5EF4-FFF2-40B4-BE49-F238E27FC236}">
                <a16:creationId xmlns:a16="http://schemas.microsoft.com/office/drawing/2014/main" id="{5FDDEE14-2D9E-4D93-9419-06A50F6050FB}"/>
              </a:ext>
            </a:extLst>
          </p:cNvPr>
          <p:cNvGrpSpPr/>
          <p:nvPr/>
        </p:nvGrpSpPr>
        <p:grpSpPr>
          <a:xfrm>
            <a:off x="3860906" y="3124520"/>
            <a:ext cx="697306" cy="676247"/>
            <a:chOff x="3825839" y="3243538"/>
            <a:chExt cx="697306" cy="676247"/>
          </a:xfrm>
        </p:grpSpPr>
        <p:sp>
          <p:nvSpPr>
            <p:cNvPr id="106" name="Freeform: Shape 105">
              <a:extLst>
                <a:ext uri="{FF2B5EF4-FFF2-40B4-BE49-F238E27FC236}">
                  <a16:creationId xmlns:a16="http://schemas.microsoft.com/office/drawing/2014/main" id="{E4711839-C0B5-42E7-AC38-2924A039D10C}"/>
                </a:ext>
              </a:extLst>
            </p:cNvPr>
            <p:cNvSpPr/>
            <p:nvPr/>
          </p:nvSpPr>
          <p:spPr>
            <a:xfrm>
              <a:off x="3825839" y="3596620"/>
              <a:ext cx="697306" cy="323165"/>
            </a:xfrm>
            <a:custGeom>
              <a:avLst/>
              <a:gdLst>
                <a:gd name="connsiteX0" fmla="*/ 0 w 865608"/>
                <a:gd name="connsiteY0" fmla="*/ 0 h 865608"/>
                <a:gd name="connsiteX1" fmla="*/ 865608 w 865608"/>
                <a:gd name="connsiteY1" fmla="*/ 0 h 865608"/>
                <a:gd name="connsiteX2" fmla="*/ 865608 w 865608"/>
                <a:gd name="connsiteY2" fmla="*/ 865608 h 865608"/>
                <a:gd name="connsiteX3" fmla="*/ 0 w 865608"/>
                <a:gd name="connsiteY3" fmla="*/ 865608 h 865608"/>
                <a:gd name="connsiteX4" fmla="*/ 0 w 865608"/>
                <a:gd name="connsiteY4" fmla="*/ 0 h 86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608" h="865608">
                  <a:moveTo>
                    <a:pt x="0" y="0"/>
                  </a:moveTo>
                  <a:lnTo>
                    <a:pt x="865608" y="0"/>
                  </a:lnTo>
                  <a:lnTo>
                    <a:pt x="865608" y="865608"/>
                  </a:lnTo>
                  <a:lnTo>
                    <a:pt x="0" y="8656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none" lIns="0" tIns="0" rIns="0" bIns="0" numCol="1" spcCol="1270" anchor="ctr" anchorCtr="0">
              <a:spAutoFit/>
            </a:bodyPr>
            <a:lstStyle/>
            <a:p>
              <a:pPr marL="0" marR="0" lvl="0" indent="0" algn="ctr" defTabSz="622300"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Semibold"/>
                  <a:ea typeface="+mn-ea"/>
                  <a:cs typeface="+mn-cs"/>
                </a:rPr>
                <a:t>Connection</a:t>
              </a:r>
              <a:br>
                <a:rPr kumimoji="0" lang="en-US" sz="1050" b="0" i="0" u="none" strike="noStrike" kern="1200" cap="none" spc="0" normalizeH="0" baseline="0" noProof="0">
                  <a:ln>
                    <a:noFill/>
                  </a:ln>
                  <a:solidFill>
                    <a:srgbClr val="FFFFFF"/>
                  </a:solidFill>
                  <a:effectLst/>
                  <a:uLnTx/>
                  <a:uFillTx/>
                  <a:latin typeface="Segoe UI Semibold"/>
                  <a:ea typeface="+mn-ea"/>
                  <a:cs typeface="+mn-cs"/>
                </a:rPr>
              </a:br>
              <a:r>
                <a:rPr kumimoji="0" lang="en-US" sz="1050" b="0" i="0" u="none" strike="noStrike" kern="1200" cap="none" spc="0" normalizeH="0" baseline="0" noProof="0">
                  <a:ln>
                    <a:noFill/>
                  </a:ln>
                  <a:solidFill>
                    <a:srgbClr val="FFFFFF"/>
                  </a:solidFill>
                  <a:effectLst/>
                  <a:uLnTx/>
                  <a:uFillTx/>
                  <a:latin typeface="Segoe UI Semibold"/>
                  <a:ea typeface="+mn-ea"/>
                  <a:cs typeface="+mn-cs"/>
                </a:rPr>
                <a:t>catalog</a:t>
              </a:r>
            </a:p>
          </p:txBody>
        </p:sp>
        <p:sp>
          <p:nvSpPr>
            <p:cNvPr id="107" name="Intelligence" title="Icon of circles connected by crossing lines">
              <a:extLst>
                <a:ext uri="{FF2B5EF4-FFF2-40B4-BE49-F238E27FC236}">
                  <a16:creationId xmlns:a16="http://schemas.microsoft.com/office/drawing/2014/main" id="{B29E50F4-AD8B-4253-9CC3-38603C696A1D}"/>
                </a:ext>
              </a:extLst>
            </p:cNvPr>
            <p:cNvSpPr>
              <a:spLocks noChangeAspect="1" noEditPoints="1"/>
            </p:cNvSpPr>
            <p:nvPr/>
          </p:nvSpPr>
          <p:spPr bwMode="auto">
            <a:xfrm>
              <a:off x="4070159" y="3243538"/>
              <a:ext cx="281698" cy="270688"/>
            </a:xfrm>
            <a:custGeom>
              <a:avLst/>
              <a:gdLst>
                <a:gd name="T0" fmla="*/ 90 w 347"/>
                <a:gd name="T1" fmla="*/ 24 h 333"/>
                <a:gd name="T2" fmla="*/ 114 w 347"/>
                <a:gd name="T3" fmla="*/ 0 h 333"/>
                <a:gd name="T4" fmla="*/ 138 w 347"/>
                <a:gd name="T5" fmla="*/ 24 h 333"/>
                <a:gd name="T6" fmla="*/ 114 w 347"/>
                <a:gd name="T7" fmla="*/ 49 h 333"/>
                <a:gd name="T8" fmla="*/ 90 w 347"/>
                <a:gd name="T9" fmla="*/ 24 h 333"/>
                <a:gd name="T10" fmla="*/ 0 w 347"/>
                <a:gd name="T11" fmla="*/ 146 h 333"/>
                <a:gd name="T12" fmla="*/ 37 w 347"/>
                <a:gd name="T13" fmla="*/ 183 h 333"/>
                <a:gd name="T14" fmla="*/ 75 w 347"/>
                <a:gd name="T15" fmla="*/ 146 h 333"/>
                <a:gd name="T16" fmla="*/ 37 w 347"/>
                <a:gd name="T17" fmla="*/ 108 h 333"/>
                <a:gd name="T18" fmla="*/ 0 w 347"/>
                <a:gd name="T19" fmla="*/ 146 h 333"/>
                <a:gd name="T20" fmla="*/ 60 w 347"/>
                <a:gd name="T21" fmla="*/ 273 h 333"/>
                <a:gd name="T22" fmla="*/ 119 w 347"/>
                <a:gd name="T23" fmla="*/ 333 h 333"/>
                <a:gd name="T24" fmla="*/ 179 w 347"/>
                <a:gd name="T25" fmla="*/ 273 h 333"/>
                <a:gd name="T26" fmla="*/ 119 w 347"/>
                <a:gd name="T27" fmla="*/ 213 h 333"/>
                <a:gd name="T28" fmla="*/ 60 w 347"/>
                <a:gd name="T29" fmla="*/ 273 h 333"/>
                <a:gd name="T30" fmla="*/ 134 w 347"/>
                <a:gd name="T31" fmla="*/ 110 h 333"/>
                <a:gd name="T32" fmla="*/ 174 w 347"/>
                <a:gd name="T33" fmla="*/ 149 h 333"/>
                <a:gd name="T34" fmla="*/ 213 w 347"/>
                <a:gd name="T35" fmla="*/ 110 h 333"/>
                <a:gd name="T36" fmla="*/ 174 w 347"/>
                <a:gd name="T37" fmla="*/ 71 h 333"/>
                <a:gd name="T38" fmla="*/ 134 w 347"/>
                <a:gd name="T39" fmla="*/ 110 h 333"/>
                <a:gd name="T40" fmla="*/ 228 w 347"/>
                <a:gd name="T41" fmla="*/ 241 h 333"/>
                <a:gd name="T42" fmla="*/ 287 w 347"/>
                <a:gd name="T43" fmla="*/ 303 h 333"/>
                <a:gd name="T44" fmla="*/ 347 w 347"/>
                <a:gd name="T45" fmla="*/ 241 h 333"/>
                <a:gd name="T46" fmla="*/ 287 w 347"/>
                <a:gd name="T47" fmla="*/ 179 h 333"/>
                <a:gd name="T48" fmla="*/ 228 w 347"/>
                <a:gd name="T49" fmla="*/ 241 h 333"/>
                <a:gd name="T50" fmla="*/ 228 w 347"/>
                <a:gd name="T51" fmla="*/ 250 h 333"/>
                <a:gd name="T52" fmla="*/ 178 w 347"/>
                <a:gd name="T53" fmla="*/ 262 h 333"/>
                <a:gd name="T54" fmla="*/ 74 w 347"/>
                <a:gd name="T55" fmla="*/ 139 h 333"/>
                <a:gd name="T56" fmla="*/ 136 w 347"/>
                <a:gd name="T57" fmla="*/ 120 h 333"/>
                <a:gd name="T58" fmla="*/ 137 w 347"/>
                <a:gd name="T59" fmla="*/ 216 h 333"/>
                <a:gd name="T60" fmla="*/ 162 w 347"/>
                <a:gd name="T61" fmla="*/ 148 h 333"/>
                <a:gd name="T62" fmla="*/ 86 w 347"/>
                <a:gd name="T63" fmla="*/ 223 h 333"/>
                <a:gd name="T64" fmla="*/ 57 w 347"/>
                <a:gd name="T65" fmla="*/ 177 h 333"/>
                <a:gd name="T66" fmla="*/ 232 w 347"/>
                <a:gd name="T67" fmla="*/ 217 h 333"/>
                <a:gd name="T68" fmla="*/ 71 w 347"/>
                <a:gd name="T69" fmla="*/ 161 h 333"/>
                <a:gd name="T70" fmla="*/ 102 w 347"/>
                <a:gd name="T71" fmla="*/ 46 h 333"/>
                <a:gd name="T72" fmla="*/ 58 w 347"/>
                <a:gd name="T73" fmla="*/ 115 h 333"/>
                <a:gd name="T74" fmla="*/ 249 w 347"/>
                <a:gd name="T75" fmla="*/ 194 h 333"/>
                <a:gd name="T76" fmla="*/ 200 w 347"/>
                <a:gd name="T77" fmla="*/ 139 h 333"/>
                <a:gd name="T78" fmla="*/ 112 w 347"/>
                <a:gd name="T79" fmla="*/ 213 h 333"/>
                <a:gd name="T80" fmla="*/ 114 w 347"/>
                <a:gd name="T81" fmla="*/ 49 h 333"/>
                <a:gd name="T82" fmla="*/ 126 w 347"/>
                <a:gd name="T83" fmla="*/ 45 h 333"/>
                <a:gd name="T84" fmla="*/ 151 w 347"/>
                <a:gd name="T85" fmla="*/ 78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7" h="333">
                  <a:moveTo>
                    <a:pt x="90" y="24"/>
                  </a:moveTo>
                  <a:cubicBezTo>
                    <a:pt x="90" y="11"/>
                    <a:pt x="100" y="0"/>
                    <a:pt x="114" y="0"/>
                  </a:cubicBezTo>
                  <a:cubicBezTo>
                    <a:pt x="127" y="0"/>
                    <a:pt x="138" y="11"/>
                    <a:pt x="138" y="24"/>
                  </a:cubicBezTo>
                  <a:cubicBezTo>
                    <a:pt x="138" y="38"/>
                    <a:pt x="127" y="49"/>
                    <a:pt x="114" y="49"/>
                  </a:cubicBezTo>
                  <a:cubicBezTo>
                    <a:pt x="100" y="49"/>
                    <a:pt x="90" y="38"/>
                    <a:pt x="90" y="24"/>
                  </a:cubicBezTo>
                  <a:close/>
                  <a:moveTo>
                    <a:pt x="0" y="146"/>
                  </a:moveTo>
                  <a:cubicBezTo>
                    <a:pt x="0" y="166"/>
                    <a:pt x="17" y="183"/>
                    <a:pt x="37" y="183"/>
                  </a:cubicBezTo>
                  <a:cubicBezTo>
                    <a:pt x="58" y="183"/>
                    <a:pt x="75" y="166"/>
                    <a:pt x="75" y="146"/>
                  </a:cubicBezTo>
                  <a:cubicBezTo>
                    <a:pt x="75" y="125"/>
                    <a:pt x="58" y="108"/>
                    <a:pt x="37" y="108"/>
                  </a:cubicBezTo>
                  <a:cubicBezTo>
                    <a:pt x="17" y="108"/>
                    <a:pt x="0" y="125"/>
                    <a:pt x="0" y="146"/>
                  </a:cubicBezTo>
                  <a:close/>
                  <a:moveTo>
                    <a:pt x="60" y="273"/>
                  </a:moveTo>
                  <a:cubicBezTo>
                    <a:pt x="60" y="306"/>
                    <a:pt x="86" y="333"/>
                    <a:pt x="119" y="333"/>
                  </a:cubicBezTo>
                  <a:cubicBezTo>
                    <a:pt x="152" y="333"/>
                    <a:pt x="179" y="306"/>
                    <a:pt x="179" y="273"/>
                  </a:cubicBezTo>
                  <a:cubicBezTo>
                    <a:pt x="179" y="240"/>
                    <a:pt x="152" y="213"/>
                    <a:pt x="119" y="213"/>
                  </a:cubicBezTo>
                  <a:cubicBezTo>
                    <a:pt x="86" y="213"/>
                    <a:pt x="60" y="240"/>
                    <a:pt x="60" y="273"/>
                  </a:cubicBezTo>
                  <a:close/>
                  <a:moveTo>
                    <a:pt x="134" y="110"/>
                  </a:moveTo>
                  <a:cubicBezTo>
                    <a:pt x="134" y="132"/>
                    <a:pt x="152" y="149"/>
                    <a:pt x="174" y="149"/>
                  </a:cubicBezTo>
                  <a:cubicBezTo>
                    <a:pt x="195" y="149"/>
                    <a:pt x="213" y="132"/>
                    <a:pt x="213" y="110"/>
                  </a:cubicBezTo>
                  <a:cubicBezTo>
                    <a:pt x="213" y="89"/>
                    <a:pt x="195" y="71"/>
                    <a:pt x="174" y="71"/>
                  </a:cubicBezTo>
                  <a:cubicBezTo>
                    <a:pt x="152" y="71"/>
                    <a:pt x="134" y="89"/>
                    <a:pt x="134" y="110"/>
                  </a:cubicBezTo>
                  <a:close/>
                  <a:moveTo>
                    <a:pt x="228" y="241"/>
                  </a:moveTo>
                  <a:cubicBezTo>
                    <a:pt x="228" y="275"/>
                    <a:pt x="254" y="303"/>
                    <a:pt x="287" y="303"/>
                  </a:cubicBezTo>
                  <a:cubicBezTo>
                    <a:pt x="320" y="303"/>
                    <a:pt x="347" y="275"/>
                    <a:pt x="347" y="241"/>
                  </a:cubicBezTo>
                  <a:cubicBezTo>
                    <a:pt x="347" y="207"/>
                    <a:pt x="320" y="179"/>
                    <a:pt x="287" y="179"/>
                  </a:cubicBezTo>
                  <a:cubicBezTo>
                    <a:pt x="254" y="179"/>
                    <a:pt x="228" y="207"/>
                    <a:pt x="228" y="241"/>
                  </a:cubicBezTo>
                  <a:close/>
                  <a:moveTo>
                    <a:pt x="228" y="250"/>
                  </a:moveTo>
                  <a:cubicBezTo>
                    <a:pt x="178" y="262"/>
                    <a:pt x="178" y="262"/>
                    <a:pt x="178" y="262"/>
                  </a:cubicBezTo>
                  <a:moveTo>
                    <a:pt x="74" y="139"/>
                  </a:moveTo>
                  <a:cubicBezTo>
                    <a:pt x="136" y="120"/>
                    <a:pt x="136" y="120"/>
                    <a:pt x="136" y="120"/>
                  </a:cubicBezTo>
                  <a:moveTo>
                    <a:pt x="137" y="216"/>
                  </a:moveTo>
                  <a:cubicBezTo>
                    <a:pt x="162" y="148"/>
                    <a:pt x="162" y="148"/>
                    <a:pt x="162" y="148"/>
                  </a:cubicBezTo>
                  <a:moveTo>
                    <a:pt x="86" y="223"/>
                  </a:moveTo>
                  <a:cubicBezTo>
                    <a:pt x="57" y="177"/>
                    <a:pt x="57" y="177"/>
                    <a:pt x="57" y="177"/>
                  </a:cubicBezTo>
                  <a:moveTo>
                    <a:pt x="232" y="217"/>
                  </a:moveTo>
                  <a:cubicBezTo>
                    <a:pt x="71" y="161"/>
                    <a:pt x="71" y="161"/>
                    <a:pt x="71" y="161"/>
                  </a:cubicBezTo>
                  <a:moveTo>
                    <a:pt x="102" y="46"/>
                  </a:moveTo>
                  <a:cubicBezTo>
                    <a:pt x="58" y="115"/>
                    <a:pt x="58" y="115"/>
                    <a:pt x="58" y="115"/>
                  </a:cubicBezTo>
                  <a:moveTo>
                    <a:pt x="249" y="194"/>
                  </a:moveTo>
                  <a:cubicBezTo>
                    <a:pt x="200" y="139"/>
                    <a:pt x="200" y="139"/>
                    <a:pt x="200" y="139"/>
                  </a:cubicBezTo>
                  <a:moveTo>
                    <a:pt x="112" y="213"/>
                  </a:moveTo>
                  <a:cubicBezTo>
                    <a:pt x="114" y="49"/>
                    <a:pt x="114" y="49"/>
                    <a:pt x="114" y="49"/>
                  </a:cubicBezTo>
                  <a:moveTo>
                    <a:pt x="126" y="45"/>
                  </a:moveTo>
                  <a:cubicBezTo>
                    <a:pt x="151" y="78"/>
                    <a:pt x="151" y="78"/>
                    <a:pt x="151" y="78"/>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54" name="Group 53" descr="Actionable insights">
            <a:extLst>
              <a:ext uri="{FF2B5EF4-FFF2-40B4-BE49-F238E27FC236}">
                <a16:creationId xmlns:a16="http://schemas.microsoft.com/office/drawing/2014/main" id="{5C3C2066-9C89-4FD5-61EF-4DF9609003F5}"/>
              </a:ext>
            </a:extLst>
          </p:cNvPr>
          <p:cNvGrpSpPr/>
          <p:nvPr/>
        </p:nvGrpSpPr>
        <p:grpSpPr>
          <a:xfrm>
            <a:off x="7729837" y="3454999"/>
            <a:ext cx="654026" cy="604415"/>
            <a:chOff x="7434763" y="4518635"/>
            <a:chExt cx="654026" cy="604415"/>
          </a:xfrm>
        </p:grpSpPr>
        <p:sp>
          <p:nvSpPr>
            <p:cNvPr id="55" name="Freeform: Shape 54">
              <a:extLst>
                <a:ext uri="{FF2B5EF4-FFF2-40B4-BE49-F238E27FC236}">
                  <a16:creationId xmlns:a16="http://schemas.microsoft.com/office/drawing/2014/main" id="{96EB6980-7DA5-85AF-B6F0-AF5506FB7E90}"/>
                </a:ext>
              </a:extLst>
            </p:cNvPr>
            <p:cNvSpPr/>
            <p:nvPr/>
          </p:nvSpPr>
          <p:spPr>
            <a:xfrm>
              <a:off x="7434763" y="4799885"/>
              <a:ext cx="654026" cy="323165"/>
            </a:xfrm>
            <a:custGeom>
              <a:avLst/>
              <a:gdLst>
                <a:gd name="connsiteX0" fmla="*/ 0 w 865608"/>
                <a:gd name="connsiteY0" fmla="*/ 0 h 865608"/>
                <a:gd name="connsiteX1" fmla="*/ 865608 w 865608"/>
                <a:gd name="connsiteY1" fmla="*/ 0 h 865608"/>
                <a:gd name="connsiteX2" fmla="*/ 865608 w 865608"/>
                <a:gd name="connsiteY2" fmla="*/ 865608 h 865608"/>
                <a:gd name="connsiteX3" fmla="*/ 0 w 865608"/>
                <a:gd name="connsiteY3" fmla="*/ 865608 h 865608"/>
                <a:gd name="connsiteX4" fmla="*/ 0 w 865608"/>
                <a:gd name="connsiteY4" fmla="*/ 0 h 86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608" h="865608">
                  <a:moveTo>
                    <a:pt x="0" y="0"/>
                  </a:moveTo>
                  <a:lnTo>
                    <a:pt x="865608" y="0"/>
                  </a:lnTo>
                  <a:lnTo>
                    <a:pt x="865608" y="865608"/>
                  </a:lnTo>
                  <a:lnTo>
                    <a:pt x="0" y="8656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none" lIns="0" tIns="0" rIns="0" bIns="0" numCol="1" spcCol="1270" anchor="ctr" anchorCtr="0">
              <a:spAutoFit/>
            </a:bodyPr>
            <a:lstStyle/>
            <a:p>
              <a:pPr marL="0" marR="0" lvl="0" indent="0" algn="ctr" defTabSz="622300"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Semibold"/>
                  <a:ea typeface="+mn-ea"/>
                  <a:cs typeface="+mn-cs"/>
                </a:rPr>
                <a:t>Actionable</a:t>
              </a:r>
            </a:p>
            <a:p>
              <a:pPr marL="0" marR="0" lvl="0" indent="0" algn="ctr" defTabSz="622300"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Semibold"/>
                  <a:ea typeface="+mn-ea"/>
                  <a:cs typeface="+mn-cs"/>
                </a:rPr>
                <a:t>insights</a:t>
              </a:r>
            </a:p>
          </p:txBody>
        </p:sp>
        <p:sp>
          <p:nvSpPr>
            <p:cNvPr id="56" name="Eye" title="Icon of an eyeball">
              <a:extLst>
                <a:ext uri="{FF2B5EF4-FFF2-40B4-BE49-F238E27FC236}">
                  <a16:creationId xmlns:a16="http://schemas.microsoft.com/office/drawing/2014/main" id="{99DFD839-1CC0-8493-2DBD-AAE08795195E}"/>
                </a:ext>
              </a:extLst>
            </p:cNvPr>
            <p:cNvSpPr>
              <a:spLocks noChangeAspect="1" noEditPoints="1"/>
            </p:cNvSpPr>
            <p:nvPr/>
          </p:nvSpPr>
          <p:spPr bwMode="auto">
            <a:xfrm>
              <a:off x="7554309" y="4518635"/>
              <a:ext cx="397336" cy="219376"/>
            </a:xfrm>
            <a:custGeom>
              <a:avLst/>
              <a:gdLst>
                <a:gd name="T0" fmla="*/ 3 w 346"/>
                <a:gd name="T1" fmla="*/ 91 h 190"/>
                <a:gd name="T2" fmla="*/ 173 w 346"/>
                <a:gd name="T3" fmla="*/ 0 h 190"/>
                <a:gd name="T4" fmla="*/ 346 w 346"/>
                <a:gd name="T5" fmla="*/ 95 h 190"/>
                <a:gd name="T6" fmla="*/ 173 w 346"/>
                <a:gd name="T7" fmla="*/ 190 h 190"/>
                <a:gd name="T8" fmla="*/ 6 w 346"/>
                <a:gd name="T9" fmla="*/ 102 h 190"/>
                <a:gd name="T10" fmla="*/ 0 w 346"/>
                <a:gd name="T11" fmla="*/ 95 h 190"/>
                <a:gd name="T12" fmla="*/ 3 w 346"/>
                <a:gd name="T13" fmla="*/ 91 h 190"/>
                <a:gd name="T14" fmla="*/ 173 w 346"/>
                <a:gd name="T15" fmla="*/ 0 h 190"/>
                <a:gd name="T16" fmla="*/ 73 w 346"/>
                <a:gd name="T17" fmla="*/ 95 h 190"/>
                <a:gd name="T18" fmla="*/ 173 w 346"/>
                <a:gd name="T19" fmla="*/ 190 h 190"/>
                <a:gd name="T20" fmla="*/ 273 w 346"/>
                <a:gd name="T21" fmla="*/ 95 h 190"/>
                <a:gd name="T22" fmla="*/ 173 w 346"/>
                <a:gd name="T23" fmla="*/ 0 h 190"/>
                <a:gd name="T24" fmla="*/ 173 w 346"/>
                <a:gd name="T25" fmla="*/ 56 h 190"/>
                <a:gd name="T26" fmla="*/ 134 w 346"/>
                <a:gd name="T27" fmla="*/ 95 h 190"/>
                <a:gd name="T28" fmla="*/ 173 w 346"/>
                <a:gd name="T29" fmla="*/ 135 h 190"/>
                <a:gd name="T30" fmla="*/ 213 w 346"/>
                <a:gd name="T31" fmla="*/ 95 h 190"/>
                <a:gd name="T32" fmla="*/ 173 w 346"/>
                <a:gd name="T33" fmla="*/ 5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6" h="190">
                  <a:moveTo>
                    <a:pt x="3" y="91"/>
                  </a:moveTo>
                  <a:cubicBezTo>
                    <a:pt x="17" y="73"/>
                    <a:pt x="77" y="0"/>
                    <a:pt x="173" y="0"/>
                  </a:cubicBezTo>
                  <a:cubicBezTo>
                    <a:pt x="283" y="0"/>
                    <a:pt x="346" y="95"/>
                    <a:pt x="346" y="95"/>
                  </a:cubicBezTo>
                  <a:cubicBezTo>
                    <a:pt x="346" y="95"/>
                    <a:pt x="283" y="190"/>
                    <a:pt x="173" y="190"/>
                  </a:cubicBezTo>
                  <a:cubicBezTo>
                    <a:pt x="82" y="190"/>
                    <a:pt x="23" y="125"/>
                    <a:pt x="6" y="102"/>
                  </a:cubicBezTo>
                  <a:cubicBezTo>
                    <a:pt x="2" y="98"/>
                    <a:pt x="0" y="95"/>
                    <a:pt x="0" y="95"/>
                  </a:cubicBezTo>
                  <a:cubicBezTo>
                    <a:pt x="0" y="95"/>
                    <a:pt x="1" y="94"/>
                    <a:pt x="3" y="91"/>
                  </a:cubicBezTo>
                  <a:close/>
                  <a:moveTo>
                    <a:pt x="173" y="0"/>
                  </a:moveTo>
                  <a:cubicBezTo>
                    <a:pt x="118" y="0"/>
                    <a:pt x="73" y="42"/>
                    <a:pt x="73" y="95"/>
                  </a:cubicBezTo>
                  <a:cubicBezTo>
                    <a:pt x="73" y="148"/>
                    <a:pt x="118" y="190"/>
                    <a:pt x="173" y="190"/>
                  </a:cubicBezTo>
                  <a:cubicBezTo>
                    <a:pt x="228" y="190"/>
                    <a:pt x="273" y="148"/>
                    <a:pt x="273" y="95"/>
                  </a:cubicBezTo>
                  <a:cubicBezTo>
                    <a:pt x="273" y="42"/>
                    <a:pt x="228" y="0"/>
                    <a:pt x="173" y="0"/>
                  </a:cubicBezTo>
                  <a:close/>
                  <a:moveTo>
                    <a:pt x="173" y="56"/>
                  </a:moveTo>
                  <a:cubicBezTo>
                    <a:pt x="151" y="56"/>
                    <a:pt x="134" y="73"/>
                    <a:pt x="134" y="95"/>
                  </a:cubicBezTo>
                  <a:cubicBezTo>
                    <a:pt x="134" y="117"/>
                    <a:pt x="151" y="135"/>
                    <a:pt x="173" y="135"/>
                  </a:cubicBezTo>
                  <a:cubicBezTo>
                    <a:pt x="195" y="135"/>
                    <a:pt x="213" y="117"/>
                    <a:pt x="213" y="95"/>
                  </a:cubicBezTo>
                  <a:cubicBezTo>
                    <a:pt x="213" y="73"/>
                    <a:pt x="195" y="56"/>
                    <a:pt x="173" y="56"/>
                  </a:cubicBezTo>
                  <a:close/>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51" name="TextBox 50">
            <a:extLst>
              <a:ext uri="{FF2B5EF4-FFF2-40B4-BE49-F238E27FC236}">
                <a16:creationId xmlns:a16="http://schemas.microsoft.com/office/drawing/2014/main" id="{D25F62C2-1AE5-AECB-1784-6AAA585552A0}"/>
              </a:ext>
            </a:extLst>
          </p:cNvPr>
          <p:cNvSpPr txBox="1"/>
          <p:nvPr/>
        </p:nvSpPr>
        <p:spPr>
          <a:xfrm>
            <a:off x="8615753" y="3246605"/>
            <a:ext cx="3478667" cy="1107996"/>
          </a:xfrm>
          <a:prstGeom prst="rect">
            <a:avLst/>
          </a:prstGeom>
          <a:solidFill>
            <a:schemeClr val="bg1">
              <a:alpha val="71000"/>
            </a:schemeClr>
          </a:solidFill>
          <a:effectLst>
            <a:softEdge rad="317500"/>
          </a:effectLst>
        </p:spPr>
        <p:txBody>
          <a:bodyPr wrap="square" lIns="274320" tIns="274320" rIns="274320" b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Insights help you identify problems and stay on track with commitments and regulations</a:t>
            </a:r>
          </a:p>
        </p:txBody>
      </p:sp>
      <p:sp>
        <p:nvSpPr>
          <p:cNvPr id="52" name="TextBox 51">
            <a:extLst>
              <a:ext uri="{FF2B5EF4-FFF2-40B4-BE49-F238E27FC236}">
                <a16:creationId xmlns:a16="http://schemas.microsoft.com/office/drawing/2014/main" id="{E17D3B67-A6F4-B5AF-036E-2F9D8F96104A}"/>
              </a:ext>
            </a:extLst>
          </p:cNvPr>
          <p:cNvSpPr txBox="1"/>
          <p:nvPr/>
        </p:nvSpPr>
        <p:spPr>
          <a:xfrm>
            <a:off x="1362598" y="4600899"/>
            <a:ext cx="2196617" cy="553998"/>
          </a:xfrm>
          <a:prstGeom prst="rect">
            <a:avLst/>
          </a:prstGeom>
          <a:noFill/>
        </p:spPr>
        <p:txBody>
          <a:bodyPr wrap="square" lIns="0" tIns="0" rIns="9144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Targeted solutions enabling specific reduction strategies and industry extensions</a:t>
            </a:r>
          </a:p>
        </p:txBody>
      </p:sp>
      <p:grpSp>
        <p:nvGrpSpPr>
          <p:cNvPr id="108" name="Group 107" descr="Partner solutions">
            <a:extLst>
              <a:ext uri="{FF2B5EF4-FFF2-40B4-BE49-F238E27FC236}">
                <a16:creationId xmlns:a16="http://schemas.microsoft.com/office/drawing/2014/main" id="{7356D8F3-A688-4F73-8BDA-BCB7C502D29E}"/>
              </a:ext>
            </a:extLst>
          </p:cNvPr>
          <p:cNvGrpSpPr/>
          <p:nvPr/>
        </p:nvGrpSpPr>
        <p:grpSpPr>
          <a:xfrm>
            <a:off x="4179428" y="4467694"/>
            <a:ext cx="549831" cy="649433"/>
            <a:chOff x="4240855" y="4486676"/>
            <a:chExt cx="549831" cy="649433"/>
          </a:xfrm>
        </p:grpSpPr>
        <p:sp>
          <p:nvSpPr>
            <p:cNvPr id="109" name="Freeform: Shape 108">
              <a:extLst>
                <a:ext uri="{FF2B5EF4-FFF2-40B4-BE49-F238E27FC236}">
                  <a16:creationId xmlns:a16="http://schemas.microsoft.com/office/drawing/2014/main" id="{8C860744-ADA7-4B48-B671-5E06277C1707}"/>
                </a:ext>
              </a:extLst>
            </p:cNvPr>
            <p:cNvSpPr/>
            <p:nvPr/>
          </p:nvSpPr>
          <p:spPr>
            <a:xfrm>
              <a:off x="4240855" y="4812944"/>
              <a:ext cx="549831" cy="323165"/>
            </a:xfrm>
            <a:custGeom>
              <a:avLst/>
              <a:gdLst>
                <a:gd name="connsiteX0" fmla="*/ 0 w 865608"/>
                <a:gd name="connsiteY0" fmla="*/ 0 h 865608"/>
                <a:gd name="connsiteX1" fmla="*/ 865608 w 865608"/>
                <a:gd name="connsiteY1" fmla="*/ 0 h 865608"/>
                <a:gd name="connsiteX2" fmla="*/ 865608 w 865608"/>
                <a:gd name="connsiteY2" fmla="*/ 865608 h 865608"/>
                <a:gd name="connsiteX3" fmla="*/ 0 w 865608"/>
                <a:gd name="connsiteY3" fmla="*/ 865608 h 865608"/>
                <a:gd name="connsiteX4" fmla="*/ 0 w 865608"/>
                <a:gd name="connsiteY4" fmla="*/ 0 h 86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608" h="865608">
                  <a:moveTo>
                    <a:pt x="0" y="0"/>
                  </a:moveTo>
                  <a:lnTo>
                    <a:pt x="865608" y="0"/>
                  </a:lnTo>
                  <a:lnTo>
                    <a:pt x="865608" y="865608"/>
                  </a:lnTo>
                  <a:lnTo>
                    <a:pt x="0" y="8656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none" lIns="0" tIns="0" rIns="0" bIns="0" numCol="1" spcCol="1270" anchor="ctr" anchorCtr="0">
              <a:spAutoFit/>
            </a:bodyPr>
            <a:lstStyle/>
            <a:p>
              <a:pPr marL="0" marR="0" lvl="0" indent="0" algn="ctr" defTabSz="622300"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Semibold"/>
                  <a:ea typeface="+mn-ea"/>
                  <a:cs typeface="+mn-cs"/>
                </a:rPr>
                <a:t>Partner</a:t>
              </a:r>
            </a:p>
            <a:p>
              <a:pPr marL="0" marR="0" lvl="0" indent="0" algn="ctr" defTabSz="622300"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Semibold"/>
                  <a:ea typeface="+mn-ea"/>
                  <a:cs typeface="+mn-cs"/>
                </a:rPr>
                <a:t>solutions</a:t>
              </a:r>
            </a:p>
          </p:txBody>
        </p:sp>
        <p:sp>
          <p:nvSpPr>
            <p:cNvPr id="110" name="Commitments_EC4D" title="Icon of a handshake">
              <a:extLst>
                <a:ext uri="{FF2B5EF4-FFF2-40B4-BE49-F238E27FC236}">
                  <a16:creationId xmlns:a16="http://schemas.microsoft.com/office/drawing/2014/main" id="{6AE5801C-247D-4B12-A590-4D7A75957157}"/>
                </a:ext>
              </a:extLst>
            </p:cNvPr>
            <p:cNvSpPr>
              <a:spLocks noChangeAspect="1" noEditPoints="1"/>
            </p:cNvSpPr>
            <p:nvPr/>
          </p:nvSpPr>
          <p:spPr bwMode="auto">
            <a:xfrm>
              <a:off x="4338620" y="4486676"/>
              <a:ext cx="288696" cy="270688"/>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11" name="Group 110" descr="Reporting">
            <a:extLst>
              <a:ext uri="{FF2B5EF4-FFF2-40B4-BE49-F238E27FC236}">
                <a16:creationId xmlns:a16="http://schemas.microsoft.com/office/drawing/2014/main" id="{A9B042D7-12FB-4AE4-A5E1-F0E4196D2CF9}"/>
              </a:ext>
            </a:extLst>
          </p:cNvPr>
          <p:cNvGrpSpPr/>
          <p:nvPr/>
        </p:nvGrpSpPr>
        <p:grpSpPr>
          <a:xfrm>
            <a:off x="7399142" y="4667957"/>
            <a:ext cx="610744" cy="499446"/>
            <a:chOff x="7758134" y="3339548"/>
            <a:chExt cx="610744" cy="499446"/>
          </a:xfrm>
        </p:grpSpPr>
        <p:sp>
          <p:nvSpPr>
            <p:cNvPr id="112" name="Freeform: Shape 111">
              <a:extLst>
                <a:ext uri="{FF2B5EF4-FFF2-40B4-BE49-F238E27FC236}">
                  <a16:creationId xmlns:a16="http://schemas.microsoft.com/office/drawing/2014/main" id="{5441AB41-8ADB-4D9C-A3BD-ADC6160C2E7C}"/>
                </a:ext>
              </a:extLst>
            </p:cNvPr>
            <p:cNvSpPr/>
            <p:nvPr/>
          </p:nvSpPr>
          <p:spPr>
            <a:xfrm>
              <a:off x="7758134" y="3677411"/>
              <a:ext cx="610744" cy="161583"/>
            </a:xfrm>
            <a:custGeom>
              <a:avLst/>
              <a:gdLst>
                <a:gd name="connsiteX0" fmla="*/ 0 w 865608"/>
                <a:gd name="connsiteY0" fmla="*/ 0 h 865608"/>
                <a:gd name="connsiteX1" fmla="*/ 865608 w 865608"/>
                <a:gd name="connsiteY1" fmla="*/ 0 h 865608"/>
                <a:gd name="connsiteX2" fmla="*/ 865608 w 865608"/>
                <a:gd name="connsiteY2" fmla="*/ 865608 h 865608"/>
                <a:gd name="connsiteX3" fmla="*/ 0 w 865608"/>
                <a:gd name="connsiteY3" fmla="*/ 865608 h 865608"/>
                <a:gd name="connsiteX4" fmla="*/ 0 w 865608"/>
                <a:gd name="connsiteY4" fmla="*/ 0 h 86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608" h="865608">
                  <a:moveTo>
                    <a:pt x="0" y="0"/>
                  </a:moveTo>
                  <a:lnTo>
                    <a:pt x="865608" y="0"/>
                  </a:lnTo>
                  <a:lnTo>
                    <a:pt x="865608" y="865608"/>
                  </a:lnTo>
                  <a:lnTo>
                    <a:pt x="0" y="8656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none" lIns="0" tIns="0" rIns="0" bIns="0" numCol="1" spcCol="1270" anchor="ctr" anchorCtr="0">
              <a:spAutoFit/>
            </a:bodyPr>
            <a:lstStyle/>
            <a:p>
              <a:pPr marL="0" marR="0" lvl="0" indent="0" algn="ctr" defTabSz="622300"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Semibold"/>
                  <a:ea typeface="+mn-ea"/>
                  <a:cs typeface="+mn-cs"/>
                </a:rPr>
                <a:t>Reporting</a:t>
              </a:r>
            </a:p>
          </p:txBody>
        </p:sp>
        <p:sp>
          <p:nvSpPr>
            <p:cNvPr id="113" name="Page2_E7C3" title="Icon of a document">
              <a:extLst>
                <a:ext uri="{FF2B5EF4-FFF2-40B4-BE49-F238E27FC236}">
                  <a16:creationId xmlns:a16="http://schemas.microsoft.com/office/drawing/2014/main" id="{C9BCBE5C-FBFB-4C3E-BC15-0D4290219959}"/>
                </a:ext>
              </a:extLst>
            </p:cNvPr>
            <p:cNvSpPr>
              <a:spLocks noChangeAspect="1" noEditPoints="1"/>
            </p:cNvSpPr>
            <p:nvPr/>
          </p:nvSpPr>
          <p:spPr bwMode="auto">
            <a:xfrm>
              <a:off x="7947192" y="3339548"/>
              <a:ext cx="216628" cy="270688"/>
            </a:xfrm>
            <a:custGeom>
              <a:avLst/>
              <a:gdLst>
                <a:gd name="T0" fmla="*/ 3310 w 3310"/>
                <a:gd name="T1" fmla="*/ 1102 h 4136"/>
                <a:gd name="T2" fmla="*/ 2206 w 3310"/>
                <a:gd name="T3" fmla="*/ 1102 h 4136"/>
                <a:gd name="T4" fmla="*/ 2206 w 3310"/>
                <a:gd name="T5" fmla="*/ 0 h 4136"/>
                <a:gd name="T6" fmla="*/ 3310 w 3310"/>
                <a:gd name="T7" fmla="*/ 1102 h 4136"/>
                <a:gd name="T8" fmla="*/ 2206 w 3310"/>
                <a:gd name="T9" fmla="*/ 0 h 4136"/>
                <a:gd name="T10" fmla="*/ 0 w 3310"/>
                <a:gd name="T11" fmla="*/ 0 h 4136"/>
                <a:gd name="T12" fmla="*/ 0 w 3310"/>
                <a:gd name="T13" fmla="*/ 4136 h 4136"/>
                <a:gd name="T14" fmla="*/ 3310 w 3310"/>
                <a:gd name="T15" fmla="*/ 4136 h 4136"/>
                <a:gd name="T16" fmla="*/ 3310 w 3310"/>
                <a:gd name="T17" fmla="*/ 1102 h 4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10" h="4136">
                  <a:moveTo>
                    <a:pt x="3310" y="1102"/>
                  </a:moveTo>
                  <a:lnTo>
                    <a:pt x="2206" y="1102"/>
                  </a:lnTo>
                  <a:lnTo>
                    <a:pt x="2206" y="0"/>
                  </a:lnTo>
                  <a:moveTo>
                    <a:pt x="3310" y="1102"/>
                  </a:moveTo>
                  <a:lnTo>
                    <a:pt x="2206" y="0"/>
                  </a:lnTo>
                  <a:lnTo>
                    <a:pt x="0" y="0"/>
                  </a:lnTo>
                  <a:lnTo>
                    <a:pt x="0" y="4136"/>
                  </a:lnTo>
                  <a:lnTo>
                    <a:pt x="3310" y="4136"/>
                  </a:lnTo>
                  <a:lnTo>
                    <a:pt x="3310" y="1102"/>
                  </a:lnTo>
                </a:path>
              </a:pathLst>
            </a:custGeom>
            <a:noFill/>
            <a:ln w="127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53" name="TextBox 52">
            <a:extLst>
              <a:ext uri="{FF2B5EF4-FFF2-40B4-BE49-F238E27FC236}">
                <a16:creationId xmlns:a16="http://schemas.microsoft.com/office/drawing/2014/main" id="{459A171F-DD8E-1B5D-ADEF-39837D8C4F13}"/>
              </a:ext>
            </a:extLst>
          </p:cNvPr>
          <p:cNvSpPr txBox="1"/>
          <p:nvPr/>
        </p:nvSpPr>
        <p:spPr>
          <a:xfrm>
            <a:off x="8737453" y="4722948"/>
            <a:ext cx="3216793" cy="369332"/>
          </a:xfrm>
          <a:prstGeom prst="rect">
            <a:avLst/>
          </a:prstGeom>
          <a:solidFill>
            <a:schemeClr val="bg1">
              <a:alpha val="41000"/>
            </a:schemeClr>
          </a:solidFill>
          <a:effectLst>
            <a:softEdge rad="127000"/>
          </a:effectLst>
        </p:spPr>
        <p:txBody>
          <a:bodyPr wrap="square" lIns="0" tIns="0" rIns="9144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Streamlined preparation for audits and quantitative public reporting</a:t>
            </a:r>
          </a:p>
        </p:txBody>
      </p:sp>
      <p:sp>
        <p:nvSpPr>
          <p:cNvPr id="57" name="TextBox 56">
            <a:extLst>
              <a:ext uri="{FF2B5EF4-FFF2-40B4-BE49-F238E27FC236}">
                <a16:creationId xmlns:a16="http://schemas.microsoft.com/office/drawing/2014/main" id="{9C0EBF10-4DBA-B83C-932B-90AA2FB6456B}"/>
              </a:ext>
            </a:extLst>
          </p:cNvPr>
          <p:cNvSpPr txBox="1"/>
          <p:nvPr/>
        </p:nvSpPr>
        <p:spPr>
          <a:xfrm>
            <a:off x="1543621" y="5349217"/>
            <a:ext cx="2817371" cy="923330"/>
          </a:xfrm>
          <a:prstGeom prst="rect">
            <a:avLst/>
          </a:prstGeom>
          <a:solidFill>
            <a:schemeClr val="bg1">
              <a:alpha val="71000"/>
            </a:schemeClr>
          </a:solidFill>
          <a:effectLst>
            <a:softEdge rad="317500"/>
          </a:effectLst>
        </p:spPr>
        <p:txBody>
          <a:bodyPr wrap="square" lIns="274320" tIns="274320" rIns="274320" bIns="27432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Embedded collaboration features enhance productivity </a:t>
            </a:r>
          </a:p>
        </p:txBody>
      </p:sp>
      <p:grpSp>
        <p:nvGrpSpPr>
          <p:cNvPr id="102" name="Group 101" descr="Seamless collaboration">
            <a:extLst>
              <a:ext uri="{FF2B5EF4-FFF2-40B4-BE49-F238E27FC236}">
                <a16:creationId xmlns:a16="http://schemas.microsoft.com/office/drawing/2014/main" id="{5D15977B-6978-4F55-A7E3-18E75575E45D}"/>
              </a:ext>
            </a:extLst>
          </p:cNvPr>
          <p:cNvGrpSpPr/>
          <p:nvPr/>
        </p:nvGrpSpPr>
        <p:grpSpPr>
          <a:xfrm>
            <a:off x="4989750" y="5225573"/>
            <a:ext cx="807913" cy="675494"/>
            <a:chOff x="7137250" y="2140894"/>
            <a:chExt cx="807913" cy="675494"/>
          </a:xfrm>
        </p:grpSpPr>
        <p:sp>
          <p:nvSpPr>
            <p:cNvPr id="103" name="Freeform: Shape 102">
              <a:extLst>
                <a:ext uri="{FF2B5EF4-FFF2-40B4-BE49-F238E27FC236}">
                  <a16:creationId xmlns:a16="http://schemas.microsoft.com/office/drawing/2014/main" id="{78759667-75C7-4F7E-91D4-D8CBF3579187}"/>
                </a:ext>
              </a:extLst>
            </p:cNvPr>
            <p:cNvSpPr/>
            <p:nvPr/>
          </p:nvSpPr>
          <p:spPr>
            <a:xfrm>
              <a:off x="7137250" y="2493223"/>
              <a:ext cx="807913" cy="323165"/>
            </a:xfrm>
            <a:custGeom>
              <a:avLst/>
              <a:gdLst>
                <a:gd name="connsiteX0" fmla="*/ 0 w 865608"/>
                <a:gd name="connsiteY0" fmla="*/ 0 h 865608"/>
                <a:gd name="connsiteX1" fmla="*/ 865608 w 865608"/>
                <a:gd name="connsiteY1" fmla="*/ 0 h 865608"/>
                <a:gd name="connsiteX2" fmla="*/ 865608 w 865608"/>
                <a:gd name="connsiteY2" fmla="*/ 865608 h 865608"/>
                <a:gd name="connsiteX3" fmla="*/ 0 w 865608"/>
                <a:gd name="connsiteY3" fmla="*/ 865608 h 865608"/>
                <a:gd name="connsiteX4" fmla="*/ 0 w 865608"/>
                <a:gd name="connsiteY4" fmla="*/ 0 h 86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608" h="865608">
                  <a:moveTo>
                    <a:pt x="0" y="0"/>
                  </a:moveTo>
                  <a:lnTo>
                    <a:pt x="865608" y="0"/>
                  </a:lnTo>
                  <a:lnTo>
                    <a:pt x="865608" y="865608"/>
                  </a:lnTo>
                  <a:lnTo>
                    <a:pt x="0" y="8656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none" lIns="0" tIns="0" rIns="0" bIns="0" numCol="1" spcCol="1270" anchor="ctr" anchorCtr="0">
              <a:spAutoFit/>
            </a:bodyPr>
            <a:lstStyle/>
            <a:p>
              <a:pPr marL="0" marR="0" lvl="0" indent="0" algn="ctr" defTabSz="622300"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Semibold"/>
                  <a:ea typeface="+mn-ea"/>
                  <a:cs typeface="+mn-cs"/>
                </a:rPr>
                <a:t>Seamless</a:t>
              </a:r>
              <a:br>
                <a:rPr kumimoji="0" lang="en-US" sz="1050" b="0" i="0" u="none" strike="noStrike" kern="1200" cap="none" spc="0" normalizeH="0" baseline="0" noProof="0">
                  <a:ln>
                    <a:noFill/>
                  </a:ln>
                  <a:solidFill>
                    <a:srgbClr val="FFFFFF"/>
                  </a:solidFill>
                  <a:effectLst/>
                  <a:uLnTx/>
                  <a:uFillTx/>
                  <a:latin typeface="Segoe UI Semibold"/>
                  <a:ea typeface="+mn-ea"/>
                  <a:cs typeface="+mn-cs"/>
                </a:rPr>
              </a:br>
              <a:r>
                <a:rPr kumimoji="0" lang="en-US" sz="1050" b="0" i="0" u="none" strike="noStrike" kern="1200" cap="none" spc="0" normalizeH="0" baseline="0" noProof="0">
                  <a:ln>
                    <a:noFill/>
                  </a:ln>
                  <a:solidFill>
                    <a:srgbClr val="FFFFFF"/>
                  </a:solidFill>
                  <a:effectLst/>
                  <a:uLnTx/>
                  <a:uFillTx/>
                  <a:latin typeface="Segoe UI Semibold"/>
                  <a:ea typeface="+mn-ea"/>
                  <a:cs typeface="+mn-cs"/>
                </a:rPr>
                <a:t>collaboration</a:t>
              </a:r>
            </a:p>
          </p:txBody>
        </p:sp>
        <p:pic>
          <p:nvPicPr>
            <p:cNvPr id="104" name="Graphic 103" descr="User outline">
              <a:extLst>
                <a:ext uri="{FF2B5EF4-FFF2-40B4-BE49-F238E27FC236}">
                  <a16:creationId xmlns:a16="http://schemas.microsoft.com/office/drawing/2014/main" id="{F9CDF50D-9D96-4378-A498-5DFE1DDA7F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79183" y="2140894"/>
              <a:ext cx="324046" cy="324046"/>
            </a:xfrm>
            <a:prstGeom prst="rect">
              <a:avLst/>
            </a:prstGeom>
          </p:spPr>
        </p:pic>
      </p:grpSp>
      <p:grpSp>
        <p:nvGrpSpPr>
          <p:cNvPr id="2" name="Group 1" descr="Goal tracking">
            <a:extLst>
              <a:ext uri="{FF2B5EF4-FFF2-40B4-BE49-F238E27FC236}">
                <a16:creationId xmlns:a16="http://schemas.microsoft.com/office/drawing/2014/main" id="{17026D48-770E-7A49-BEFD-D21ABAC9FC09}"/>
              </a:ext>
            </a:extLst>
          </p:cNvPr>
          <p:cNvGrpSpPr/>
          <p:nvPr/>
        </p:nvGrpSpPr>
        <p:grpSpPr>
          <a:xfrm>
            <a:off x="6320483" y="5468912"/>
            <a:ext cx="851195" cy="443585"/>
            <a:chOff x="6318123" y="5484593"/>
            <a:chExt cx="851195" cy="443585"/>
          </a:xfrm>
        </p:grpSpPr>
        <p:sp>
          <p:nvSpPr>
            <p:cNvPr id="127" name="Freeform: Shape 126">
              <a:extLst>
                <a:ext uri="{FF2B5EF4-FFF2-40B4-BE49-F238E27FC236}">
                  <a16:creationId xmlns:a16="http://schemas.microsoft.com/office/drawing/2014/main" id="{17F506AB-F692-413E-A91A-D779FD93EDBA}"/>
                </a:ext>
              </a:extLst>
            </p:cNvPr>
            <p:cNvSpPr/>
            <p:nvPr/>
          </p:nvSpPr>
          <p:spPr>
            <a:xfrm>
              <a:off x="6318123" y="5766595"/>
              <a:ext cx="851195" cy="161583"/>
            </a:xfrm>
            <a:custGeom>
              <a:avLst/>
              <a:gdLst>
                <a:gd name="connsiteX0" fmla="*/ 0 w 865608"/>
                <a:gd name="connsiteY0" fmla="*/ 0 h 865608"/>
                <a:gd name="connsiteX1" fmla="*/ 865608 w 865608"/>
                <a:gd name="connsiteY1" fmla="*/ 0 h 865608"/>
                <a:gd name="connsiteX2" fmla="*/ 865608 w 865608"/>
                <a:gd name="connsiteY2" fmla="*/ 865608 h 865608"/>
                <a:gd name="connsiteX3" fmla="*/ 0 w 865608"/>
                <a:gd name="connsiteY3" fmla="*/ 865608 h 865608"/>
                <a:gd name="connsiteX4" fmla="*/ 0 w 865608"/>
                <a:gd name="connsiteY4" fmla="*/ 0 h 86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608" h="865608">
                  <a:moveTo>
                    <a:pt x="0" y="0"/>
                  </a:moveTo>
                  <a:lnTo>
                    <a:pt x="865608" y="0"/>
                  </a:lnTo>
                  <a:lnTo>
                    <a:pt x="865608" y="865608"/>
                  </a:lnTo>
                  <a:lnTo>
                    <a:pt x="0" y="8656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none" lIns="0" tIns="0" rIns="0" bIns="0" numCol="1" spcCol="1270" anchor="ctr" anchorCtr="0">
              <a:spAutoFit/>
            </a:bodyPr>
            <a:lstStyle/>
            <a:p>
              <a:pPr marL="0" marR="0" lvl="0" indent="0" algn="ctr" defTabSz="622300"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Semibold"/>
                  <a:ea typeface="+mn-ea"/>
                  <a:cs typeface="+mn-cs"/>
                </a:rPr>
                <a:t>Goal tracking </a:t>
              </a:r>
            </a:p>
          </p:txBody>
        </p:sp>
        <p:sp>
          <p:nvSpPr>
            <p:cNvPr id="45" name="list_4" title="Icon of a checklist">
              <a:extLst>
                <a:ext uri="{FF2B5EF4-FFF2-40B4-BE49-F238E27FC236}">
                  <a16:creationId xmlns:a16="http://schemas.microsoft.com/office/drawing/2014/main" id="{39CFEC8B-1692-9F15-06C4-C4EC9ECB065A}"/>
                </a:ext>
              </a:extLst>
            </p:cNvPr>
            <p:cNvSpPr>
              <a:spLocks noChangeAspect="1" noEditPoints="1"/>
            </p:cNvSpPr>
            <p:nvPr/>
          </p:nvSpPr>
          <p:spPr bwMode="auto">
            <a:xfrm>
              <a:off x="6527559" y="5484593"/>
              <a:ext cx="282532" cy="190961"/>
            </a:xfrm>
            <a:custGeom>
              <a:avLst/>
              <a:gdLst>
                <a:gd name="T0" fmla="*/ 90 w 253"/>
                <a:gd name="T1" fmla="*/ 24 h 171"/>
                <a:gd name="T2" fmla="*/ 253 w 253"/>
                <a:gd name="T3" fmla="*/ 24 h 171"/>
                <a:gd name="T4" fmla="*/ 90 w 253"/>
                <a:gd name="T5" fmla="*/ 73 h 171"/>
                <a:gd name="T6" fmla="*/ 253 w 253"/>
                <a:gd name="T7" fmla="*/ 73 h 171"/>
                <a:gd name="T8" fmla="*/ 90 w 253"/>
                <a:gd name="T9" fmla="*/ 121 h 171"/>
                <a:gd name="T10" fmla="*/ 253 w 253"/>
                <a:gd name="T11" fmla="*/ 121 h 171"/>
                <a:gd name="T12" fmla="*/ 90 w 253"/>
                <a:gd name="T13" fmla="*/ 171 h 171"/>
                <a:gd name="T14" fmla="*/ 253 w 253"/>
                <a:gd name="T15" fmla="*/ 171 h 171"/>
                <a:gd name="T16" fmla="*/ 0 w 253"/>
                <a:gd name="T17" fmla="*/ 23 h 171"/>
                <a:gd name="T18" fmla="*/ 17 w 253"/>
                <a:gd name="T19" fmla="*/ 40 h 171"/>
                <a:gd name="T20" fmla="*/ 58 w 253"/>
                <a:gd name="T21" fmla="*/ 0 h 171"/>
                <a:gd name="T22" fmla="*/ 0 w 253"/>
                <a:gd name="T23" fmla="*/ 121 h 171"/>
                <a:gd name="T24" fmla="*/ 17 w 253"/>
                <a:gd name="T25" fmla="*/ 138 h 171"/>
                <a:gd name="T26" fmla="*/ 58 w 253"/>
                <a:gd name="T27" fmla="*/ 9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171">
                  <a:moveTo>
                    <a:pt x="90" y="24"/>
                  </a:moveTo>
                  <a:lnTo>
                    <a:pt x="253" y="24"/>
                  </a:lnTo>
                  <a:moveTo>
                    <a:pt x="90" y="73"/>
                  </a:moveTo>
                  <a:lnTo>
                    <a:pt x="253" y="73"/>
                  </a:lnTo>
                  <a:moveTo>
                    <a:pt x="90" y="121"/>
                  </a:moveTo>
                  <a:lnTo>
                    <a:pt x="253" y="121"/>
                  </a:lnTo>
                  <a:moveTo>
                    <a:pt x="90" y="171"/>
                  </a:moveTo>
                  <a:lnTo>
                    <a:pt x="253" y="171"/>
                  </a:lnTo>
                  <a:moveTo>
                    <a:pt x="0" y="23"/>
                  </a:moveTo>
                  <a:lnTo>
                    <a:pt x="17" y="40"/>
                  </a:lnTo>
                  <a:lnTo>
                    <a:pt x="58" y="0"/>
                  </a:lnTo>
                  <a:moveTo>
                    <a:pt x="0" y="121"/>
                  </a:moveTo>
                  <a:lnTo>
                    <a:pt x="17" y="138"/>
                  </a:lnTo>
                  <a:lnTo>
                    <a:pt x="58" y="98"/>
                  </a:lnTo>
                </a:path>
              </a:pathLst>
            </a:custGeom>
            <a:solidFill>
              <a:schemeClr val="bg1"/>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58" name="TextBox 57">
            <a:extLst>
              <a:ext uri="{FF2B5EF4-FFF2-40B4-BE49-F238E27FC236}">
                <a16:creationId xmlns:a16="http://schemas.microsoft.com/office/drawing/2014/main" id="{F4DB25C5-1C6F-D409-FF1A-8AA179EE7935}"/>
              </a:ext>
            </a:extLst>
          </p:cNvPr>
          <p:cNvSpPr txBox="1"/>
          <p:nvPr/>
        </p:nvSpPr>
        <p:spPr>
          <a:xfrm>
            <a:off x="7783794" y="5495972"/>
            <a:ext cx="3846239" cy="923330"/>
          </a:xfrm>
          <a:prstGeom prst="rect">
            <a:avLst/>
          </a:prstGeom>
          <a:solidFill>
            <a:schemeClr val="bg1">
              <a:alpha val="71000"/>
            </a:schemeClr>
          </a:solidFill>
          <a:effectLst>
            <a:softEdge rad="317500"/>
          </a:effectLst>
        </p:spPr>
        <p:txBody>
          <a:bodyPr wrap="square" lIns="274320" tIns="274320" rIns="274320" b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Scorecards help you set and track performance against incremental and long-term goals</a:t>
            </a:r>
          </a:p>
        </p:txBody>
      </p:sp>
    </p:spTree>
    <p:extLst>
      <p:ext uri="{BB962C8B-B14F-4D97-AF65-F5344CB8AC3E}">
        <p14:creationId xmlns:p14="http://schemas.microsoft.com/office/powerpoint/2010/main" val="1434535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63" presetClass="path" presetSubtype="0" accel="50000" decel="50000" fill="hold" grpId="1" nodeType="withEffect">
                                  <p:stCondLst>
                                    <p:cond delay="0"/>
                                  </p:stCondLst>
                                  <p:childTnLst>
                                    <p:animMotion origin="layout" path="M -8.33333E-7 -2.59259E-6 L 0.07604 -2.59259E-6 " pathEditMode="relative" rAng="0" ptsTypes="AA">
                                      <p:cBhvr>
                                        <p:cTn id="12" dur="750" spd="-100000" fill="hold"/>
                                        <p:tgtEl>
                                          <p:spTgt spid="50"/>
                                        </p:tgtEl>
                                        <p:attrNameLst>
                                          <p:attrName>ppt_x</p:attrName>
                                          <p:attrName>ppt_y</p:attrName>
                                        </p:attrNameLst>
                                      </p:cBhvr>
                                      <p:rCtr x="3802" y="0"/>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0"/>
                                        </p:tgtEl>
                                        <p:attrNameLst>
                                          <p:attrName>style.visibility</p:attrName>
                                        </p:attrNameLst>
                                      </p:cBhvr>
                                      <p:to>
                                        <p:strVal val="visible"/>
                                      </p:to>
                                    </p:set>
                                    <p:animEffect transition="in" filter="fade">
                                      <p:cBhvr>
                                        <p:cTn id="17" dur="500"/>
                                        <p:tgtEl>
                                          <p:spTgt spid="12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par>
                                <p:cTn id="21" presetID="63" presetClass="path" presetSubtype="0" accel="50000" decel="50000" fill="hold" grpId="1" nodeType="withEffect">
                                  <p:stCondLst>
                                    <p:cond delay="0"/>
                                  </p:stCondLst>
                                  <p:childTnLst>
                                    <p:animMotion origin="layout" path="M -8.33333E-7 -2.59259E-6 L 0.07604 -2.59259E-6 " pathEditMode="relative" rAng="0" ptsTypes="AA">
                                      <p:cBhvr>
                                        <p:cTn id="22" dur="750" spd="-100000" fill="hold"/>
                                        <p:tgtEl>
                                          <p:spTgt spid="48"/>
                                        </p:tgtEl>
                                        <p:attrNameLst>
                                          <p:attrName>ppt_x</p:attrName>
                                          <p:attrName>ppt_y</p:attrName>
                                        </p:attrNameLst>
                                      </p:cBhvr>
                                      <p:rCtr x="3802" y="0"/>
                                    </p:animMotion>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7"/>
                                        </p:tgtEl>
                                        <p:attrNameLst>
                                          <p:attrName>style.visibility</p:attrName>
                                        </p:attrNameLst>
                                      </p:cBhvr>
                                      <p:to>
                                        <p:strVal val="visible"/>
                                      </p:to>
                                    </p:set>
                                    <p:animEffect transition="in" filter="fade">
                                      <p:cBhvr>
                                        <p:cTn id="27" dur="500"/>
                                        <p:tgtEl>
                                          <p:spTgt spid="1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par>
                                <p:cTn id="31" presetID="63" presetClass="path" presetSubtype="0" accel="50000" decel="50000" fill="hold" grpId="1" nodeType="withEffect">
                                  <p:stCondLst>
                                    <p:cond delay="0"/>
                                  </p:stCondLst>
                                  <p:childTnLst>
                                    <p:animMotion origin="layout" path="M 4.375E-6 4.44444E-6 L -0.07084 4.44444E-6 " pathEditMode="relative" rAng="0" ptsTypes="AA">
                                      <p:cBhvr>
                                        <p:cTn id="32" dur="750" spd="-100000" fill="hold"/>
                                        <p:tgtEl>
                                          <p:spTgt spid="47"/>
                                        </p:tgtEl>
                                        <p:attrNameLst>
                                          <p:attrName>ppt_x</p:attrName>
                                          <p:attrName>ppt_y</p:attrName>
                                        </p:attrNameLst>
                                      </p:cBhvr>
                                      <p:rCtr x="-3542" y="0"/>
                                    </p:animMotion>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4"/>
                                        </p:tgtEl>
                                        <p:attrNameLst>
                                          <p:attrName>style.visibility</p:attrName>
                                        </p:attrNameLst>
                                      </p:cBhvr>
                                      <p:to>
                                        <p:strVal val="visible"/>
                                      </p:to>
                                    </p:set>
                                    <p:animEffect transition="in" filter="fade">
                                      <p:cBhvr>
                                        <p:cTn id="37" dur="500"/>
                                        <p:tgtEl>
                                          <p:spTgt spid="1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par>
                                <p:cTn id="41" presetID="63" presetClass="path" presetSubtype="0" accel="50000" decel="50000" fill="hold" grpId="1" nodeType="withEffect">
                                  <p:stCondLst>
                                    <p:cond delay="0"/>
                                  </p:stCondLst>
                                  <p:childTnLst>
                                    <p:animMotion origin="layout" path="M 4.375E-6 4.44444E-6 L -0.07084 4.44444E-6 " pathEditMode="relative" rAng="0" ptsTypes="AA">
                                      <p:cBhvr>
                                        <p:cTn id="42" dur="750" spd="-100000" fill="hold"/>
                                        <p:tgtEl>
                                          <p:spTgt spid="49"/>
                                        </p:tgtEl>
                                        <p:attrNameLst>
                                          <p:attrName>ppt_x</p:attrName>
                                          <p:attrName>ppt_y</p:attrName>
                                        </p:attrNameLst>
                                      </p:cBhvr>
                                      <p:rCtr x="-3542" y="0"/>
                                    </p:animMotion>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500"/>
                                        <p:tgtEl>
                                          <p:spTgt spid="5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par>
                                <p:cTn id="51" presetID="63" presetClass="path" presetSubtype="0" accel="50000" decel="50000" fill="hold" grpId="1" nodeType="withEffect">
                                  <p:stCondLst>
                                    <p:cond delay="0"/>
                                  </p:stCondLst>
                                  <p:childTnLst>
                                    <p:animMotion origin="layout" path="M 4.375E-6 4.44444E-6 L -0.07084 4.44444E-6 " pathEditMode="relative" rAng="0" ptsTypes="AA">
                                      <p:cBhvr>
                                        <p:cTn id="52" dur="750" spd="-100000" fill="hold"/>
                                        <p:tgtEl>
                                          <p:spTgt spid="51"/>
                                        </p:tgtEl>
                                        <p:attrNameLst>
                                          <p:attrName>ppt_x</p:attrName>
                                          <p:attrName>ppt_y</p:attrName>
                                        </p:attrNameLst>
                                      </p:cBhvr>
                                      <p:rCtr x="-3542" y="0"/>
                                    </p:animMotion>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1"/>
                                        </p:tgtEl>
                                        <p:attrNameLst>
                                          <p:attrName>style.visibility</p:attrName>
                                        </p:attrNameLst>
                                      </p:cBhvr>
                                      <p:to>
                                        <p:strVal val="visible"/>
                                      </p:to>
                                    </p:set>
                                    <p:animEffect transition="in" filter="fade">
                                      <p:cBhvr>
                                        <p:cTn id="57" dur="500"/>
                                        <p:tgtEl>
                                          <p:spTgt spid="11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500"/>
                                        <p:tgtEl>
                                          <p:spTgt spid="53"/>
                                        </p:tgtEl>
                                      </p:cBhvr>
                                    </p:animEffect>
                                  </p:childTnLst>
                                </p:cTn>
                              </p:par>
                              <p:par>
                                <p:cTn id="61" presetID="63" presetClass="path" presetSubtype="0" accel="50000" decel="50000" fill="hold" grpId="1" nodeType="withEffect">
                                  <p:stCondLst>
                                    <p:cond delay="0"/>
                                  </p:stCondLst>
                                  <p:childTnLst>
                                    <p:animMotion origin="layout" path="M 4.375E-6 4.44444E-6 L -0.07084 4.44444E-6 " pathEditMode="relative" rAng="0" ptsTypes="AA">
                                      <p:cBhvr>
                                        <p:cTn id="62" dur="750" spd="-100000" fill="hold"/>
                                        <p:tgtEl>
                                          <p:spTgt spid="53"/>
                                        </p:tgtEl>
                                        <p:attrNameLst>
                                          <p:attrName>ppt_x</p:attrName>
                                          <p:attrName>ppt_y</p:attrName>
                                        </p:attrNameLst>
                                      </p:cBhvr>
                                      <p:rCtr x="-3542" y="0"/>
                                    </p:animMotion>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fade">
                                      <p:cBhvr>
                                        <p:cTn id="67" dur="500"/>
                                        <p:tgtEl>
                                          <p:spTgt spid="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fade">
                                      <p:cBhvr>
                                        <p:cTn id="70" dur="500"/>
                                        <p:tgtEl>
                                          <p:spTgt spid="58"/>
                                        </p:tgtEl>
                                      </p:cBhvr>
                                    </p:animEffect>
                                  </p:childTnLst>
                                </p:cTn>
                              </p:par>
                              <p:par>
                                <p:cTn id="71" presetID="63" presetClass="path" presetSubtype="0" accel="50000" decel="50000" fill="hold" grpId="1" nodeType="withEffect">
                                  <p:stCondLst>
                                    <p:cond delay="0"/>
                                  </p:stCondLst>
                                  <p:childTnLst>
                                    <p:animMotion origin="layout" path="M 4.375E-6 4.44444E-6 L -0.07084 4.44444E-6 " pathEditMode="relative" rAng="0" ptsTypes="AA">
                                      <p:cBhvr>
                                        <p:cTn id="72" dur="750" spd="-100000" fill="hold"/>
                                        <p:tgtEl>
                                          <p:spTgt spid="58"/>
                                        </p:tgtEl>
                                        <p:attrNameLst>
                                          <p:attrName>ppt_x</p:attrName>
                                          <p:attrName>ppt_y</p:attrName>
                                        </p:attrNameLst>
                                      </p:cBhvr>
                                      <p:rCtr x="-3542" y="0"/>
                                    </p:animMotion>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02"/>
                                        </p:tgtEl>
                                        <p:attrNameLst>
                                          <p:attrName>style.visibility</p:attrName>
                                        </p:attrNameLst>
                                      </p:cBhvr>
                                      <p:to>
                                        <p:strVal val="visible"/>
                                      </p:to>
                                    </p:set>
                                    <p:animEffect transition="in" filter="fade">
                                      <p:cBhvr>
                                        <p:cTn id="77" dur="500"/>
                                        <p:tgtEl>
                                          <p:spTgt spid="10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7"/>
                                        </p:tgtEl>
                                        <p:attrNameLst>
                                          <p:attrName>style.visibility</p:attrName>
                                        </p:attrNameLst>
                                      </p:cBhvr>
                                      <p:to>
                                        <p:strVal val="visible"/>
                                      </p:to>
                                    </p:set>
                                    <p:animEffect transition="in" filter="fade">
                                      <p:cBhvr>
                                        <p:cTn id="80" dur="500"/>
                                        <p:tgtEl>
                                          <p:spTgt spid="57"/>
                                        </p:tgtEl>
                                      </p:cBhvr>
                                    </p:animEffect>
                                  </p:childTnLst>
                                </p:cTn>
                              </p:par>
                              <p:par>
                                <p:cTn id="81" presetID="63" presetClass="path" presetSubtype="0" accel="50000" decel="50000" fill="hold" grpId="1" nodeType="withEffect">
                                  <p:stCondLst>
                                    <p:cond delay="0"/>
                                  </p:stCondLst>
                                  <p:childTnLst>
                                    <p:animMotion origin="layout" path="M -8.33333E-7 -2.59259E-6 L 0.07604 -2.59259E-6 " pathEditMode="relative" rAng="0" ptsTypes="AA">
                                      <p:cBhvr>
                                        <p:cTn id="82" dur="750" spd="-100000" fill="hold"/>
                                        <p:tgtEl>
                                          <p:spTgt spid="57"/>
                                        </p:tgtEl>
                                        <p:attrNameLst>
                                          <p:attrName>ppt_x</p:attrName>
                                          <p:attrName>ppt_y</p:attrName>
                                        </p:attrNameLst>
                                      </p:cBhvr>
                                      <p:rCtr x="3802" y="0"/>
                                    </p:animMotion>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08"/>
                                        </p:tgtEl>
                                        <p:attrNameLst>
                                          <p:attrName>style.visibility</p:attrName>
                                        </p:attrNameLst>
                                      </p:cBhvr>
                                      <p:to>
                                        <p:strVal val="visible"/>
                                      </p:to>
                                    </p:set>
                                    <p:animEffect transition="in" filter="fade">
                                      <p:cBhvr>
                                        <p:cTn id="87" dur="500"/>
                                        <p:tgtEl>
                                          <p:spTgt spid="10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2"/>
                                        </p:tgtEl>
                                        <p:attrNameLst>
                                          <p:attrName>style.visibility</p:attrName>
                                        </p:attrNameLst>
                                      </p:cBhvr>
                                      <p:to>
                                        <p:strVal val="visible"/>
                                      </p:to>
                                    </p:set>
                                    <p:animEffect transition="in" filter="fade">
                                      <p:cBhvr>
                                        <p:cTn id="90" dur="500"/>
                                        <p:tgtEl>
                                          <p:spTgt spid="52"/>
                                        </p:tgtEl>
                                      </p:cBhvr>
                                    </p:animEffect>
                                  </p:childTnLst>
                                </p:cTn>
                              </p:par>
                              <p:par>
                                <p:cTn id="91" presetID="63" presetClass="path" presetSubtype="0" accel="50000" decel="50000" fill="hold" grpId="1" nodeType="withEffect">
                                  <p:stCondLst>
                                    <p:cond delay="0"/>
                                  </p:stCondLst>
                                  <p:childTnLst>
                                    <p:animMotion origin="layout" path="M -8.33333E-7 -2.59259E-6 L 0.07604 -2.59259E-6 " pathEditMode="relative" rAng="0" ptsTypes="AA">
                                      <p:cBhvr>
                                        <p:cTn id="92" dur="750" spd="-100000" fill="hold"/>
                                        <p:tgtEl>
                                          <p:spTgt spid="52"/>
                                        </p:tgtEl>
                                        <p:attrNameLst>
                                          <p:attrName>ppt_x</p:attrName>
                                          <p:attrName>ppt_y</p:attrName>
                                        </p:attrNameLst>
                                      </p:cBhvr>
                                      <p:rCtr x="3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P spid="47" grpId="0"/>
      <p:bldP spid="47" grpId="1"/>
      <p:bldP spid="49" grpId="0"/>
      <p:bldP spid="49" grpId="1"/>
      <p:bldP spid="50" grpId="0"/>
      <p:bldP spid="50" grpId="1"/>
      <p:bldP spid="51" grpId="0" animBg="1"/>
      <p:bldP spid="51" grpId="1" animBg="1"/>
      <p:bldP spid="52" grpId="0"/>
      <p:bldP spid="52" grpId="1"/>
      <p:bldP spid="53" grpId="0" animBg="1"/>
      <p:bldP spid="53" grpId="1" animBg="1"/>
      <p:bldP spid="57" grpId="0" animBg="1"/>
      <p:bldP spid="57" grpId="1" animBg="1"/>
      <p:bldP spid="58" grpId="0" animBg="1"/>
      <p:bldP spid="5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EF1AC7D5-B2E8-85EB-1D9C-0182A3BFD1B4}"/>
              </a:ext>
              <a:ext uri="{C183D7F6-B498-43B3-948B-1728B52AA6E4}">
                <adec:decorative xmlns:adec="http://schemas.microsoft.com/office/drawing/2017/decorative" val="1"/>
              </a:ext>
            </a:extLst>
          </p:cNvPr>
          <p:cNvSpPr/>
          <p:nvPr/>
        </p:nvSpPr>
        <p:spPr bwMode="auto">
          <a:xfrm>
            <a:off x="0" y="2230467"/>
            <a:ext cx="12192000" cy="707166"/>
          </a:xfrm>
          <a:prstGeom prst="rect">
            <a:avLst/>
          </a:prstGeom>
          <a:solidFill>
            <a:srgbClr val="0044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Segoe UI Semibold"/>
              <a:ea typeface="+mn-ea"/>
              <a:cs typeface="Segoe UI"/>
            </a:endParaRPr>
          </a:p>
        </p:txBody>
      </p:sp>
      <p:sp>
        <p:nvSpPr>
          <p:cNvPr id="3" name="Title 2">
            <a:extLst>
              <a:ext uri="{FF2B5EF4-FFF2-40B4-BE49-F238E27FC236}">
                <a16:creationId xmlns:a16="http://schemas.microsoft.com/office/drawing/2014/main" id="{F5ABAED9-F908-4611-7DF9-B10AFE0A0EDB}"/>
              </a:ext>
            </a:extLst>
          </p:cNvPr>
          <p:cNvSpPr>
            <a:spLocks noGrp="1"/>
          </p:cNvSpPr>
          <p:nvPr>
            <p:ph type="title"/>
          </p:nvPr>
        </p:nvSpPr>
        <p:spPr>
          <a:xfrm>
            <a:off x="588263" y="457200"/>
            <a:ext cx="11018520" cy="800219"/>
          </a:xfrm>
        </p:spPr>
        <p:txBody>
          <a:bodyPr/>
          <a:lstStyle/>
          <a:p>
            <a:r>
              <a:rPr lang="en-US"/>
              <a:t>What makes these offerings unique?</a:t>
            </a:r>
            <a:br>
              <a:rPr lang="en-US"/>
            </a:br>
            <a:r>
              <a:rPr lang="en-US" sz="2000">
                <a:solidFill>
                  <a:srgbClr val="00445E"/>
                </a:solidFill>
              </a:rPr>
              <a:t>Microsoft Cloud for Sustainability and Microsoft Sustainability Manager</a:t>
            </a:r>
          </a:p>
        </p:txBody>
      </p:sp>
      <p:grpSp>
        <p:nvGrpSpPr>
          <p:cNvPr id="89" name="Group 88" descr="Icon of multiple square fills forming an arrow pointing right">
            <a:extLst>
              <a:ext uri="{FF2B5EF4-FFF2-40B4-BE49-F238E27FC236}">
                <a16:creationId xmlns:a16="http://schemas.microsoft.com/office/drawing/2014/main" id="{58F15F31-1365-8E06-4683-A87AB7F89915}"/>
              </a:ext>
            </a:extLst>
          </p:cNvPr>
          <p:cNvGrpSpPr/>
          <p:nvPr/>
        </p:nvGrpSpPr>
        <p:grpSpPr>
          <a:xfrm>
            <a:off x="1923690" y="1455318"/>
            <a:ext cx="694944" cy="694944"/>
            <a:chOff x="1923690" y="1455318"/>
            <a:chExt cx="694944" cy="694944"/>
          </a:xfrm>
        </p:grpSpPr>
        <p:grpSp>
          <p:nvGrpSpPr>
            <p:cNvPr id="90" name="Group 89">
              <a:extLst>
                <a:ext uri="{FF2B5EF4-FFF2-40B4-BE49-F238E27FC236}">
                  <a16:creationId xmlns:a16="http://schemas.microsoft.com/office/drawing/2014/main" id="{FB7F8783-21A4-CE7D-BCAD-AD0DB67581F2}"/>
                </a:ext>
              </a:extLst>
            </p:cNvPr>
            <p:cNvGrpSpPr>
              <a:grpSpLocks/>
            </p:cNvGrpSpPr>
            <p:nvPr/>
          </p:nvGrpSpPr>
          <p:grpSpPr>
            <a:xfrm>
              <a:off x="1923690" y="1455318"/>
              <a:ext cx="694944" cy="694944"/>
              <a:chOff x="330876" y="1375389"/>
              <a:chExt cx="616038" cy="616038"/>
            </a:xfrm>
          </p:grpSpPr>
          <p:sp>
            <p:nvSpPr>
              <p:cNvPr id="164" name="Oval 163">
                <a:extLst>
                  <a:ext uri="{FF2B5EF4-FFF2-40B4-BE49-F238E27FC236}">
                    <a16:creationId xmlns:a16="http://schemas.microsoft.com/office/drawing/2014/main" id="{4AAED91B-7729-45BE-C728-4A83156E39AF}"/>
                  </a:ext>
                </a:extLst>
              </p:cNvPr>
              <p:cNvSpPr>
                <a:spLocks/>
              </p:cNvSpPr>
              <p:nvPr/>
            </p:nvSpPr>
            <p:spPr bwMode="auto">
              <a:xfrm>
                <a:off x="330876" y="1375389"/>
                <a:ext cx="616038" cy="616038"/>
              </a:xfrm>
              <a:prstGeom prst="ellipse">
                <a:avLst/>
              </a:prstGeom>
              <a:solidFill>
                <a:srgbClr val="00445E"/>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5" name="Oval 164">
                <a:extLst>
                  <a:ext uri="{FF2B5EF4-FFF2-40B4-BE49-F238E27FC236}">
                    <a16:creationId xmlns:a16="http://schemas.microsoft.com/office/drawing/2014/main" id="{4B454ADE-BD9E-D8C0-1EB9-316482FB3B2A}"/>
                  </a:ext>
                </a:extLst>
              </p:cNvPr>
              <p:cNvSpPr>
                <a:spLocks/>
              </p:cNvSpPr>
              <p:nvPr/>
            </p:nvSpPr>
            <p:spPr bwMode="auto">
              <a:xfrm>
                <a:off x="347121" y="1391634"/>
                <a:ext cx="583548" cy="583548"/>
              </a:xfrm>
              <a:prstGeom prst="ellipse">
                <a:avLst/>
              </a:prstGeom>
              <a:solidFill>
                <a:srgbClr val="00445E"/>
              </a:solidFill>
              <a:ln w="12700" cap="flat" cmpd="sng" algn="ctr">
                <a:solidFill>
                  <a:srgbClr val="00EAEA"/>
                </a:solid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94" name="Group 93">
              <a:extLst>
                <a:ext uri="{FF2B5EF4-FFF2-40B4-BE49-F238E27FC236}">
                  <a16:creationId xmlns:a16="http://schemas.microsoft.com/office/drawing/2014/main" id="{E0BDC8B9-C5BF-52D7-69EA-CA0190EF064A}"/>
                </a:ext>
              </a:extLst>
            </p:cNvPr>
            <p:cNvGrpSpPr/>
            <p:nvPr/>
          </p:nvGrpSpPr>
          <p:grpSpPr>
            <a:xfrm>
              <a:off x="2045947" y="1577576"/>
              <a:ext cx="450430" cy="450428"/>
              <a:chOff x="2045947" y="1577576"/>
              <a:chExt cx="450430" cy="450428"/>
            </a:xfrm>
          </p:grpSpPr>
          <p:sp>
            <p:nvSpPr>
              <p:cNvPr id="96" name="Rectangle 18">
                <a:extLst>
                  <a:ext uri="{FF2B5EF4-FFF2-40B4-BE49-F238E27FC236}">
                    <a16:creationId xmlns:a16="http://schemas.microsoft.com/office/drawing/2014/main" id="{7BF28CDB-75E8-81DC-152D-34C048E53F90}"/>
                  </a:ext>
                </a:extLst>
              </p:cNvPr>
              <p:cNvSpPr>
                <a:spLocks noChangeArrowheads="1"/>
              </p:cNvSpPr>
              <p:nvPr/>
            </p:nvSpPr>
            <p:spPr bwMode="auto">
              <a:xfrm>
                <a:off x="2181075" y="1577576"/>
                <a:ext cx="46652" cy="46652"/>
              </a:xfrm>
              <a:prstGeom prst="rect">
                <a:avLst/>
              </a:prstGeom>
              <a:solidFill>
                <a:srgbClr val="009AB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7" name="Rectangle 19">
                <a:extLst>
                  <a:ext uri="{FF2B5EF4-FFF2-40B4-BE49-F238E27FC236}">
                    <a16:creationId xmlns:a16="http://schemas.microsoft.com/office/drawing/2014/main" id="{CA74F964-DBBF-2E5F-8DD0-F8A8DE6FDA15}"/>
                  </a:ext>
                </a:extLst>
              </p:cNvPr>
              <p:cNvSpPr>
                <a:spLocks noChangeArrowheads="1"/>
              </p:cNvSpPr>
              <p:nvPr/>
            </p:nvSpPr>
            <p:spPr bwMode="auto">
              <a:xfrm>
                <a:off x="2247031" y="1577576"/>
                <a:ext cx="48260" cy="46652"/>
              </a:xfrm>
              <a:prstGeom prst="rect">
                <a:avLst/>
              </a:prstGeom>
              <a:solidFill>
                <a:srgbClr val="00EAE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8" name="Rectangle 20">
                <a:extLst>
                  <a:ext uri="{FF2B5EF4-FFF2-40B4-BE49-F238E27FC236}">
                    <a16:creationId xmlns:a16="http://schemas.microsoft.com/office/drawing/2014/main" id="{41618A8F-DEEA-8C2E-BE23-B96478EDFFDB}"/>
                  </a:ext>
                </a:extLst>
              </p:cNvPr>
              <p:cNvSpPr>
                <a:spLocks noChangeArrowheads="1"/>
              </p:cNvSpPr>
              <p:nvPr/>
            </p:nvSpPr>
            <p:spPr bwMode="auto">
              <a:xfrm>
                <a:off x="2247031" y="1645140"/>
                <a:ext cx="48260" cy="46652"/>
              </a:xfrm>
              <a:prstGeom prst="rect">
                <a:avLst/>
              </a:prstGeom>
              <a:solidFill>
                <a:srgbClr val="009AB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9" name="Rectangle 21">
                <a:extLst>
                  <a:ext uri="{FF2B5EF4-FFF2-40B4-BE49-F238E27FC236}">
                    <a16:creationId xmlns:a16="http://schemas.microsoft.com/office/drawing/2014/main" id="{952BD03B-00E3-D1B6-3938-D174C07B1552}"/>
                  </a:ext>
                </a:extLst>
              </p:cNvPr>
              <p:cNvSpPr>
                <a:spLocks noChangeArrowheads="1"/>
              </p:cNvSpPr>
              <p:nvPr/>
            </p:nvSpPr>
            <p:spPr bwMode="auto">
              <a:xfrm>
                <a:off x="2314595" y="1645140"/>
                <a:ext cx="46652" cy="46652"/>
              </a:xfrm>
              <a:prstGeom prst="rect">
                <a:avLst/>
              </a:prstGeom>
              <a:solidFill>
                <a:srgbClr val="00EAE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0" name="Rectangle 22">
                <a:extLst>
                  <a:ext uri="{FF2B5EF4-FFF2-40B4-BE49-F238E27FC236}">
                    <a16:creationId xmlns:a16="http://schemas.microsoft.com/office/drawing/2014/main" id="{BD81CFE6-63ED-D27C-C46F-124D559FF258}"/>
                  </a:ext>
                </a:extLst>
              </p:cNvPr>
              <p:cNvSpPr>
                <a:spLocks noChangeArrowheads="1"/>
              </p:cNvSpPr>
              <p:nvPr/>
            </p:nvSpPr>
            <p:spPr bwMode="auto">
              <a:xfrm>
                <a:off x="2314595" y="1712704"/>
                <a:ext cx="46652" cy="46652"/>
              </a:xfrm>
              <a:prstGeom prst="rect">
                <a:avLst/>
              </a:prstGeom>
              <a:solidFill>
                <a:srgbClr val="009AB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7" name="Rectangle 23">
                <a:extLst>
                  <a:ext uri="{FF2B5EF4-FFF2-40B4-BE49-F238E27FC236}">
                    <a16:creationId xmlns:a16="http://schemas.microsoft.com/office/drawing/2014/main" id="{EED9C1B3-2DA6-D01A-14D0-69E9C412755A}"/>
                  </a:ext>
                </a:extLst>
              </p:cNvPr>
              <p:cNvSpPr>
                <a:spLocks noChangeArrowheads="1"/>
              </p:cNvSpPr>
              <p:nvPr/>
            </p:nvSpPr>
            <p:spPr bwMode="auto">
              <a:xfrm>
                <a:off x="2382159" y="1712704"/>
                <a:ext cx="46652" cy="46652"/>
              </a:xfrm>
              <a:prstGeom prst="rect">
                <a:avLst/>
              </a:prstGeom>
              <a:solidFill>
                <a:srgbClr val="00EAE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1" name="Rectangle 24">
                <a:extLst>
                  <a:ext uri="{FF2B5EF4-FFF2-40B4-BE49-F238E27FC236}">
                    <a16:creationId xmlns:a16="http://schemas.microsoft.com/office/drawing/2014/main" id="{A4483B0D-D75B-686A-D543-50CACB113915}"/>
                  </a:ext>
                </a:extLst>
              </p:cNvPr>
              <p:cNvSpPr>
                <a:spLocks noChangeArrowheads="1"/>
              </p:cNvSpPr>
              <p:nvPr/>
            </p:nvSpPr>
            <p:spPr bwMode="auto">
              <a:xfrm>
                <a:off x="2045947" y="1778660"/>
                <a:ext cx="46652" cy="48260"/>
              </a:xfrm>
              <a:prstGeom prst="rect">
                <a:avLst/>
              </a:prstGeom>
              <a:solidFill>
                <a:srgbClr val="009ABA"/>
              </a:solidFill>
              <a:ln w="244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Semibold"/>
                  <a:ea typeface="+mn-ea"/>
                  <a:cs typeface="+mn-cs"/>
                </a:endParaRPr>
              </a:p>
            </p:txBody>
          </p:sp>
          <p:sp>
            <p:nvSpPr>
              <p:cNvPr id="152" name="Rectangle 25">
                <a:extLst>
                  <a:ext uri="{FF2B5EF4-FFF2-40B4-BE49-F238E27FC236}">
                    <a16:creationId xmlns:a16="http://schemas.microsoft.com/office/drawing/2014/main" id="{C386097B-4AE2-D994-DBD0-FB848446E18E}"/>
                  </a:ext>
                </a:extLst>
              </p:cNvPr>
              <p:cNvSpPr>
                <a:spLocks noChangeArrowheads="1"/>
              </p:cNvSpPr>
              <p:nvPr/>
            </p:nvSpPr>
            <p:spPr bwMode="auto">
              <a:xfrm>
                <a:off x="2113512" y="1778660"/>
                <a:ext cx="46652" cy="48260"/>
              </a:xfrm>
              <a:prstGeom prst="rect">
                <a:avLst/>
              </a:prstGeom>
              <a:solidFill>
                <a:srgbClr val="009AB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3" name="Rectangle 26">
                <a:extLst>
                  <a:ext uri="{FF2B5EF4-FFF2-40B4-BE49-F238E27FC236}">
                    <a16:creationId xmlns:a16="http://schemas.microsoft.com/office/drawing/2014/main" id="{490A9C7A-A708-4C92-983F-7801C1B0425D}"/>
                  </a:ext>
                </a:extLst>
              </p:cNvPr>
              <p:cNvSpPr>
                <a:spLocks noChangeArrowheads="1"/>
              </p:cNvSpPr>
              <p:nvPr/>
            </p:nvSpPr>
            <p:spPr bwMode="auto">
              <a:xfrm>
                <a:off x="2181075" y="1778660"/>
                <a:ext cx="46652" cy="48260"/>
              </a:xfrm>
              <a:prstGeom prst="rect">
                <a:avLst/>
              </a:prstGeom>
              <a:solidFill>
                <a:srgbClr val="009AB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4" name="Oval 27">
                <a:extLst>
                  <a:ext uri="{FF2B5EF4-FFF2-40B4-BE49-F238E27FC236}">
                    <a16:creationId xmlns:a16="http://schemas.microsoft.com/office/drawing/2014/main" id="{2066756C-F880-3492-2AB5-AF343947E421}"/>
                  </a:ext>
                </a:extLst>
              </p:cNvPr>
              <p:cNvSpPr>
                <a:spLocks noChangeArrowheads="1"/>
              </p:cNvSpPr>
              <p:nvPr/>
            </p:nvSpPr>
            <p:spPr bwMode="auto">
              <a:xfrm>
                <a:off x="2247031" y="1778660"/>
                <a:ext cx="48260" cy="48260"/>
              </a:xfrm>
              <a:prstGeom prst="ellipse">
                <a:avLst/>
              </a:prstGeom>
              <a:solidFill>
                <a:srgbClr val="009AB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5" name="Rectangle 28">
                <a:extLst>
                  <a:ext uri="{FF2B5EF4-FFF2-40B4-BE49-F238E27FC236}">
                    <a16:creationId xmlns:a16="http://schemas.microsoft.com/office/drawing/2014/main" id="{D09DA53F-8599-CCA3-DAAA-CFFAA5CC6D7B}"/>
                  </a:ext>
                </a:extLst>
              </p:cNvPr>
              <p:cNvSpPr>
                <a:spLocks noChangeArrowheads="1"/>
              </p:cNvSpPr>
              <p:nvPr/>
            </p:nvSpPr>
            <p:spPr bwMode="auto">
              <a:xfrm>
                <a:off x="2314595" y="1778660"/>
                <a:ext cx="46652" cy="48260"/>
              </a:xfrm>
              <a:prstGeom prst="rect">
                <a:avLst/>
              </a:prstGeom>
              <a:solidFill>
                <a:srgbClr val="009AB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6" name="Rectangle 29">
                <a:extLst>
                  <a:ext uri="{FF2B5EF4-FFF2-40B4-BE49-F238E27FC236}">
                    <a16:creationId xmlns:a16="http://schemas.microsoft.com/office/drawing/2014/main" id="{7FD80A53-0030-78F7-D51F-A20CC55D60C4}"/>
                  </a:ext>
                </a:extLst>
              </p:cNvPr>
              <p:cNvSpPr>
                <a:spLocks noChangeArrowheads="1"/>
              </p:cNvSpPr>
              <p:nvPr/>
            </p:nvSpPr>
            <p:spPr bwMode="auto">
              <a:xfrm>
                <a:off x="2382159" y="1778660"/>
                <a:ext cx="46652" cy="48260"/>
              </a:xfrm>
              <a:prstGeom prst="rect">
                <a:avLst/>
              </a:prstGeom>
              <a:solidFill>
                <a:srgbClr val="009AB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7" name="Rectangle 30">
                <a:extLst>
                  <a:ext uri="{FF2B5EF4-FFF2-40B4-BE49-F238E27FC236}">
                    <a16:creationId xmlns:a16="http://schemas.microsoft.com/office/drawing/2014/main" id="{7E4B00E4-65F1-2C5A-2382-9D8A65AEFBE6}"/>
                  </a:ext>
                </a:extLst>
              </p:cNvPr>
              <p:cNvSpPr>
                <a:spLocks noChangeArrowheads="1"/>
              </p:cNvSpPr>
              <p:nvPr/>
            </p:nvSpPr>
            <p:spPr bwMode="auto">
              <a:xfrm>
                <a:off x="2449725" y="1778660"/>
                <a:ext cx="46652" cy="48260"/>
              </a:xfrm>
              <a:prstGeom prst="rect">
                <a:avLst/>
              </a:prstGeom>
              <a:solidFill>
                <a:srgbClr val="00EAE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8" name="Rectangle 31">
                <a:extLst>
                  <a:ext uri="{FF2B5EF4-FFF2-40B4-BE49-F238E27FC236}">
                    <a16:creationId xmlns:a16="http://schemas.microsoft.com/office/drawing/2014/main" id="{DF6420A0-F3AA-A5BC-E67B-368D6CDDE0FE}"/>
                  </a:ext>
                </a:extLst>
              </p:cNvPr>
              <p:cNvSpPr>
                <a:spLocks noChangeArrowheads="1"/>
              </p:cNvSpPr>
              <p:nvPr/>
            </p:nvSpPr>
            <p:spPr bwMode="auto">
              <a:xfrm>
                <a:off x="2314595" y="1846224"/>
                <a:ext cx="46652" cy="46652"/>
              </a:xfrm>
              <a:prstGeom prst="rect">
                <a:avLst/>
              </a:prstGeom>
              <a:solidFill>
                <a:srgbClr val="009AB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9" name="Oval 32">
                <a:extLst>
                  <a:ext uri="{FF2B5EF4-FFF2-40B4-BE49-F238E27FC236}">
                    <a16:creationId xmlns:a16="http://schemas.microsoft.com/office/drawing/2014/main" id="{533ABE14-90C4-10C2-9C66-3C7455D43700}"/>
                  </a:ext>
                </a:extLst>
              </p:cNvPr>
              <p:cNvSpPr>
                <a:spLocks noChangeArrowheads="1"/>
              </p:cNvSpPr>
              <p:nvPr/>
            </p:nvSpPr>
            <p:spPr bwMode="auto">
              <a:xfrm>
                <a:off x="2382159" y="1846224"/>
                <a:ext cx="46652" cy="46652"/>
              </a:xfrm>
              <a:prstGeom prst="ellipse">
                <a:avLst/>
              </a:prstGeom>
              <a:solidFill>
                <a:srgbClr val="00EAE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0" name="Oval 33">
                <a:extLst>
                  <a:ext uri="{FF2B5EF4-FFF2-40B4-BE49-F238E27FC236}">
                    <a16:creationId xmlns:a16="http://schemas.microsoft.com/office/drawing/2014/main" id="{C91BE0E5-8610-1C9A-0C3F-1493A5B2A47A}"/>
                  </a:ext>
                </a:extLst>
              </p:cNvPr>
              <p:cNvSpPr>
                <a:spLocks noChangeArrowheads="1"/>
              </p:cNvSpPr>
              <p:nvPr/>
            </p:nvSpPr>
            <p:spPr bwMode="auto">
              <a:xfrm>
                <a:off x="2247031" y="1913788"/>
                <a:ext cx="48260" cy="46652"/>
              </a:xfrm>
              <a:prstGeom prst="ellipse">
                <a:avLst/>
              </a:prstGeom>
              <a:solidFill>
                <a:srgbClr val="009AB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1" name="Rectangle 34">
                <a:extLst>
                  <a:ext uri="{FF2B5EF4-FFF2-40B4-BE49-F238E27FC236}">
                    <a16:creationId xmlns:a16="http://schemas.microsoft.com/office/drawing/2014/main" id="{6B3D81F2-C051-5B02-D2AB-4974C4DDD3BF}"/>
                  </a:ext>
                </a:extLst>
              </p:cNvPr>
              <p:cNvSpPr>
                <a:spLocks noChangeArrowheads="1"/>
              </p:cNvSpPr>
              <p:nvPr/>
            </p:nvSpPr>
            <p:spPr bwMode="auto">
              <a:xfrm>
                <a:off x="2314595" y="1913788"/>
                <a:ext cx="46652" cy="46652"/>
              </a:xfrm>
              <a:prstGeom prst="rect">
                <a:avLst/>
              </a:prstGeom>
              <a:solidFill>
                <a:srgbClr val="00EAE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2" name="Rectangle 35">
                <a:extLst>
                  <a:ext uri="{FF2B5EF4-FFF2-40B4-BE49-F238E27FC236}">
                    <a16:creationId xmlns:a16="http://schemas.microsoft.com/office/drawing/2014/main" id="{462983BB-1B2A-799E-20FB-1C15BFE9DE2A}"/>
                  </a:ext>
                </a:extLst>
              </p:cNvPr>
              <p:cNvSpPr>
                <a:spLocks noChangeArrowheads="1"/>
              </p:cNvSpPr>
              <p:nvPr/>
            </p:nvSpPr>
            <p:spPr bwMode="auto">
              <a:xfrm>
                <a:off x="2181075" y="1981352"/>
                <a:ext cx="46652" cy="46652"/>
              </a:xfrm>
              <a:prstGeom prst="rect">
                <a:avLst/>
              </a:prstGeom>
              <a:solidFill>
                <a:srgbClr val="009AB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3" name="Rectangle 36">
                <a:extLst>
                  <a:ext uri="{FF2B5EF4-FFF2-40B4-BE49-F238E27FC236}">
                    <a16:creationId xmlns:a16="http://schemas.microsoft.com/office/drawing/2014/main" id="{1E2560D0-5102-E55A-D27F-B05C1BCA56CE}"/>
                  </a:ext>
                </a:extLst>
              </p:cNvPr>
              <p:cNvSpPr>
                <a:spLocks noChangeArrowheads="1"/>
              </p:cNvSpPr>
              <p:nvPr/>
            </p:nvSpPr>
            <p:spPr bwMode="auto">
              <a:xfrm>
                <a:off x="2247031" y="1981352"/>
                <a:ext cx="48260" cy="46652"/>
              </a:xfrm>
              <a:prstGeom prst="rect">
                <a:avLst/>
              </a:prstGeom>
              <a:solidFill>
                <a:srgbClr val="00EAE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sp>
        <p:nvSpPr>
          <p:cNvPr id="207" name="Text Placeholder 5">
            <a:extLst>
              <a:ext uri="{FF2B5EF4-FFF2-40B4-BE49-F238E27FC236}">
                <a16:creationId xmlns:a16="http://schemas.microsoft.com/office/drawing/2014/main" id="{3408344C-DF2B-26DF-D27A-73A646F9AB8A}"/>
              </a:ext>
            </a:extLst>
          </p:cNvPr>
          <p:cNvSpPr txBox="1">
            <a:spLocks/>
          </p:cNvSpPr>
          <p:nvPr/>
        </p:nvSpPr>
        <p:spPr>
          <a:xfrm>
            <a:off x="670962" y="2276274"/>
            <a:ext cx="3200400" cy="615553"/>
          </a:xfrm>
          <a:prstGeom prst="rect">
            <a:avLst/>
          </a:prstGeom>
        </p:spPr>
        <p:txBody>
          <a:bodyPr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0" cap="none" spc="0" normalizeH="0" baseline="0" noProof="0">
                <a:ln>
                  <a:noFill/>
                </a:ln>
                <a:solidFill>
                  <a:srgbClr val="00EAEA"/>
                </a:solidFill>
                <a:effectLst/>
                <a:uLnTx/>
                <a:uFillTx/>
                <a:latin typeface="Segoe UI Semibold"/>
                <a:ea typeface="+mn-ea"/>
                <a:cs typeface="Segoe UI" panose="020B0502040204020203" pitchFamily="34" charset="0"/>
              </a:rPr>
              <a:t>Horizontal </a:t>
            </a:r>
            <a:br>
              <a:rPr kumimoji="0" lang="en-US" sz="1800" b="0" i="0" u="none" strike="noStrike" kern="0" cap="none" spc="0" normalizeH="0" baseline="0" noProof="0">
                <a:ln>
                  <a:noFill/>
                </a:ln>
                <a:solidFill>
                  <a:srgbClr val="00EAEA"/>
                </a:solidFill>
                <a:effectLst/>
                <a:uLnTx/>
                <a:uFillTx/>
                <a:latin typeface="Segoe UI Semibold"/>
                <a:ea typeface="+mn-ea"/>
                <a:cs typeface="Segoe UI" panose="020B0502040204020203" pitchFamily="34" charset="0"/>
              </a:rPr>
            </a:br>
            <a:r>
              <a:rPr kumimoji="0" lang="en-US" sz="1800" b="0" i="0" u="none" strike="noStrike" kern="0" cap="none" spc="0" normalizeH="0" baseline="0" noProof="0">
                <a:ln>
                  <a:noFill/>
                </a:ln>
                <a:solidFill>
                  <a:srgbClr val="00EAEA"/>
                </a:solidFill>
                <a:effectLst/>
                <a:uLnTx/>
                <a:uFillTx/>
                <a:latin typeface="Segoe UI Semibold"/>
                <a:ea typeface="+mn-ea"/>
                <a:cs typeface="Segoe UI" panose="020B0502040204020203" pitchFamily="34" charset="0"/>
              </a:rPr>
              <a:t>approach</a:t>
            </a:r>
          </a:p>
        </p:txBody>
      </p:sp>
      <p:sp>
        <p:nvSpPr>
          <p:cNvPr id="250" name="Text Placeholder 1">
            <a:extLst>
              <a:ext uri="{FF2B5EF4-FFF2-40B4-BE49-F238E27FC236}">
                <a16:creationId xmlns:a16="http://schemas.microsoft.com/office/drawing/2014/main" id="{420181D2-2AFD-1DDB-63B2-3ECB779D16DB}"/>
              </a:ext>
            </a:extLst>
          </p:cNvPr>
          <p:cNvSpPr txBox="1">
            <a:spLocks/>
          </p:cNvSpPr>
          <p:nvPr/>
        </p:nvSpPr>
        <p:spPr>
          <a:xfrm>
            <a:off x="670962" y="3001063"/>
            <a:ext cx="3200400" cy="1815882"/>
          </a:xfrm>
          <a:prstGeom prst="rect">
            <a:avLst/>
          </a:prstGeom>
        </p:spPr>
        <p:txBody>
          <a:bodyP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 capabilities of Microsoft Cloud for Sustainability and Microsoft Sustainability Manager represent a horizontal approach to helping customers become more mature on their sustainability journey—regardless of their industry or vertical. </a:t>
            </a:r>
          </a:p>
        </p:txBody>
      </p:sp>
      <p:cxnSp>
        <p:nvCxnSpPr>
          <p:cNvPr id="334" name="Straight Connector 333">
            <a:extLst>
              <a:ext uri="{FF2B5EF4-FFF2-40B4-BE49-F238E27FC236}">
                <a16:creationId xmlns:a16="http://schemas.microsoft.com/office/drawing/2014/main" id="{3DCBD274-5DAE-8196-CFCE-133ED09F0907}"/>
              </a:ext>
              <a:ext uri="{C183D7F6-B498-43B3-948B-1728B52AA6E4}">
                <adec:decorative xmlns:adec="http://schemas.microsoft.com/office/drawing/2017/decorative" val="1"/>
              </a:ext>
            </a:extLst>
          </p:cNvPr>
          <p:cNvCxnSpPr>
            <a:cxnSpLocks/>
          </p:cNvCxnSpPr>
          <p:nvPr/>
        </p:nvCxnSpPr>
        <p:spPr>
          <a:xfrm>
            <a:off x="4065369" y="2315986"/>
            <a:ext cx="0" cy="536128"/>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3E064087-A4A8-7551-6305-610BA668D284}"/>
              </a:ext>
              <a:ext uri="{C183D7F6-B498-43B3-948B-1728B52AA6E4}">
                <adec:decorative xmlns:adec="http://schemas.microsoft.com/office/drawing/2017/decorative" val="1"/>
              </a:ext>
            </a:extLst>
          </p:cNvPr>
          <p:cNvCxnSpPr>
            <a:cxnSpLocks/>
          </p:cNvCxnSpPr>
          <p:nvPr/>
        </p:nvCxnSpPr>
        <p:spPr>
          <a:xfrm>
            <a:off x="4065369" y="3017839"/>
            <a:ext cx="0" cy="1799106"/>
          </a:xfrm>
          <a:prstGeom prst="line">
            <a:avLst/>
          </a:prstGeom>
          <a:ln w="635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387" name="Group 386" descr="Icon of a template with an arrow displayed on its header">
            <a:extLst>
              <a:ext uri="{FF2B5EF4-FFF2-40B4-BE49-F238E27FC236}">
                <a16:creationId xmlns:a16="http://schemas.microsoft.com/office/drawing/2014/main" id="{27F7FC1F-ACA3-5318-24F9-7CEF5F951717}"/>
              </a:ext>
            </a:extLst>
          </p:cNvPr>
          <p:cNvGrpSpPr/>
          <p:nvPr/>
        </p:nvGrpSpPr>
        <p:grpSpPr>
          <a:xfrm>
            <a:off x="5748529" y="1455318"/>
            <a:ext cx="694944" cy="694944"/>
            <a:chOff x="5748529" y="1455318"/>
            <a:chExt cx="694944" cy="694944"/>
          </a:xfrm>
        </p:grpSpPr>
        <p:grpSp>
          <p:nvGrpSpPr>
            <p:cNvPr id="388" name="Group 387">
              <a:extLst>
                <a:ext uri="{FF2B5EF4-FFF2-40B4-BE49-F238E27FC236}">
                  <a16:creationId xmlns:a16="http://schemas.microsoft.com/office/drawing/2014/main" id="{82E01366-418C-656C-E1DA-AB2C1EC3BAA2}"/>
                </a:ext>
              </a:extLst>
            </p:cNvPr>
            <p:cNvGrpSpPr>
              <a:grpSpLocks/>
            </p:cNvGrpSpPr>
            <p:nvPr/>
          </p:nvGrpSpPr>
          <p:grpSpPr>
            <a:xfrm>
              <a:off x="5748529" y="1455318"/>
              <a:ext cx="694944" cy="694944"/>
              <a:chOff x="330876" y="1375389"/>
              <a:chExt cx="616038" cy="616038"/>
            </a:xfrm>
          </p:grpSpPr>
          <p:sp>
            <p:nvSpPr>
              <p:cNvPr id="400" name="Oval 399">
                <a:extLst>
                  <a:ext uri="{FF2B5EF4-FFF2-40B4-BE49-F238E27FC236}">
                    <a16:creationId xmlns:a16="http://schemas.microsoft.com/office/drawing/2014/main" id="{E424E4DC-7683-B4DD-F0E7-CD22FD0C6300}"/>
                  </a:ext>
                </a:extLst>
              </p:cNvPr>
              <p:cNvSpPr>
                <a:spLocks/>
              </p:cNvSpPr>
              <p:nvPr/>
            </p:nvSpPr>
            <p:spPr bwMode="auto">
              <a:xfrm>
                <a:off x="330876" y="1375389"/>
                <a:ext cx="616038" cy="616038"/>
              </a:xfrm>
              <a:prstGeom prst="ellipse">
                <a:avLst/>
              </a:prstGeom>
              <a:solidFill>
                <a:srgbClr val="00445E"/>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01" name="Oval 400">
                <a:extLst>
                  <a:ext uri="{FF2B5EF4-FFF2-40B4-BE49-F238E27FC236}">
                    <a16:creationId xmlns:a16="http://schemas.microsoft.com/office/drawing/2014/main" id="{F7CDD8F5-1FD5-8DB8-8EFA-70976C293D6B}"/>
                  </a:ext>
                </a:extLst>
              </p:cNvPr>
              <p:cNvSpPr>
                <a:spLocks/>
              </p:cNvSpPr>
              <p:nvPr/>
            </p:nvSpPr>
            <p:spPr bwMode="auto">
              <a:xfrm>
                <a:off x="347121" y="1391634"/>
                <a:ext cx="583548" cy="583548"/>
              </a:xfrm>
              <a:prstGeom prst="ellipse">
                <a:avLst/>
              </a:prstGeom>
              <a:solidFill>
                <a:srgbClr val="00445E"/>
              </a:solidFill>
              <a:ln w="12700" cap="flat" cmpd="sng" algn="ctr">
                <a:solidFill>
                  <a:srgbClr val="00EAEA"/>
                </a:solid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89" name="Group 388">
              <a:extLst>
                <a:ext uri="{FF2B5EF4-FFF2-40B4-BE49-F238E27FC236}">
                  <a16:creationId xmlns:a16="http://schemas.microsoft.com/office/drawing/2014/main" id="{BF924773-BF29-7D0C-F528-50EEC888E363}"/>
                </a:ext>
              </a:extLst>
            </p:cNvPr>
            <p:cNvGrpSpPr/>
            <p:nvPr/>
          </p:nvGrpSpPr>
          <p:grpSpPr>
            <a:xfrm>
              <a:off x="5911758" y="1619250"/>
              <a:ext cx="368486" cy="367080"/>
              <a:chOff x="1458019" y="-262769"/>
              <a:chExt cx="415925" cy="414338"/>
            </a:xfrm>
          </p:grpSpPr>
          <p:sp>
            <p:nvSpPr>
              <p:cNvPr id="390" name="AutoShape 139">
                <a:extLst>
                  <a:ext uri="{FF2B5EF4-FFF2-40B4-BE49-F238E27FC236}">
                    <a16:creationId xmlns:a16="http://schemas.microsoft.com/office/drawing/2014/main" id="{FA1447F7-3017-3DFA-0C6B-43D31BC7F258}"/>
                  </a:ext>
                </a:extLst>
              </p:cNvPr>
              <p:cNvSpPr>
                <a:spLocks noChangeAspect="1" noChangeArrowheads="1" noTextEdit="1"/>
              </p:cNvSpPr>
              <p:nvPr/>
            </p:nvSpPr>
            <p:spPr bwMode="auto">
              <a:xfrm>
                <a:off x="1458019" y="-262769"/>
                <a:ext cx="4159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1" name="Rectangle 141">
                <a:extLst>
                  <a:ext uri="{FF2B5EF4-FFF2-40B4-BE49-F238E27FC236}">
                    <a16:creationId xmlns:a16="http://schemas.microsoft.com/office/drawing/2014/main" id="{2A1F06DB-8B9A-36A9-137C-92A0593F5DF7}"/>
                  </a:ext>
                </a:extLst>
              </p:cNvPr>
              <p:cNvSpPr>
                <a:spLocks noChangeArrowheads="1"/>
              </p:cNvSpPr>
              <p:nvPr/>
            </p:nvSpPr>
            <p:spPr bwMode="auto">
              <a:xfrm>
                <a:off x="1458019" y="-261181"/>
                <a:ext cx="415925" cy="44450"/>
              </a:xfrm>
              <a:prstGeom prst="rect">
                <a:avLst/>
              </a:prstGeom>
              <a:solidFill>
                <a:srgbClr val="00EAE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2" name="Rectangle 142">
                <a:extLst>
                  <a:ext uri="{FF2B5EF4-FFF2-40B4-BE49-F238E27FC236}">
                    <a16:creationId xmlns:a16="http://schemas.microsoft.com/office/drawing/2014/main" id="{90D88AAD-13AF-94D1-C6C2-E20D09918F32}"/>
                  </a:ext>
                </a:extLst>
              </p:cNvPr>
              <p:cNvSpPr>
                <a:spLocks noChangeArrowheads="1"/>
              </p:cNvSpPr>
              <p:nvPr/>
            </p:nvSpPr>
            <p:spPr bwMode="auto">
              <a:xfrm>
                <a:off x="1458019" y="-216731"/>
                <a:ext cx="415925" cy="150813"/>
              </a:xfrm>
              <a:prstGeom prst="rect">
                <a:avLst/>
              </a:prstGeom>
              <a:solidFill>
                <a:srgbClr val="009AB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3" name="Rectangle 143">
                <a:extLst>
                  <a:ext uri="{FF2B5EF4-FFF2-40B4-BE49-F238E27FC236}">
                    <a16:creationId xmlns:a16="http://schemas.microsoft.com/office/drawing/2014/main" id="{24692FC0-D1C7-CA59-123C-DDF2A4B2BBD3}"/>
                  </a:ext>
                </a:extLst>
              </p:cNvPr>
              <p:cNvSpPr>
                <a:spLocks noChangeArrowheads="1"/>
              </p:cNvSpPr>
              <p:nvPr/>
            </p:nvSpPr>
            <p:spPr bwMode="auto">
              <a:xfrm>
                <a:off x="1458019" y="-45281"/>
                <a:ext cx="87313" cy="88900"/>
              </a:xfrm>
              <a:prstGeom prst="rect">
                <a:avLst/>
              </a:prstGeom>
              <a:solidFill>
                <a:srgbClr val="009AB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4" name="Rectangle 144">
                <a:extLst>
                  <a:ext uri="{FF2B5EF4-FFF2-40B4-BE49-F238E27FC236}">
                    <a16:creationId xmlns:a16="http://schemas.microsoft.com/office/drawing/2014/main" id="{936F2DBE-64FE-F44A-E91A-4A86540AD2A2}"/>
                  </a:ext>
                </a:extLst>
              </p:cNvPr>
              <p:cNvSpPr>
                <a:spLocks noChangeArrowheads="1"/>
              </p:cNvSpPr>
              <p:nvPr/>
            </p:nvSpPr>
            <p:spPr bwMode="auto">
              <a:xfrm>
                <a:off x="1569144" y="-45281"/>
                <a:ext cx="85725" cy="88900"/>
              </a:xfrm>
              <a:prstGeom prst="rect">
                <a:avLst/>
              </a:prstGeom>
              <a:solidFill>
                <a:srgbClr val="009AB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5" name="Rectangle 145">
                <a:extLst>
                  <a:ext uri="{FF2B5EF4-FFF2-40B4-BE49-F238E27FC236}">
                    <a16:creationId xmlns:a16="http://schemas.microsoft.com/office/drawing/2014/main" id="{36C22A48-FE73-623E-85E0-C6BFFCDBE8BE}"/>
                  </a:ext>
                </a:extLst>
              </p:cNvPr>
              <p:cNvSpPr>
                <a:spLocks noChangeArrowheads="1"/>
              </p:cNvSpPr>
              <p:nvPr/>
            </p:nvSpPr>
            <p:spPr bwMode="auto">
              <a:xfrm>
                <a:off x="1677094" y="-45281"/>
                <a:ext cx="85725" cy="88900"/>
              </a:xfrm>
              <a:prstGeom prst="rect">
                <a:avLst/>
              </a:prstGeom>
              <a:solidFill>
                <a:srgbClr val="00EAE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6" name="Freeform 146">
                <a:extLst>
                  <a:ext uri="{FF2B5EF4-FFF2-40B4-BE49-F238E27FC236}">
                    <a16:creationId xmlns:a16="http://schemas.microsoft.com/office/drawing/2014/main" id="{EEFD9066-612B-5023-C247-3EEB8398E66D}"/>
                  </a:ext>
                </a:extLst>
              </p:cNvPr>
              <p:cNvSpPr>
                <a:spLocks/>
              </p:cNvSpPr>
              <p:nvPr/>
            </p:nvSpPr>
            <p:spPr bwMode="auto">
              <a:xfrm>
                <a:off x="1785044" y="-45281"/>
                <a:ext cx="88900" cy="88900"/>
              </a:xfrm>
              <a:custGeom>
                <a:avLst/>
                <a:gdLst>
                  <a:gd name="T0" fmla="*/ 56 w 56"/>
                  <a:gd name="T1" fmla="*/ 0 h 56"/>
                  <a:gd name="T2" fmla="*/ 0 w 56"/>
                  <a:gd name="T3" fmla="*/ 0 h 56"/>
                  <a:gd name="T4" fmla="*/ 0 w 56"/>
                  <a:gd name="T5" fmla="*/ 56 h 56"/>
                  <a:gd name="T6" fmla="*/ 56 w 56"/>
                  <a:gd name="T7" fmla="*/ 56 h 56"/>
                  <a:gd name="T8" fmla="*/ 56 w 56"/>
                  <a:gd name="T9" fmla="*/ 0 h 56"/>
                  <a:gd name="T10" fmla="*/ 56 w 56"/>
                  <a:gd name="T11" fmla="*/ 0 h 56"/>
                </a:gdLst>
                <a:ahLst/>
                <a:cxnLst>
                  <a:cxn ang="0">
                    <a:pos x="T0" y="T1"/>
                  </a:cxn>
                  <a:cxn ang="0">
                    <a:pos x="T2" y="T3"/>
                  </a:cxn>
                  <a:cxn ang="0">
                    <a:pos x="T4" y="T5"/>
                  </a:cxn>
                  <a:cxn ang="0">
                    <a:pos x="T6" y="T7"/>
                  </a:cxn>
                  <a:cxn ang="0">
                    <a:pos x="T8" y="T9"/>
                  </a:cxn>
                  <a:cxn ang="0">
                    <a:pos x="T10" y="T11"/>
                  </a:cxn>
                </a:cxnLst>
                <a:rect l="0" t="0" r="r" b="b"/>
                <a:pathLst>
                  <a:path w="56" h="56">
                    <a:moveTo>
                      <a:pt x="56" y="0"/>
                    </a:moveTo>
                    <a:lnTo>
                      <a:pt x="0" y="0"/>
                    </a:lnTo>
                    <a:lnTo>
                      <a:pt x="0" y="56"/>
                    </a:lnTo>
                    <a:lnTo>
                      <a:pt x="56" y="56"/>
                    </a:lnTo>
                    <a:lnTo>
                      <a:pt x="56" y="0"/>
                    </a:lnTo>
                    <a:lnTo>
                      <a:pt x="56" y="0"/>
                    </a:lnTo>
                    <a:close/>
                  </a:path>
                </a:pathLst>
              </a:custGeom>
              <a:solidFill>
                <a:srgbClr val="00EAE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7" name="Rectangle 147">
                <a:extLst>
                  <a:ext uri="{FF2B5EF4-FFF2-40B4-BE49-F238E27FC236}">
                    <a16:creationId xmlns:a16="http://schemas.microsoft.com/office/drawing/2014/main" id="{AE6AE541-0A4D-8197-ABA8-C5A9E3B755F8}"/>
                  </a:ext>
                </a:extLst>
              </p:cNvPr>
              <p:cNvSpPr>
                <a:spLocks noChangeArrowheads="1"/>
              </p:cNvSpPr>
              <p:nvPr/>
            </p:nvSpPr>
            <p:spPr bwMode="auto">
              <a:xfrm>
                <a:off x="1458019" y="65844"/>
                <a:ext cx="196850" cy="85725"/>
              </a:xfrm>
              <a:prstGeom prst="rect">
                <a:avLst/>
              </a:prstGeom>
              <a:solidFill>
                <a:srgbClr val="009AB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8" name="Rectangle 148">
                <a:extLst>
                  <a:ext uri="{FF2B5EF4-FFF2-40B4-BE49-F238E27FC236}">
                    <a16:creationId xmlns:a16="http://schemas.microsoft.com/office/drawing/2014/main" id="{17DD98B6-D7E7-F65F-8C75-E60D4E2F2B02}"/>
                  </a:ext>
                </a:extLst>
              </p:cNvPr>
              <p:cNvSpPr>
                <a:spLocks noChangeArrowheads="1"/>
              </p:cNvSpPr>
              <p:nvPr/>
            </p:nvSpPr>
            <p:spPr bwMode="auto">
              <a:xfrm>
                <a:off x="1677094" y="65844"/>
                <a:ext cx="196850" cy="85725"/>
              </a:xfrm>
              <a:prstGeom prst="rect">
                <a:avLst/>
              </a:prstGeom>
              <a:solidFill>
                <a:srgbClr val="00EAE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9" name="Freeform 149">
                <a:extLst>
                  <a:ext uri="{FF2B5EF4-FFF2-40B4-BE49-F238E27FC236}">
                    <a16:creationId xmlns:a16="http://schemas.microsoft.com/office/drawing/2014/main" id="{CA22C829-FBF0-3502-2052-CDD7536A5727}"/>
                  </a:ext>
                </a:extLst>
              </p:cNvPr>
              <p:cNvSpPr>
                <a:spLocks/>
              </p:cNvSpPr>
              <p:nvPr/>
            </p:nvSpPr>
            <p:spPr bwMode="auto">
              <a:xfrm>
                <a:off x="1511994" y="-196094"/>
                <a:ext cx="306388" cy="106363"/>
              </a:xfrm>
              <a:custGeom>
                <a:avLst/>
                <a:gdLst>
                  <a:gd name="T0" fmla="*/ 193 w 193"/>
                  <a:gd name="T1" fmla="*/ 33 h 67"/>
                  <a:gd name="T2" fmla="*/ 158 w 193"/>
                  <a:gd name="T3" fmla="*/ 0 h 67"/>
                  <a:gd name="T4" fmla="*/ 158 w 193"/>
                  <a:gd name="T5" fmla="*/ 22 h 67"/>
                  <a:gd name="T6" fmla="*/ 0 w 193"/>
                  <a:gd name="T7" fmla="*/ 22 h 67"/>
                  <a:gd name="T8" fmla="*/ 0 w 193"/>
                  <a:gd name="T9" fmla="*/ 46 h 67"/>
                  <a:gd name="T10" fmla="*/ 158 w 193"/>
                  <a:gd name="T11" fmla="*/ 46 h 67"/>
                  <a:gd name="T12" fmla="*/ 158 w 193"/>
                  <a:gd name="T13" fmla="*/ 67 h 67"/>
                  <a:gd name="T14" fmla="*/ 193 w 193"/>
                  <a:gd name="T15" fmla="*/ 33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67">
                    <a:moveTo>
                      <a:pt x="193" y="33"/>
                    </a:moveTo>
                    <a:lnTo>
                      <a:pt x="158" y="0"/>
                    </a:lnTo>
                    <a:lnTo>
                      <a:pt x="158" y="22"/>
                    </a:lnTo>
                    <a:lnTo>
                      <a:pt x="0" y="22"/>
                    </a:lnTo>
                    <a:lnTo>
                      <a:pt x="0" y="46"/>
                    </a:lnTo>
                    <a:lnTo>
                      <a:pt x="158" y="46"/>
                    </a:lnTo>
                    <a:lnTo>
                      <a:pt x="158" y="67"/>
                    </a:lnTo>
                    <a:lnTo>
                      <a:pt x="193" y="33"/>
                    </a:lnTo>
                    <a:close/>
                  </a:path>
                </a:pathLst>
              </a:custGeom>
              <a:solidFill>
                <a:srgbClr val="00EAE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426" name="Text Placeholder 7">
            <a:extLst>
              <a:ext uri="{FF2B5EF4-FFF2-40B4-BE49-F238E27FC236}">
                <a16:creationId xmlns:a16="http://schemas.microsoft.com/office/drawing/2014/main" id="{2407FB4E-080F-C596-F35C-A6753DC04AD3}"/>
              </a:ext>
            </a:extLst>
          </p:cNvPr>
          <p:cNvSpPr txBox="1">
            <a:spLocks/>
          </p:cNvSpPr>
          <p:nvPr/>
        </p:nvSpPr>
        <p:spPr>
          <a:xfrm>
            <a:off x="4495800" y="2276274"/>
            <a:ext cx="3200400" cy="615553"/>
          </a:xfrm>
          <a:prstGeom prst="rect">
            <a:avLst/>
          </a:prstGeom>
        </p:spPr>
        <p:txBody>
          <a:bodyPr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0" cap="none" spc="0" normalizeH="0" baseline="0" noProof="0">
                <a:ln>
                  <a:noFill/>
                </a:ln>
                <a:solidFill>
                  <a:srgbClr val="00EAEA"/>
                </a:solidFill>
                <a:effectLst/>
                <a:uLnTx/>
                <a:uFillTx/>
                <a:latin typeface="Segoe UI Semibold"/>
                <a:ea typeface="+mn-ea"/>
                <a:cs typeface="Segoe UI" panose="020B0502040204020203" pitchFamily="34" charset="0"/>
              </a:rPr>
              <a:t>Platform </a:t>
            </a:r>
            <a:br>
              <a:rPr kumimoji="0" lang="en-US" sz="1800" b="0" i="0" u="none" strike="noStrike" kern="0" cap="none" spc="0" normalizeH="0" baseline="0" noProof="0">
                <a:ln>
                  <a:noFill/>
                </a:ln>
                <a:solidFill>
                  <a:srgbClr val="00EAEA"/>
                </a:solidFill>
                <a:effectLst/>
                <a:uLnTx/>
                <a:uFillTx/>
                <a:latin typeface="Segoe UI Semibold"/>
                <a:ea typeface="+mn-ea"/>
                <a:cs typeface="Segoe UI" panose="020B0502040204020203" pitchFamily="34" charset="0"/>
              </a:rPr>
            </a:br>
            <a:r>
              <a:rPr kumimoji="0" lang="en-US" sz="1800" b="0" i="0" u="none" strike="noStrike" kern="0" cap="none" spc="0" normalizeH="0" baseline="0" noProof="0">
                <a:ln>
                  <a:noFill/>
                </a:ln>
                <a:solidFill>
                  <a:srgbClr val="00EAEA"/>
                </a:solidFill>
                <a:effectLst/>
                <a:uLnTx/>
                <a:uFillTx/>
                <a:latin typeface="Segoe UI Semibold"/>
                <a:ea typeface="+mn-ea"/>
                <a:cs typeface="Segoe UI" panose="020B0502040204020203" pitchFamily="34" charset="0"/>
              </a:rPr>
              <a:t>extensibility </a:t>
            </a:r>
          </a:p>
        </p:txBody>
      </p:sp>
      <p:sp>
        <p:nvSpPr>
          <p:cNvPr id="451" name="Text Placeholder 3">
            <a:extLst>
              <a:ext uri="{FF2B5EF4-FFF2-40B4-BE49-F238E27FC236}">
                <a16:creationId xmlns:a16="http://schemas.microsoft.com/office/drawing/2014/main" id="{EE4AB4B9-A8C8-801F-1927-DDC36EA8E736}"/>
              </a:ext>
            </a:extLst>
          </p:cNvPr>
          <p:cNvSpPr txBox="1">
            <a:spLocks/>
          </p:cNvSpPr>
          <p:nvPr/>
        </p:nvSpPr>
        <p:spPr>
          <a:xfrm>
            <a:off x="4383316" y="3021383"/>
            <a:ext cx="3425370" cy="1600438"/>
          </a:xfrm>
          <a:prstGeom prst="rect">
            <a:avLst/>
          </a:prstGeom>
        </p:spPr>
        <p:txBody>
          <a:bodyP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Microsoft Cloud for Sustainability is an extensible platform that empowers customers and partners to quickly and easily build custom industry or horizontal sustainability solutions that are complementary to Microsoft Sustainability Manager. </a:t>
            </a:r>
          </a:p>
        </p:txBody>
      </p:sp>
      <p:cxnSp>
        <p:nvCxnSpPr>
          <p:cNvPr id="498" name="Straight Connector 497">
            <a:extLst>
              <a:ext uri="{FF2B5EF4-FFF2-40B4-BE49-F238E27FC236}">
                <a16:creationId xmlns:a16="http://schemas.microsoft.com/office/drawing/2014/main" id="{48386DE3-5209-E205-D452-672B47C8E7D8}"/>
              </a:ext>
              <a:ext uri="{C183D7F6-B498-43B3-948B-1728B52AA6E4}">
                <adec:decorative xmlns:adec="http://schemas.microsoft.com/office/drawing/2017/decorative" val="1"/>
              </a:ext>
            </a:extLst>
          </p:cNvPr>
          <p:cNvCxnSpPr>
            <a:cxnSpLocks/>
          </p:cNvCxnSpPr>
          <p:nvPr/>
        </p:nvCxnSpPr>
        <p:spPr>
          <a:xfrm>
            <a:off x="8128000" y="2315986"/>
            <a:ext cx="0" cy="536128"/>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DDEB98C7-3D65-23A6-CBC2-93F1647BBAA0}"/>
              </a:ext>
              <a:ext uri="{C183D7F6-B498-43B3-948B-1728B52AA6E4}">
                <adec:decorative xmlns:adec="http://schemas.microsoft.com/office/drawing/2017/decorative" val="1"/>
              </a:ext>
            </a:extLst>
          </p:cNvPr>
          <p:cNvCxnSpPr>
            <a:cxnSpLocks/>
          </p:cNvCxnSpPr>
          <p:nvPr/>
        </p:nvCxnSpPr>
        <p:spPr>
          <a:xfrm>
            <a:off x="8128000" y="3017839"/>
            <a:ext cx="0" cy="1799106"/>
          </a:xfrm>
          <a:prstGeom prst="line">
            <a:avLst/>
          </a:prstGeom>
          <a:ln w="635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528" name="Group 527" descr="Icon of three people below a cube being focused">
            <a:extLst>
              <a:ext uri="{FF2B5EF4-FFF2-40B4-BE49-F238E27FC236}">
                <a16:creationId xmlns:a16="http://schemas.microsoft.com/office/drawing/2014/main" id="{DA5D6E78-3676-4625-9803-2EC01564943B}"/>
              </a:ext>
            </a:extLst>
          </p:cNvPr>
          <p:cNvGrpSpPr/>
          <p:nvPr/>
        </p:nvGrpSpPr>
        <p:grpSpPr>
          <a:xfrm>
            <a:off x="9573367" y="1455318"/>
            <a:ext cx="694944" cy="694944"/>
            <a:chOff x="9573367" y="1455318"/>
            <a:chExt cx="694944" cy="694944"/>
          </a:xfrm>
        </p:grpSpPr>
        <p:grpSp>
          <p:nvGrpSpPr>
            <p:cNvPr id="529" name="Group 528">
              <a:extLst>
                <a:ext uri="{FF2B5EF4-FFF2-40B4-BE49-F238E27FC236}">
                  <a16:creationId xmlns:a16="http://schemas.microsoft.com/office/drawing/2014/main" id="{3A98F8BE-0283-02B8-F1C3-8838F4395007}"/>
                </a:ext>
              </a:extLst>
            </p:cNvPr>
            <p:cNvGrpSpPr>
              <a:grpSpLocks/>
            </p:cNvGrpSpPr>
            <p:nvPr/>
          </p:nvGrpSpPr>
          <p:grpSpPr>
            <a:xfrm>
              <a:off x="9573367" y="1455318"/>
              <a:ext cx="694944" cy="694944"/>
              <a:chOff x="330876" y="1375389"/>
              <a:chExt cx="616038" cy="616038"/>
            </a:xfrm>
          </p:grpSpPr>
          <p:sp>
            <p:nvSpPr>
              <p:cNvPr id="544" name="Oval 543">
                <a:extLst>
                  <a:ext uri="{FF2B5EF4-FFF2-40B4-BE49-F238E27FC236}">
                    <a16:creationId xmlns:a16="http://schemas.microsoft.com/office/drawing/2014/main" id="{7C4E1B0E-F64D-2536-34BB-D461D534900F}"/>
                  </a:ext>
                </a:extLst>
              </p:cNvPr>
              <p:cNvSpPr>
                <a:spLocks/>
              </p:cNvSpPr>
              <p:nvPr/>
            </p:nvSpPr>
            <p:spPr bwMode="auto">
              <a:xfrm>
                <a:off x="330876" y="1375389"/>
                <a:ext cx="616038" cy="616038"/>
              </a:xfrm>
              <a:prstGeom prst="ellipse">
                <a:avLst/>
              </a:prstGeom>
              <a:solidFill>
                <a:srgbClr val="00445E"/>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45" name="Oval 544">
                <a:extLst>
                  <a:ext uri="{FF2B5EF4-FFF2-40B4-BE49-F238E27FC236}">
                    <a16:creationId xmlns:a16="http://schemas.microsoft.com/office/drawing/2014/main" id="{FEC90946-6613-8090-7896-7AE63B402F8B}"/>
                  </a:ext>
                </a:extLst>
              </p:cNvPr>
              <p:cNvSpPr>
                <a:spLocks/>
              </p:cNvSpPr>
              <p:nvPr/>
            </p:nvSpPr>
            <p:spPr bwMode="auto">
              <a:xfrm>
                <a:off x="347121" y="1391634"/>
                <a:ext cx="583548" cy="583548"/>
              </a:xfrm>
              <a:prstGeom prst="ellipse">
                <a:avLst/>
              </a:prstGeom>
              <a:solidFill>
                <a:srgbClr val="00445E"/>
              </a:solidFill>
              <a:ln w="12700" cap="flat" cmpd="sng" algn="ctr">
                <a:solidFill>
                  <a:srgbClr val="00EAEA"/>
                </a:solid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530" name="Group 529">
              <a:extLst>
                <a:ext uri="{FF2B5EF4-FFF2-40B4-BE49-F238E27FC236}">
                  <a16:creationId xmlns:a16="http://schemas.microsoft.com/office/drawing/2014/main" id="{A9E5B34D-38AC-79D8-B9DF-B433C1033EF4}"/>
                </a:ext>
              </a:extLst>
            </p:cNvPr>
            <p:cNvGrpSpPr/>
            <p:nvPr/>
          </p:nvGrpSpPr>
          <p:grpSpPr>
            <a:xfrm>
              <a:off x="9730820" y="1611890"/>
              <a:ext cx="375393" cy="378186"/>
              <a:chOff x="9730820" y="1611890"/>
              <a:chExt cx="375393" cy="378186"/>
            </a:xfrm>
          </p:grpSpPr>
          <p:sp>
            <p:nvSpPr>
              <p:cNvPr id="531" name="Freeform: Shape 530">
                <a:extLst>
                  <a:ext uri="{FF2B5EF4-FFF2-40B4-BE49-F238E27FC236}">
                    <a16:creationId xmlns:a16="http://schemas.microsoft.com/office/drawing/2014/main" id="{EF616A94-9B9C-5F99-A0A1-E602807043C5}"/>
                  </a:ext>
                </a:extLst>
              </p:cNvPr>
              <p:cNvSpPr/>
              <p:nvPr/>
            </p:nvSpPr>
            <p:spPr>
              <a:xfrm>
                <a:off x="9856514" y="1651422"/>
                <a:ext cx="129244" cy="74413"/>
              </a:xfrm>
              <a:custGeom>
                <a:avLst/>
                <a:gdLst>
                  <a:gd name="connsiteX0" fmla="*/ 70573 w 139496"/>
                  <a:gd name="connsiteY0" fmla="*/ 78951 h 80316"/>
                  <a:gd name="connsiteX1" fmla="*/ 138395 w 139496"/>
                  <a:gd name="connsiteY1" fmla="*/ 41177 h 80316"/>
                  <a:gd name="connsiteX2" fmla="*/ 69604 w 139496"/>
                  <a:gd name="connsiteY2" fmla="*/ 1405 h 80316"/>
                  <a:gd name="connsiteX3" fmla="*/ 1405 w 139496"/>
                  <a:gd name="connsiteY3" fmla="*/ 40907 h 80316"/>
                  <a:gd name="connsiteX4" fmla="*/ 69766 w 139496"/>
                  <a:gd name="connsiteY4" fmla="*/ 78951 h 80316"/>
                  <a:gd name="connsiteX5" fmla="*/ 70573 w 139496"/>
                  <a:gd name="connsiteY5" fmla="*/ 78951 h 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96" h="80316">
                    <a:moveTo>
                      <a:pt x="70573" y="78951"/>
                    </a:moveTo>
                    <a:lnTo>
                      <a:pt x="138395" y="41177"/>
                    </a:lnTo>
                    <a:lnTo>
                      <a:pt x="69604" y="1405"/>
                    </a:lnTo>
                    <a:lnTo>
                      <a:pt x="1405" y="40907"/>
                    </a:lnTo>
                    <a:lnTo>
                      <a:pt x="69766" y="78951"/>
                    </a:lnTo>
                    <a:lnTo>
                      <a:pt x="70573" y="78951"/>
                    </a:lnTo>
                    <a:close/>
                  </a:path>
                </a:pathLst>
              </a:custGeom>
              <a:solidFill>
                <a:srgbClr val="00EAE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2" name="Freeform: Shape 531">
                <a:extLst>
                  <a:ext uri="{FF2B5EF4-FFF2-40B4-BE49-F238E27FC236}">
                    <a16:creationId xmlns:a16="http://schemas.microsoft.com/office/drawing/2014/main" id="{C0A9EDF1-3D4B-CB20-6E6F-1EA10BFE09F0}"/>
                  </a:ext>
                </a:extLst>
              </p:cNvPr>
              <p:cNvSpPr/>
              <p:nvPr/>
            </p:nvSpPr>
            <p:spPr>
              <a:xfrm>
                <a:off x="9850571" y="1699155"/>
                <a:ext cx="62664" cy="109661"/>
              </a:xfrm>
              <a:custGeom>
                <a:avLst/>
                <a:gdLst>
                  <a:gd name="connsiteX0" fmla="*/ 1405 w 67634"/>
                  <a:gd name="connsiteY0" fmla="*/ 1405 h 118360"/>
                  <a:gd name="connsiteX1" fmla="*/ 1405 w 67634"/>
                  <a:gd name="connsiteY1" fmla="*/ 79329 h 118360"/>
                  <a:gd name="connsiteX2" fmla="*/ 69065 w 67634"/>
                  <a:gd name="connsiteY2" fmla="*/ 118453 h 118360"/>
                  <a:gd name="connsiteX3" fmla="*/ 69065 w 67634"/>
                  <a:gd name="connsiteY3" fmla="*/ 39072 h 118360"/>
                  <a:gd name="connsiteX4" fmla="*/ 1405 w 67634"/>
                  <a:gd name="connsiteY4" fmla="*/ 1405 h 118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34" h="118360">
                    <a:moveTo>
                      <a:pt x="1405" y="1405"/>
                    </a:moveTo>
                    <a:lnTo>
                      <a:pt x="1405" y="79329"/>
                    </a:lnTo>
                    <a:lnTo>
                      <a:pt x="69065" y="118453"/>
                    </a:lnTo>
                    <a:lnTo>
                      <a:pt x="69065" y="39072"/>
                    </a:lnTo>
                    <a:lnTo>
                      <a:pt x="1405" y="1405"/>
                    </a:lnTo>
                    <a:close/>
                  </a:path>
                </a:pathLst>
              </a:custGeom>
              <a:solidFill>
                <a:srgbClr val="00EAE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3" name="Freeform: Shape 532">
                <a:extLst>
                  <a:ext uri="{FF2B5EF4-FFF2-40B4-BE49-F238E27FC236}">
                    <a16:creationId xmlns:a16="http://schemas.microsoft.com/office/drawing/2014/main" id="{A58CC8E5-D9DD-824E-D8AE-9EF74F038A48}"/>
                  </a:ext>
                </a:extLst>
              </p:cNvPr>
              <p:cNvSpPr/>
              <p:nvPr/>
            </p:nvSpPr>
            <p:spPr>
              <a:xfrm>
                <a:off x="9925886" y="1699766"/>
                <a:ext cx="62664" cy="109661"/>
              </a:xfrm>
              <a:custGeom>
                <a:avLst/>
                <a:gdLst>
                  <a:gd name="connsiteX0" fmla="*/ 69334 w 67634"/>
                  <a:gd name="connsiteY0" fmla="*/ 1405 h 118360"/>
                  <a:gd name="connsiteX1" fmla="*/ 1405 w 67634"/>
                  <a:gd name="connsiteY1" fmla="*/ 39234 h 118360"/>
                  <a:gd name="connsiteX2" fmla="*/ 1405 w 67634"/>
                  <a:gd name="connsiteY2" fmla="*/ 118021 h 118360"/>
                  <a:gd name="connsiteX3" fmla="*/ 69334 w 67634"/>
                  <a:gd name="connsiteY3" fmla="*/ 78682 h 118360"/>
                  <a:gd name="connsiteX4" fmla="*/ 69334 w 67634"/>
                  <a:gd name="connsiteY4" fmla="*/ 1405 h 118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34" h="118360">
                    <a:moveTo>
                      <a:pt x="69334" y="1405"/>
                    </a:moveTo>
                    <a:lnTo>
                      <a:pt x="1405" y="39234"/>
                    </a:lnTo>
                    <a:lnTo>
                      <a:pt x="1405" y="118021"/>
                    </a:lnTo>
                    <a:lnTo>
                      <a:pt x="69334" y="78682"/>
                    </a:lnTo>
                    <a:lnTo>
                      <a:pt x="69334" y="1405"/>
                    </a:lnTo>
                    <a:close/>
                  </a:path>
                </a:pathLst>
              </a:custGeom>
              <a:solidFill>
                <a:srgbClr val="00EAE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4" name="Freeform: Shape 533">
                <a:extLst>
                  <a:ext uri="{FF2B5EF4-FFF2-40B4-BE49-F238E27FC236}">
                    <a16:creationId xmlns:a16="http://schemas.microsoft.com/office/drawing/2014/main" id="{4A409C9C-58BD-0C27-869D-35323CB4F046}"/>
                  </a:ext>
                </a:extLst>
              </p:cNvPr>
              <p:cNvSpPr/>
              <p:nvPr/>
            </p:nvSpPr>
            <p:spPr>
              <a:xfrm>
                <a:off x="9731018" y="1943078"/>
                <a:ext cx="90079" cy="46998"/>
              </a:xfrm>
              <a:custGeom>
                <a:avLst/>
                <a:gdLst>
                  <a:gd name="connsiteX0" fmla="*/ 1405 w 97225"/>
                  <a:gd name="connsiteY0" fmla="*/ 49759 h 50726"/>
                  <a:gd name="connsiteX1" fmla="*/ 49674 w 97225"/>
                  <a:gd name="connsiteY1" fmla="*/ 1405 h 50726"/>
                  <a:gd name="connsiteX2" fmla="*/ 97942 w 97225"/>
                  <a:gd name="connsiteY2" fmla="*/ 49759 h 50726"/>
                  <a:gd name="connsiteX3" fmla="*/ 1405 w 97225"/>
                  <a:gd name="connsiteY3" fmla="*/ 49759 h 50726"/>
                </a:gdLst>
                <a:ahLst/>
                <a:cxnLst>
                  <a:cxn ang="0">
                    <a:pos x="connsiteX0" y="connsiteY0"/>
                  </a:cxn>
                  <a:cxn ang="0">
                    <a:pos x="connsiteX1" y="connsiteY1"/>
                  </a:cxn>
                  <a:cxn ang="0">
                    <a:pos x="connsiteX2" y="connsiteY2"/>
                  </a:cxn>
                  <a:cxn ang="0">
                    <a:pos x="connsiteX3" y="connsiteY3"/>
                  </a:cxn>
                </a:cxnLst>
                <a:rect l="l" t="t" r="r" b="b"/>
                <a:pathLst>
                  <a:path w="97225" h="50726">
                    <a:moveTo>
                      <a:pt x="1405" y="49759"/>
                    </a:moveTo>
                    <a:cubicBezTo>
                      <a:pt x="1405" y="23022"/>
                      <a:pt x="22984" y="1405"/>
                      <a:pt x="49674" y="1405"/>
                    </a:cubicBezTo>
                    <a:cubicBezTo>
                      <a:pt x="76364" y="1405"/>
                      <a:pt x="97942" y="23022"/>
                      <a:pt x="97942" y="49759"/>
                    </a:cubicBezTo>
                    <a:lnTo>
                      <a:pt x="1405" y="49759"/>
                    </a:lnTo>
                    <a:close/>
                  </a:path>
                </a:pathLst>
              </a:custGeom>
              <a:solidFill>
                <a:srgbClr val="009AB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5" name="Freeform: Shape 534">
                <a:extLst>
                  <a:ext uri="{FF2B5EF4-FFF2-40B4-BE49-F238E27FC236}">
                    <a16:creationId xmlns:a16="http://schemas.microsoft.com/office/drawing/2014/main" id="{2DC9060C-C5AA-5A9B-E5C0-ABEF50E63D79}"/>
                  </a:ext>
                </a:extLst>
              </p:cNvPr>
              <p:cNvSpPr/>
              <p:nvPr/>
            </p:nvSpPr>
            <p:spPr>
              <a:xfrm>
                <a:off x="9750486" y="1885157"/>
                <a:ext cx="50914" cy="50914"/>
              </a:xfrm>
              <a:custGeom>
                <a:avLst/>
                <a:gdLst>
                  <a:gd name="connsiteX0" fmla="*/ 56204 w 54953"/>
                  <a:gd name="connsiteY0" fmla="*/ 28853 h 54953"/>
                  <a:gd name="connsiteX1" fmla="*/ 28805 w 54953"/>
                  <a:gd name="connsiteY1" fmla="*/ 56300 h 54953"/>
                  <a:gd name="connsiteX2" fmla="*/ 1405 w 54953"/>
                  <a:gd name="connsiteY2" fmla="*/ 28853 h 54953"/>
                  <a:gd name="connsiteX3" fmla="*/ 28805 w 54953"/>
                  <a:gd name="connsiteY3" fmla="*/ 1405 h 54953"/>
                  <a:gd name="connsiteX4" fmla="*/ 56204 w 54953"/>
                  <a:gd name="connsiteY4" fmla="*/ 28853 h 5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53" h="54953">
                    <a:moveTo>
                      <a:pt x="56204" y="28853"/>
                    </a:moveTo>
                    <a:cubicBezTo>
                      <a:pt x="56204" y="43999"/>
                      <a:pt x="43924" y="56300"/>
                      <a:pt x="28805" y="56300"/>
                    </a:cubicBezTo>
                    <a:cubicBezTo>
                      <a:pt x="13685" y="56300"/>
                      <a:pt x="1405" y="43999"/>
                      <a:pt x="1405" y="28853"/>
                    </a:cubicBezTo>
                    <a:cubicBezTo>
                      <a:pt x="1405" y="13707"/>
                      <a:pt x="13685" y="1405"/>
                      <a:pt x="28805" y="1405"/>
                    </a:cubicBezTo>
                    <a:cubicBezTo>
                      <a:pt x="43924" y="1405"/>
                      <a:pt x="56204" y="13636"/>
                      <a:pt x="56204" y="28853"/>
                    </a:cubicBezTo>
                    <a:close/>
                  </a:path>
                </a:pathLst>
              </a:custGeom>
              <a:solidFill>
                <a:srgbClr val="009AB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6" name="Freeform: Shape 535">
                <a:extLst>
                  <a:ext uri="{FF2B5EF4-FFF2-40B4-BE49-F238E27FC236}">
                    <a16:creationId xmlns:a16="http://schemas.microsoft.com/office/drawing/2014/main" id="{FCAC3E1C-F57C-4A98-38F9-3FF4A9D12496}"/>
                  </a:ext>
                </a:extLst>
              </p:cNvPr>
              <p:cNvSpPr/>
              <p:nvPr/>
            </p:nvSpPr>
            <p:spPr>
              <a:xfrm>
                <a:off x="10015850" y="1943078"/>
                <a:ext cx="90079" cy="46998"/>
              </a:xfrm>
              <a:custGeom>
                <a:avLst/>
                <a:gdLst>
                  <a:gd name="connsiteX0" fmla="*/ 1405 w 97225"/>
                  <a:gd name="connsiteY0" fmla="*/ 49759 h 50726"/>
                  <a:gd name="connsiteX1" fmla="*/ 49674 w 97225"/>
                  <a:gd name="connsiteY1" fmla="*/ 1405 h 50726"/>
                  <a:gd name="connsiteX2" fmla="*/ 97942 w 97225"/>
                  <a:gd name="connsiteY2" fmla="*/ 49759 h 50726"/>
                  <a:gd name="connsiteX3" fmla="*/ 1405 w 97225"/>
                  <a:gd name="connsiteY3" fmla="*/ 49759 h 50726"/>
                </a:gdLst>
                <a:ahLst/>
                <a:cxnLst>
                  <a:cxn ang="0">
                    <a:pos x="connsiteX0" y="connsiteY0"/>
                  </a:cxn>
                  <a:cxn ang="0">
                    <a:pos x="connsiteX1" y="connsiteY1"/>
                  </a:cxn>
                  <a:cxn ang="0">
                    <a:pos x="connsiteX2" y="connsiteY2"/>
                  </a:cxn>
                  <a:cxn ang="0">
                    <a:pos x="connsiteX3" y="connsiteY3"/>
                  </a:cxn>
                </a:cxnLst>
                <a:rect l="l" t="t" r="r" b="b"/>
                <a:pathLst>
                  <a:path w="97225" h="50726">
                    <a:moveTo>
                      <a:pt x="1405" y="49759"/>
                    </a:moveTo>
                    <a:cubicBezTo>
                      <a:pt x="1405" y="23022"/>
                      <a:pt x="22984" y="1405"/>
                      <a:pt x="49674" y="1405"/>
                    </a:cubicBezTo>
                    <a:cubicBezTo>
                      <a:pt x="76363" y="1405"/>
                      <a:pt x="97942" y="23022"/>
                      <a:pt x="97942" y="49759"/>
                    </a:cubicBezTo>
                    <a:lnTo>
                      <a:pt x="1405" y="49759"/>
                    </a:lnTo>
                    <a:close/>
                  </a:path>
                </a:pathLst>
              </a:custGeom>
              <a:solidFill>
                <a:srgbClr val="009AB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7" name="Freeform: Shape 536">
                <a:extLst>
                  <a:ext uri="{FF2B5EF4-FFF2-40B4-BE49-F238E27FC236}">
                    <a16:creationId xmlns:a16="http://schemas.microsoft.com/office/drawing/2014/main" id="{807F0B80-146D-224F-2BFB-184C4670C177}"/>
                  </a:ext>
                </a:extLst>
              </p:cNvPr>
              <p:cNvSpPr/>
              <p:nvPr/>
            </p:nvSpPr>
            <p:spPr>
              <a:xfrm>
                <a:off x="10035317" y="1885157"/>
                <a:ext cx="50914" cy="50914"/>
              </a:xfrm>
              <a:custGeom>
                <a:avLst/>
                <a:gdLst>
                  <a:gd name="connsiteX0" fmla="*/ 56204 w 54953"/>
                  <a:gd name="connsiteY0" fmla="*/ 28853 h 54953"/>
                  <a:gd name="connsiteX1" fmla="*/ 28805 w 54953"/>
                  <a:gd name="connsiteY1" fmla="*/ 56300 h 54953"/>
                  <a:gd name="connsiteX2" fmla="*/ 1405 w 54953"/>
                  <a:gd name="connsiteY2" fmla="*/ 28853 h 54953"/>
                  <a:gd name="connsiteX3" fmla="*/ 28805 w 54953"/>
                  <a:gd name="connsiteY3" fmla="*/ 1405 h 54953"/>
                  <a:gd name="connsiteX4" fmla="*/ 56204 w 54953"/>
                  <a:gd name="connsiteY4" fmla="*/ 28853 h 5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53" h="54953">
                    <a:moveTo>
                      <a:pt x="56204" y="28853"/>
                    </a:moveTo>
                    <a:cubicBezTo>
                      <a:pt x="56204" y="43999"/>
                      <a:pt x="43924" y="56300"/>
                      <a:pt x="28805" y="56300"/>
                    </a:cubicBezTo>
                    <a:cubicBezTo>
                      <a:pt x="13685" y="56300"/>
                      <a:pt x="1405" y="43999"/>
                      <a:pt x="1405" y="28853"/>
                    </a:cubicBezTo>
                    <a:cubicBezTo>
                      <a:pt x="1405" y="13707"/>
                      <a:pt x="13685" y="1405"/>
                      <a:pt x="28805" y="1405"/>
                    </a:cubicBezTo>
                    <a:cubicBezTo>
                      <a:pt x="43924" y="1405"/>
                      <a:pt x="56204" y="13636"/>
                      <a:pt x="56204" y="28853"/>
                    </a:cubicBezTo>
                    <a:close/>
                  </a:path>
                </a:pathLst>
              </a:custGeom>
              <a:solidFill>
                <a:srgbClr val="009AB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8" name="Freeform: Shape 537">
                <a:extLst>
                  <a:ext uri="{FF2B5EF4-FFF2-40B4-BE49-F238E27FC236}">
                    <a16:creationId xmlns:a16="http://schemas.microsoft.com/office/drawing/2014/main" id="{FAB4768E-67E1-21DB-AD80-0B0DA669E98C}"/>
                  </a:ext>
                </a:extLst>
              </p:cNvPr>
              <p:cNvSpPr/>
              <p:nvPr/>
            </p:nvSpPr>
            <p:spPr>
              <a:xfrm>
                <a:off x="9872479" y="1943078"/>
                <a:ext cx="90079" cy="46998"/>
              </a:xfrm>
              <a:custGeom>
                <a:avLst/>
                <a:gdLst>
                  <a:gd name="connsiteX0" fmla="*/ 1405 w 97225"/>
                  <a:gd name="connsiteY0" fmla="*/ 49759 h 50726"/>
                  <a:gd name="connsiteX1" fmla="*/ 49674 w 97225"/>
                  <a:gd name="connsiteY1" fmla="*/ 1405 h 50726"/>
                  <a:gd name="connsiteX2" fmla="*/ 97942 w 97225"/>
                  <a:gd name="connsiteY2" fmla="*/ 49759 h 50726"/>
                  <a:gd name="connsiteX3" fmla="*/ 1405 w 97225"/>
                  <a:gd name="connsiteY3" fmla="*/ 49759 h 50726"/>
                </a:gdLst>
                <a:ahLst/>
                <a:cxnLst>
                  <a:cxn ang="0">
                    <a:pos x="connsiteX0" y="connsiteY0"/>
                  </a:cxn>
                  <a:cxn ang="0">
                    <a:pos x="connsiteX1" y="connsiteY1"/>
                  </a:cxn>
                  <a:cxn ang="0">
                    <a:pos x="connsiteX2" y="connsiteY2"/>
                  </a:cxn>
                  <a:cxn ang="0">
                    <a:pos x="connsiteX3" y="connsiteY3"/>
                  </a:cxn>
                </a:cxnLst>
                <a:rect l="l" t="t" r="r" b="b"/>
                <a:pathLst>
                  <a:path w="97225" h="50726">
                    <a:moveTo>
                      <a:pt x="1405" y="49759"/>
                    </a:moveTo>
                    <a:cubicBezTo>
                      <a:pt x="1405" y="23022"/>
                      <a:pt x="22984" y="1405"/>
                      <a:pt x="49674" y="1405"/>
                    </a:cubicBezTo>
                    <a:cubicBezTo>
                      <a:pt x="76363" y="1405"/>
                      <a:pt x="97942" y="23022"/>
                      <a:pt x="97942" y="49759"/>
                    </a:cubicBezTo>
                    <a:lnTo>
                      <a:pt x="1405" y="49759"/>
                    </a:lnTo>
                    <a:close/>
                  </a:path>
                </a:pathLst>
              </a:custGeom>
              <a:solidFill>
                <a:srgbClr val="00EAE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9" name="Freeform: Shape 538">
                <a:extLst>
                  <a:ext uri="{FF2B5EF4-FFF2-40B4-BE49-F238E27FC236}">
                    <a16:creationId xmlns:a16="http://schemas.microsoft.com/office/drawing/2014/main" id="{C29DC53F-1594-A4FB-961F-496331B8A2CF}"/>
                  </a:ext>
                </a:extLst>
              </p:cNvPr>
              <p:cNvSpPr/>
              <p:nvPr/>
            </p:nvSpPr>
            <p:spPr>
              <a:xfrm>
                <a:off x="9891946" y="1885157"/>
                <a:ext cx="50914" cy="50914"/>
              </a:xfrm>
              <a:custGeom>
                <a:avLst/>
                <a:gdLst>
                  <a:gd name="connsiteX0" fmla="*/ 56204 w 54953"/>
                  <a:gd name="connsiteY0" fmla="*/ 28853 h 54953"/>
                  <a:gd name="connsiteX1" fmla="*/ 28805 w 54953"/>
                  <a:gd name="connsiteY1" fmla="*/ 56300 h 54953"/>
                  <a:gd name="connsiteX2" fmla="*/ 1405 w 54953"/>
                  <a:gd name="connsiteY2" fmla="*/ 28853 h 54953"/>
                  <a:gd name="connsiteX3" fmla="*/ 28805 w 54953"/>
                  <a:gd name="connsiteY3" fmla="*/ 1405 h 54953"/>
                  <a:gd name="connsiteX4" fmla="*/ 56204 w 54953"/>
                  <a:gd name="connsiteY4" fmla="*/ 28853 h 5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53" h="54953">
                    <a:moveTo>
                      <a:pt x="56204" y="28853"/>
                    </a:moveTo>
                    <a:cubicBezTo>
                      <a:pt x="56204" y="43999"/>
                      <a:pt x="43924" y="56300"/>
                      <a:pt x="28805" y="56300"/>
                    </a:cubicBezTo>
                    <a:cubicBezTo>
                      <a:pt x="13685" y="56300"/>
                      <a:pt x="1405" y="43999"/>
                      <a:pt x="1405" y="28853"/>
                    </a:cubicBezTo>
                    <a:cubicBezTo>
                      <a:pt x="1405" y="13707"/>
                      <a:pt x="13685" y="1405"/>
                      <a:pt x="28805" y="1405"/>
                    </a:cubicBezTo>
                    <a:cubicBezTo>
                      <a:pt x="43924" y="1405"/>
                      <a:pt x="56204" y="13636"/>
                      <a:pt x="56204" y="28853"/>
                    </a:cubicBezTo>
                    <a:close/>
                  </a:path>
                </a:pathLst>
              </a:custGeom>
              <a:solidFill>
                <a:srgbClr val="00EAE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40" name="Freeform: Shape 539">
                <a:extLst>
                  <a:ext uri="{FF2B5EF4-FFF2-40B4-BE49-F238E27FC236}">
                    <a16:creationId xmlns:a16="http://schemas.microsoft.com/office/drawing/2014/main" id="{D1B7F3FC-2D91-ABF2-1F0C-4B8D03F5015A}"/>
                  </a:ext>
                </a:extLst>
              </p:cNvPr>
              <p:cNvSpPr/>
              <p:nvPr/>
            </p:nvSpPr>
            <p:spPr>
              <a:xfrm>
                <a:off x="9730820" y="1612013"/>
                <a:ext cx="78330" cy="78330"/>
              </a:xfrm>
              <a:custGeom>
                <a:avLst/>
                <a:gdLst>
                  <a:gd name="connsiteX0" fmla="*/ 1405 w 84543"/>
                  <a:gd name="connsiteY0" fmla="*/ 1405 h 84543"/>
                  <a:gd name="connsiteX1" fmla="*/ 1405 w 84543"/>
                  <a:gd name="connsiteY1" fmla="*/ 86734 h 84543"/>
                  <a:gd name="connsiteX2" fmla="*/ 43995 w 84543"/>
                  <a:gd name="connsiteY2" fmla="*/ 86734 h 84543"/>
                  <a:gd name="connsiteX3" fmla="*/ 43995 w 84543"/>
                  <a:gd name="connsiteY3" fmla="*/ 44070 h 84543"/>
                  <a:gd name="connsiteX4" fmla="*/ 86585 w 84543"/>
                  <a:gd name="connsiteY4" fmla="*/ 44070 h 84543"/>
                  <a:gd name="connsiteX5" fmla="*/ 86585 w 84543"/>
                  <a:gd name="connsiteY5" fmla="*/ 1405 h 84543"/>
                  <a:gd name="connsiteX6" fmla="*/ 1405 w 84543"/>
                  <a:gd name="connsiteY6" fmla="*/ 1405 h 8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543" h="84543">
                    <a:moveTo>
                      <a:pt x="1405" y="1405"/>
                    </a:moveTo>
                    <a:lnTo>
                      <a:pt x="1405" y="86734"/>
                    </a:lnTo>
                    <a:lnTo>
                      <a:pt x="43995" y="86734"/>
                    </a:lnTo>
                    <a:lnTo>
                      <a:pt x="43995" y="44070"/>
                    </a:lnTo>
                    <a:lnTo>
                      <a:pt x="86585" y="44070"/>
                    </a:lnTo>
                    <a:lnTo>
                      <a:pt x="86585" y="1405"/>
                    </a:lnTo>
                    <a:lnTo>
                      <a:pt x="1405" y="1405"/>
                    </a:lnTo>
                    <a:close/>
                  </a:path>
                </a:pathLst>
              </a:custGeom>
              <a:solidFill>
                <a:srgbClr val="009AB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41" name="Freeform: Shape 540">
                <a:extLst>
                  <a:ext uri="{FF2B5EF4-FFF2-40B4-BE49-F238E27FC236}">
                    <a16:creationId xmlns:a16="http://schemas.microsoft.com/office/drawing/2014/main" id="{58353D5A-9F3C-B607-836B-6BC412C859ED}"/>
                  </a:ext>
                </a:extLst>
              </p:cNvPr>
              <p:cNvSpPr/>
              <p:nvPr/>
            </p:nvSpPr>
            <p:spPr>
              <a:xfrm>
                <a:off x="10027883" y="1611890"/>
                <a:ext cx="78330" cy="78330"/>
              </a:xfrm>
              <a:custGeom>
                <a:avLst/>
                <a:gdLst>
                  <a:gd name="connsiteX0" fmla="*/ 1405 w 84543"/>
                  <a:gd name="connsiteY0" fmla="*/ 1405 h 84543"/>
                  <a:gd name="connsiteX1" fmla="*/ 1405 w 84543"/>
                  <a:gd name="connsiteY1" fmla="*/ 44070 h 84543"/>
                  <a:gd name="connsiteX2" fmla="*/ 43995 w 84543"/>
                  <a:gd name="connsiteY2" fmla="*/ 44070 h 84543"/>
                  <a:gd name="connsiteX3" fmla="*/ 43995 w 84543"/>
                  <a:gd name="connsiteY3" fmla="*/ 86735 h 84543"/>
                  <a:gd name="connsiteX4" fmla="*/ 86585 w 84543"/>
                  <a:gd name="connsiteY4" fmla="*/ 86735 h 84543"/>
                  <a:gd name="connsiteX5" fmla="*/ 86585 w 84543"/>
                  <a:gd name="connsiteY5" fmla="*/ 1405 h 84543"/>
                  <a:gd name="connsiteX6" fmla="*/ 1405 w 84543"/>
                  <a:gd name="connsiteY6" fmla="*/ 1405 h 8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543" h="84543">
                    <a:moveTo>
                      <a:pt x="1405" y="1405"/>
                    </a:moveTo>
                    <a:lnTo>
                      <a:pt x="1405" y="44070"/>
                    </a:lnTo>
                    <a:lnTo>
                      <a:pt x="43995" y="44070"/>
                    </a:lnTo>
                    <a:lnTo>
                      <a:pt x="43995" y="86735"/>
                    </a:lnTo>
                    <a:lnTo>
                      <a:pt x="86585" y="86735"/>
                    </a:lnTo>
                    <a:lnTo>
                      <a:pt x="86585" y="1405"/>
                    </a:lnTo>
                    <a:lnTo>
                      <a:pt x="1405" y="1405"/>
                    </a:lnTo>
                    <a:close/>
                  </a:path>
                </a:pathLst>
              </a:custGeom>
              <a:solidFill>
                <a:srgbClr val="009AB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42" name="Freeform: Shape 541">
                <a:extLst>
                  <a:ext uri="{FF2B5EF4-FFF2-40B4-BE49-F238E27FC236}">
                    <a16:creationId xmlns:a16="http://schemas.microsoft.com/office/drawing/2014/main" id="{2C5921F1-6F9F-D90C-4FDA-663F50889BB7}"/>
                  </a:ext>
                </a:extLst>
              </p:cNvPr>
              <p:cNvSpPr/>
              <p:nvPr/>
            </p:nvSpPr>
            <p:spPr>
              <a:xfrm>
                <a:off x="9730820" y="1772772"/>
                <a:ext cx="78330" cy="78330"/>
              </a:xfrm>
              <a:custGeom>
                <a:avLst/>
                <a:gdLst>
                  <a:gd name="connsiteX0" fmla="*/ 43995 w 84543"/>
                  <a:gd name="connsiteY0" fmla="*/ 1405 h 84543"/>
                  <a:gd name="connsiteX1" fmla="*/ 1405 w 84543"/>
                  <a:gd name="connsiteY1" fmla="*/ 1405 h 84543"/>
                  <a:gd name="connsiteX2" fmla="*/ 1405 w 84543"/>
                  <a:gd name="connsiteY2" fmla="*/ 86734 h 84543"/>
                  <a:gd name="connsiteX3" fmla="*/ 86585 w 84543"/>
                  <a:gd name="connsiteY3" fmla="*/ 86734 h 84543"/>
                  <a:gd name="connsiteX4" fmla="*/ 86585 w 84543"/>
                  <a:gd name="connsiteY4" fmla="*/ 44070 h 84543"/>
                  <a:gd name="connsiteX5" fmla="*/ 43995 w 84543"/>
                  <a:gd name="connsiteY5" fmla="*/ 44070 h 84543"/>
                  <a:gd name="connsiteX6" fmla="*/ 43995 w 84543"/>
                  <a:gd name="connsiteY6" fmla="*/ 1405 h 8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543" h="84543">
                    <a:moveTo>
                      <a:pt x="43995" y="1405"/>
                    </a:moveTo>
                    <a:lnTo>
                      <a:pt x="1405" y="1405"/>
                    </a:lnTo>
                    <a:lnTo>
                      <a:pt x="1405" y="86734"/>
                    </a:lnTo>
                    <a:lnTo>
                      <a:pt x="86585" y="86734"/>
                    </a:lnTo>
                    <a:lnTo>
                      <a:pt x="86585" y="44070"/>
                    </a:lnTo>
                    <a:lnTo>
                      <a:pt x="43995" y="44070"/>
                    </a:lnTo>
                    <a:lnTo>
                      <a:pt x="43995" y="1405"/>
                    </a:lnTo>
                    <a:close/>
                  </a:path>
                </a:pathLst>
              </a:custGeom>
              <a:solidFill>
                <a:srgbClr val="009AB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43" name="Freeform: Shape 542">
                <a:extLst>
                  <a:ext uri="{FF2B5EF4-FFF2-40B4-BE49-F238E27FC236}">
                    <a16:creationId xmlns:a16="http://schemas.microsoft.com/office/drawing/2014/main" id="{1283C86E-DF62-B1B6-9032-F11C345C6C50}"/>
                  </a:ext>
                </a:extLst>
              </p:cNvPr>
              <p:cNvSpPr/>
              <p:nvPr/>
            </p:nvSpPr>
            <p:spPr>
              <a:xfrm>
                <a:off x="10027883" y="1772772"/>
                <a:ext cx="78330" cy="78330"/>
              </a:xfrm>
              <a:custGeom>
                <a:avLst/>
                <a:gdLst>
                  <a:gd name="connsiteX0" fmla="*/ 43995 w 84543"/>
                  <a:gd name="connsiteY0" fmla="*/ 44070 h 84543"/>
                  <a:gd name="connsiteX1" fmla="*/ 1405 w 84543"/>
                  <a:gd name="connsiteY1" fmla="*/ 44070 h 84543"/>
                  <a:gd name="connsiteX2" fmla="*/ 1405 w 84543"/>
                  <a:gd name="connsiteY2" fmla="*/ 86734 h 84543"/>
                  <a:gd name="connsiteX3" fmla="*/ 86585 w 84543"/>
                  <a:gd name="connsiteY3" fmla="*/ 86734 h 84543"/>
                  <a:gd name="connsiteX4" fmla="*/ 86585 w 84543"/>
                  <a:gd name="connsiteY4" fmla="*/ 1405 h 84543"/>
                  <a:gd name="connsiteX5" fmla="*/ 43995 w 84543"/>
                  <a:gd name="connsiteY5" fmla="*/ 1405 h 84543"/>
                  <a:gd name="connsiteX6" fmla="*/ 43995 w 84543"/>
                  <a:gd name="connsiteY6" fmla="*/ 44070 h 8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543" h="84543">
                    <a:moveTo>
                      <a:pt x="43995" y="44070"/>
                    </a:moveTo>
                    <a:lnTo>
                      <a:pt x="1405" y="44070"/>
                    </a:lnTo>
                    <a:lnTo>
                      <a:pt x="1405" y="86734"/>
                    </a:lnTo>
                    <a:lnTo>
                      <a:pt x="86585" y="86734"/>
                    </a:lnTo>
                    <a:lnTo>
                      <a:pt x="86585" y="1405"/>
                    </a:lnTo>
                    <a:lnTo>
                      <a:pt x="43995" y="1405"/>
                    </a:lnTo>
                    <a:lnTo>
                      <a:pt x="43995" y="44070"/>
                    </a:lnTo>
                    <a:close/>
                  </a:path>
                </a:pathLst>
              </a:custGeom>
              <a:solidFill>
                <a:srgbClr val="009AB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550" name="Text Placeholder 42">
            <a:extLst>
              <a:ext uri="{FF2B5EF4-FFF2-40B4-BE49-F238E27FC236}">
                <a16:creationId xmlns:a16="http://schemas.microsoft.com/office/drawing/2014/main" id="{52828C53-C3EB-2BAC-E59A-9F9A13CAE965}"/>
              </a:ext>
            </a:extLst>
          </p:cNvPr>
          <p:cNvSpPr txBox="1">
            <a:spLocks/>
          </p:cNvSpPr>
          <p:nvPr/>
        </p:nvSpPr>
        <p:spPr>
          <a:xfrm>
            <a:off x="8320639" y="2276274"/>
            <a:ext cx="3200400" cy="615553"/>
          </a:xfrm>
          <a:prstGeom prst="rect">
            <a:avLst/>
          </a:prstGeom>
        </p:spPr>
        <p:txBody>
          <a:bodyPr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0" cap="none" spc="0" normalizeH="0" baseline="0" noProof="0" dirty="0">
                <a:ln>
                  <a:noFill/>
                </a:ln>
                <a:solidFill>
                  <a:srgbClr val="00EAEA"/>
                </a:solidFill>
                <a:effectLst/>
                <a:uLnTx/>
                <a:uFillTx/>
                <a:latin typeface="Segoe UI Semibold"/>
                <a:ea typeface="+mn-ea"/>
                <a:cs typeface="Segoe UI" panose="020B0502040204020203" pitchFamily="34" charset="0"/>
              </a:rPr>
              <a:t>Partner ecosystem</a:t>
            </a:r>
          </a:p>
        </p:txBody>
      </p:sp>
      <p:sp>
        <p:nvSpPr>
          <p:cNvPr id="554" name="Text Placeholder 4">
            <a:extLst>
              <a:ext uri="{FF2B5EF4-FFF2-40B4-BE49-F238E27FC236}">
                <a16:creationId xmlns:a16="http://schemas.microsoft.com/office/drawing/2014/main" id="{2A0FB366-A022-2B09-013A-06CB2C2F796A}"/>
              </a:ext>
            </a:extLst>
          </p:cNvPr>
          <p:cNvSpPr txBox="1">
            <a:spLocks/>
          </p:cNvSpPr>
          <p:nvPr/>
        </p:nvSpPr>
        <p:spPr>
          <a:xfrm>
            <a:off x="8143164" y="3001063"/>
            <a:ext cx="3555350" cy="1815882"/>
          </a:xfrm>
          <a:prstGeom prst="rect">
            <a:avLst/>
          </a:prstGeom>
        </p:spPr>
        <p:txBody>
          <a:bodyP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Partners can attach rich and robust digital solutions to Microsoft Sustainability Manager to support reporting, governance, and emissions reduction initiatives with additional analytics, digital twins, and AI-driven automation. They can also unlock data for organizations on the front end of solutions using connectors.</a:t>
            </a:r>
          </a:p>
        </p:txBody>
      </p:sp>
      <p:pic>
        <p:nvPicPr>
          <p:cNvPr id="557" name="Picture 556" descr="3 dimensional abstract render of geometric wave texture on a white background">
            <a:extLst>
              <a:ext uri="{FF2B5EF4-FFF2-40B4-BE49-F238E27FC236}">
                <a16:creationId xmlns:a16="http://schemas.microsoft.com/office/drawing/2014/main" id="{422ED841-7353-0513-39EC-44E79507725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5091" r="1736" b="15091"/>
          <a:stretch/>
        </p:blipFill>
        <p:spPr>
          <a:xfrm>
            <a:off x="0" y="4925625"/>
            <a:ext cx="3993449" cy="1931621"/>
          </a:xfrm>
          <a:custGeom>
            <a:avLst/>
            <a:gdLst>
              <a:gd name="connsiteX0" fmla="*/ 0 w 1913090"/>
              <a:gd name="connsiteY0" fmla="*/ 0 h 1932376"/>
              <a:gd name="connsiteX1" fmla="*/ 1913090 w 1913090"/>
              <a:gd name="connsiteY1" fmla="*/ 0 h 1932376"/>
              <a:gd name="connsiteX2" fmla="*/ 1913090 w 1913090"/>
              <a:gd name="connsiteY2" fmla="*/ 1932376 h 1932376"/>
              <a:gd name="connsiteX3" fmla="*/ 0 w 1913090"/>
              <a:gd name="connsiteY3" fmla="*/ 1932376 h 1932376"/>
            </a:gdLst>
            <a:ahLst/>
            <a:cxnLst>
              <a:cxn ang="0">
                <a:pos x="connsiteX0" y="connsiteY0"/>
              </a:cxn>
              <a:cxn ang="0">
                <a:pos x="connsiteX1" y="connsiteY1"/>
              </a:cxn>
              <a:cxn ang="0">
                <a:pos x="connsiteX2" y="connsiteY2"/>
              </a:cxn>
              <a:cxn ang="0">
                <a:pos x="connsiteX3" y="connsiteY3"/>
              </a:cxn>
            </a:cxnLst>
            <a:rect l="l" t="t" r="r" b="b"/>
            <a:pathLst>
              <a:path w="1913090" h="1932376">
                <a:moveTo>
                  <a:pt x="0" y="0"/>
                </a:moveTo>
                <a:lnTo>
                  <a:pt x="1913090" y="0"/>
                </a:lnTo>
                <a:lnTo>
                  <a:pt x="1913090" y="1932376"/>
                </a:lnTo>
                <a:lnTo>
                  <a:pt x="0" y="1932376"/>
                </a:lnTo>
                <a:close/>
              </a:path>
            </a:pathLst>
          </a:custGeom>
        </p:spPr>
      </p:pic>
      <p:pic>
        <p:nvPicPr>
          <p:cNvPr id="558" name="Picture 557" descr="A contemporary office architectural building detail with glass facade">
            <a:extLst>
              <a:ext uri="{FF2B5EF4-FFF2-40B4-BE49-F238E27FC236}">
                <a16:creationId xmlns:a16="http://schemas.microsoft.com/office/drawing/2014/main" id="{EAC8C067-3413-E31D-D7B1-08A45A7CC07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697" t="13444" r="1776" b="13444"/>
          <a:stretch/>
        </p:blipFill>
        <p:spPr>
          <a:xfrm>
            <a:off x="4134551" y="4925624"/>
            <a:ext cx="3921312" cy="1932376"/>
          </a:xfrm>
          <a:custGeom>
            <a:avLst/>
            <a:gdLst>
              <a:gd name="connsiteX0" fmla="*/ 0 w 1913090"/>
              <a:gd name="connsiteY0" fmla="*/ 0 h 1932376"/>
              <a:gd name="connsiteX1" fmla="*/ 1913090 w 1913090"/>
              <a:gd name="connsiteY1" fmla="*/ 0 h 1932376"/>
              <a:gd name="connsiteX2" fmla="*/ 1913090 w 1913090"/>
              <a:gd name="connsiteY2" fmla="*/ 1932376 h 1932376"/>
              <a:gd name="connsiteX3" fmla="*/ 0 w 1913090"/>
              <a:gd name="connsiteY3" fmla="*/ 1932376 h 1932376"/>
            </a:gdLst>
            <a:ahLst/>
            <a:cxnLst>
              <a:cxn ang="0">
                <a:pos x="connsiteX0" y="connsiteY0"/>
              </a:cxn>
              <a:cxn ang="0">
                <a:pos x="connsiteX1" y="connsiteY1"/>
              </a:cxn>
              <a:cxn ang="0">
                <a:pos x="connsiteX2" y="connsiteY2"/>
              </a:cxn>
              <a:cxn ang="0">
                <a:pos x="connsiteX3" y="connsiteY3"/>
              </a:cxn>
            </a:cxnLst>
            <a:rect l="l" t="t" r="r" b="b"/>
            <a:pathLst>
              <a:path w="1913090" h="1932376">
                <a:moveTo>
                  <a:pt x="0" y="0"/>
                </a:moveTo>
                <a:lnTo>
                  <a:pt x="1913090" y="0"/>
                </a:lnTo>
                <a:lnTo>
                  <a:pt x="1913090" y="1932376"/>
                </a:lnTo>
                <a:lnTo>
                  <a:pt x="0" y="1932376"/>
                </a:lnTo>
                <a:close/>
              </a:path>
            </a:pathLst>
          </a:custGeom>
        </p:spPr>
      </p:pic>
      <p:pic>
        <p:nvPicPr>
          <p:cNvPr id="560" name="Picture 559" descr="A futuristic pedestrian footbridge against a sky background">
            <a:extLst>
              <a:ext uri="{FF2B5EF4-FFF2-40B4-BE49-F238E27FC236}">
                <a16:creationId xmlns:a16="http://schemas.microsoft.com/office/drawing/2014/main" id="{C2EE64E9-2A8C-4D32-BE72-C0BD8517104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697" t="13508" b="13508"/>
          <a:stretch/>
        </p:blipFill>
        <p:spPr>
          <a:xfrm>
            <a:off x="8196964" y="4925624"/>
            <a:ext cx="3995035" cy="1932376"/>
          </a:xfrm>
          <a:custGeom>
            <a:avLst/>
            <a:gdLst>
              <a:gd name="connsiteX0" fmla="*/ 0 w 1913090"/>
              <a:gd name="connsiteY0" fmla="*/ 0 h 1932376"/>
              <a:gd name="connsiteX1" fmla="*/ 1913090 w 1913090"/>
              <a:gd name="connsiteY1" fmla="*/ 0 h 1932376"/>
              <a:gd name="connsiteX2" fmla="*/ 1913090 w 1913090"/>
              <a:gd name="connsiteY2" fmla="*/ 1932376 h 1932376"/>
              <a:gd name="connsiteX3" fmla="*/ 0 w 1913090"/>
              <a:gd name="connsiteY3" fmla="*/ 1932376 h 1932376"/>
            </a:gdLst>
            <a:ahLst/>
            <a:cxnLst>
              <a:cxn ang="0">
                <a:pos x="connsiteX0" y="connsiteY0"/>
              </a:cxn>
              <a:cxn ang="0">
                <a:pos x="connsiteX1" y="connsiteY1"/>
              </a:cxn>
              <a:cxn ang="0">
                <a:pos x="connsiteX2" y="connsiteY2"/>
              </a:cxn>
              <a:cxn ang="0">
                <a:pos x="connsiteX3" y="connsiteY3"/>
              </a:cxn>
            </a:cxnLst>
            <a:rect l="l" t="t" r="r" b="b"/>
            <a:pathLst>
              <a:path w="1913090" h="1932376">
                <a:moveTo>
                  <a:pt x="0" y="0"/>
                </a:moveTo>
                <a:lnTo>
                  <a:pt x="1913090" y="0"/>
                </a:lnTo>
                <a:lnTo>
                  <a:pt x="1913090" y="1932376"/>
                </a:lnTo>
                <a:lnTo>
                  <a:pt x="0" y="1932376"/>
                </a:lnTo>
                <a:close/>
              </a:path>
            </a:pathLst>
          </a:custGeom>
        </p:spPr>
      </p:pic>
    </p:spTree>
    <p:extLst>
      <p:ext uri="{BB962C8B-B14F-4D97-AF65-F5344CB8AC3E}">
        <p14:creationId xmlns:p14="http://schemas.microsoft.com/office/powerpoint/2010/main" val="97963427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6D0FE5-D6FA-4957-9990-E9CC8354FAEA}"/>
              </a:ext>
            </a:extLst>
          </p:cNvPr>
          <p:cNvSpPr>
            <a:spLocks noGrp="1"/>
          </p:cNvSpPr>
          <p:nvPr>
            <p:ph type="title"/>
          </p:nvPr>
        </p:nvSpPr>
        <p:spPr/>
        <p:txBody>
          <a:bodyPr/>
          <a:lstStyle/>
          <a:p>
            <a:r>
              <a:rPr lang="en-US"/>
              <a:t>Microsoft Cloud for Sustainability strategic launch partners</a:t>
            </a:r>
          </a:p>
        </p:txBody>
      </p:sp>
      <p:sp>
        <p:nvSpPr>
          <p:cNvPr id="2362" name="Rectangle 2361" descr="A 4 segment circular infographic titled Security &amp; compliance. ">
            <a:extLst>
              <a:ext uri="{FF2B5EF4-FFF2-40B4-BE49-F238E27FC236}">
                <a16:creationId xmlns:a16="http://schemas.microsoft.com/office/drawing/2014/main" id="{8DF94BDE-C56D-952A-C56B-5A64BE49C9CB}"/>
              </a:ext>
            </a:extLst>
          </p:cNvPr>
          <p:cNvSpPr/>
          <p:nvPr/>
        </p:nvSpPr>
        <p:spPr bwMode="auto">
          <a:xfrm>
            <a:off x="0" y="1013460"/>
            <a:ext cx="12192000" cy="459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535" name="Group 2534">
            <a:extLst>
              <a:ext uri="{FF2B5EF4-FFF2-40B4-BE49-F238E27FC236}">
                <a16:creationId xmlns:a16="http://schemas.microsoft.com/office/drawing/2014/main" id="{9F258D8F-0FA0-221C-4477-0AD08C6D0D7D}"/>
              </a:ext>
              <a:ext uri="{C183D7F6-B498-43B3-948B-1728B52AA6E4}">
                <adec:decorative xmlns:adec="http://schemas.microsoft.com/office/drawing/2017/decorative" val="1"/>
              </a:ext>
            </a:extLst>
          </p:cNvPr>
          <p:cNvGrpSpPr/>
          <p:nvPr/>
        </p:nvGrpSpPr>
        <p:grpSpPr>
          <a:xfrm>
            <a:off x="4672358" y="2266950"/>
            <a:ext cx="2804779" cy="2804778"/>
            <a:chOff x="4672358" y="2266950"/>
            <a:chExt cx="2804779" cy="2804778"/>
          </a:xfrm>
        </p:grpSpPr>
        <p:sp>
          <p:nvSpPr>
            <p:cNvPr id="2536" name="Oval 2535">
              <a:extLst>
                <a:ext uri="{FF2B5EF4-FFF2-40B4-BE49-F238E27FC236}">
                  <a16:creationId xmlns:a16="http://schemas.microsoft.com/office/drawing/2014/main" id="{7799C380-C18D-9CF7-BE29-4E584B81B7BE}"/>
                </a:ext>
                <a:ext uri="{C183D7F6-B498-43B3-948B-1728B52AA6E4}">
                  <adec:decorative xmlns:adec="http://schemas.microsoft.com/office/drawing/2017/decorative" val="1"/>
                </a:ext>
              </a:extLst>
            </p:cNvPr>
            <p:cNvSpPr>
              <a:spLocks/>
            </p:cNvSpPr>
            <p:nvPr/>
          </p:nvSpPr>
          <p:spPr bwMode="auto">
            <a:xfrm>
              <a:off x="4672358" y="2266950"/>
              <a:ext cx="2804779" cy="2804778"/>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nvGrpSpPr>
            <p:cNvPr id="2537" name="Group 2536">
              <a:extLst>
                <a:ext uri="{FF2B5EF4-FFF2-40B4-BE49-F238E27FC236}">
                  <a16:creationId xmlns:a16="http://schemas.microsoft.com/office/drawing/2014/main" id="{4E7A40CA-38BA-1A44-AE14-4C1987C4164F}"/>
                </a:ext>
                <a:ext uri="{C183D7F6-B498-43B3-948B-1728B52AA6E4}">
                  <adec:decorative xmlns:adec="http://schemas.microsoft.com/office/drawing/2017/decorative" val="1"/>
                </a:ext>
              </a:extLst>
            </p:cNvPr>
            <p:cNvGrpSpPr/>
            <p:nvPr/>
          </p:nvGrpSpPr>
          <p:grpSpPr>
            <a:xfrm>
              <a:off x="4730683" y="2338071"/>
              <a:ext cx="2681548" cy="2676108"/>
              <a:chOff x="3863836" y="1079791"/>
              <a:chExt cx="4471600" cy="4462530"/>
            </a:xfrm>
          </p:grpSpPr>
          <p:sp>
            <p:nvSpPr>
              <p:cNvPr id="2544" name="Freeform: Shape 2543">
                <a:extLst>
                  <a:ext uri="{FF2B5EF4-FFF2-40B4-BE49-F238E27FC236}">
                    <a16:creationId xmlns:a16="http://schemas.microsoft.com/office/drawing/2014/main" id="{AA344AB1-5AF2-1C06-0483-CBA02D5C13AE}"/>
                  </a:ext>
                </a:extLst>
              </p:cNvPr>
              <p:cNvSpPr/>
              <p:nvPr/>
            </p:nvSpPr>
            <p:spPr bwMode="auto">
              <a:xfrm>
                <a:off x="3864521" y="1079791"/>
                <a:ext cx="2460079" cy="2200475"/>
              </a:xfrm>
              <a:custGeom>
                <a:avLst/>
                <a:gdLst>
                  <a:gd name="connsiteX0" fmla="*/ 2211090 w 2460079"/>
                  <a:gd name="connsiteY0" fmla="*/ 0 h 2200475"/>
                  <a:gd name="connsiteX1" fmla="*/ 2211090 w 2460079"/>
                  <a:gd name="connsiteY1" fmla="*/ 284870 h 2200475"/>
                  <a:gd name="connsiteX2" fmla="*/ 2215922 w 2460079"/>
                  <a:gd name="connsiteY2" fmla="*/ 284383 h 2200475"/>
                  <a:gd name="connsiteX3" fmla="*/ 2460079 w 2460079"/>
                  <a:gd name="connsiteY3" fmla="*/ 528540 h 2200475"/>
                  <a:gd name="connsiteX4" fmla="*/ 2215922 w 2460079"/>
                  <a:gd name="connsiteY4" fmla="*/ 772697 h 2200475"/>
                  <a:gd name="connsiteX5" fmla="*/ 2211090 w 2460079"/>
                  <a:gd name="connsiteY5" fmla="*/ 772210 h 2200475"/>
                  <a:gd name="connsiteX6" fmla="*/ 2211090 w 2460079"/>
                  <a:gd name="connsiteY6" fmla="*/ 1011310 h 2200475"/>
                  <a:gd name="connsiteX7" fmla="*/ 2109828 w 2460079"/>
                  <a:gd name="connsiteY7" fmla="*/ 1016406 h 2200475"/>
                  <a:gd name="connsiteX8" fmla="*/ 1016079 w 2460079"/>
                  <a:gd name="connsiteY8" fmla="*/ 2106408 h 2200475"/>
                  <a:gd name="connsiteX9" fmla="*/ 1011313 w 2460079"/>
                  <a:gd name="connsiteY9" fmla="*/ 2200475 h 2200475"/>
                  <a:gd name="connsiteX10" fmla="*/ 794678 w 2460079"/>
                  <a:gd name="connsiteY10" fmla="*/ 2200475 h 2200475"/>
                  <a:gd name="connsiteX11" fmla="*/ 791346 w 2460079"/>
                  <a:gd name="connsiteY11" fmla="*/ 2167428 h 2200475"/>
                  <a:gd name="connsiteX12" fmla="*/ 499703 w 2460079"/>
                  <a:gd name="connsiteY12" fmla="*/ 1929732 h 2200475"/>
                  <a:gd name="connsiteX13" fmla="*/ 208060 w 2460079"/>
                  <a:gd name="connsiteY13" fmla="*/ 2167428 h 2200475"/>
                  <a:gd name="connsiteX14" fmla="*/ 204729 w 2460079"/>
                  <a:gd name="connsiteY14" fmla="*/ 2200475 h 2200475"/>
                  <a:gd name="connsiteX15" fmla="*/ 0 w 2460079"/>
                  <a:gd name="connsiteY15" fmla="*/ 2200475 h 2200475"/>
                  <a:gd name="connsiteX16" fmla="*/ 9990 w 2460079"/>
                  <a:gd name="connsiteY16" fmla="*/ 2003007 h 2200475"/>
                  <a:gd name="connsiteX17" fmla="*/ 2006428 w 2460079"/>
                  <a:gd name="connsiteY17" fmla="*/ 10315 h 2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0079" h="2200475">
                    <a:moveTo>
                      <a:pt x="2211090" y="0"/>
                    </a:moveTo>
                    <a:lnTo>
                      <a:pt x="2211090" y="284870"/>
                    </a:lnTo>
                    <a:lnTo>
                      <a:pt x="2215922" y="284383"/>
                    </a:lnTo>
                    <a:cubicBezTo>
                      <a:pt x="2350766" y="284383"/>
                      <a:pt x="2460079" y="393696"/>
                      <a:pt x="2460079" y="528540"/>
                    </a:cubicBezTo>
                    <a:cubicBezTo>
                      <a:pt x="2460079" y="663384"/>
                      <a:pt x="2350766" y="772697"/>
                      <a:pt x="2215922" y="772697"/>
                    </a:cubicBezTo>
                    <a:lnTo>
                      <a:pt x="2211090" y="772210"/>
                    </a:lnTo>
                    <a:lnTo>
                      <a:pt x="2211090" y="1011310"/>
                    </a:lnTo>
                    <a:lnTo>
                      <a:pt x="2109828" y="1016406"/>
                    </a:lnTo>
                    <a:cubicBezTo>
                      <a:pt x="1533126" y="1074773"/>
                      <a:pt x="1074647" y="1531681"/>
                      <a:pt x="1016079" y="2106408"/>
                    </a:cubicBezTo>
                    <a:lnTo>
                      <a:pt x="1011313" y="2200475"/>
                    </a:lnTo>
                    <a:lnTo>
                      <a:pt x="794678" y="2200475"/>
                    </a:lnTo>
                    <a:lnTo>
                      <a:pt x="791346" y="2167428"/>
                    </a:lnTo>
                    <a:cubicBezTo>
                      <a:pt x="763588" y="2031775"/>
                      <a:pt x="643562" y="1929732"/>
                      <a:pt x="499703" y="1929732"/>
                    </a:cubicBezTo>
                    <a:cubicBezTo>
                      <a:pt x="355845" y="1929732"/>
                      <a:pt x="235819" y="2031775"/>
                      <a:pt x="208060" y="2167428"/>
                    </a:cubicBezTo>
                    <a:lnTo>
                      <a:pt x="204729" y="2200475"/>
                    </a:lnTo>
                    <a:lnTo>
                      <a:pt x="0" y="2200475"/>
                    </a:lnTo>
                    <a:lnTo>
                      <a:pt x="9990" y="2003007"/>
                    </a:lnTo>
                    <a:cubicBezTo>
                      <a:pt x="116894" y="952317"/>
                      <a:pt x="953763" y="117019"/>
                      <a:pt x="2006428" y="10315"/>
                    </a:cubicBezTo>
                    <a:close/>
                  </a:path>
                </a:pathLst>
              </a:custGeom>
              <a:solidFill>
                <a:srgbClr val="0044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45" name="Freeform: Shape 2544">
                <a:extLst>
                  <a:ext uri="{FF2B5EF4-FFF2-40B4-BE49-F238E27FC236}">
                    <a16:creationId xmlns:a16="http://schemas.microsoft.com/office/drawing/2014/main" id="{A8555DF0-387C-5FF0-E154-135F0469B80F}"/>
                  </a:ext>
                </a:extLst>
              </p:cNvPr>
              <p:cNvSpPr/>
              <p:nvPr/>
            </p:nvSpPr>
            <p:spPr bwMode="auto">
              <a:xfrm>
                <a:off x="5882224" y="3328315"/>
                <a:ext cx="2453212" cy="2214006"/>
              </a:xfrm>
              <a:custGeom>
                <a:avLst/>
                <a:gdLst>
                  <a:gd name="connsiteX0" fmla="*/ 1441898 w 2453212"/>
                  <a:gd name="connsiteY0" fmla="*/ 0 h 2214006"/>
                  <a:gd name="connsiteX1" fmla="*/ 1664244 w 2453212"/>
                  <a:gd name="connsiteY1" fmla="*/ 0 h 2214006"/>
                  <a:gd name="connsiteX2" fmla="*/ 1665044 w 2453212"/>
                  <a:gd name="connsiteY2" fmla="*/ 7934 h 2214006"/>
                  <a:gd name="connsiteX3" fmla="*/ 1956687 w 2453212"/>
                  <a:gd name="connsiteY3" fmla="*/ 245630 h 2214006"/>
                  <a:gd name="connsiteX4" fmla="*/ 2248330 w 2453212"/>
                  <a:gd name="connsiteY4" fmla="*/ 7934 h 2214006"/>
                  <a:gd name="connsiteX5" fmla="*/ 2249130 w 2453212"/>
                  <a:gd name="connsiteY5" fmla="*/ 0 h 2214006"/>
                  <a:gd name="connsiteX6" fmla="*/ 2453212 w 2453212"/>
                  <a:gd name="connsiteY6" fmla="*/ 0 h 2214006"/>
                  <a:gd name="connsiteX7" fmla="*/ 2442537 w 2453212"/>
                  <a:gd name="connsiteY7" fmla="*/ 210999 h 2214006"/>
                  <a:gd name="connsiteX8" fmla="*/ 446099 w 2453212"/>
                  <a:gd name="connsiteY8" fmla="*/ 2203691 h 2214006"/>
                  <a:gd name="connsiteX9" fmla="*/ 241436 w 2453212"/>
                  <a:gd name="connsiteY9" fmla="*/ 2214006 h 2214006"/>
                  <a:gd name="connsiteX10" fmla="*/ 241436 w 2453212"/>
                  <a:gd name="connsiteY10" fmla="*/ 1954238 h 2214006"/>
                  <a:gd name="connsiteX11" fmla="*/ 194951 w 2453212"/>
                  <a:gd name="connsiteY11" fmla="*/ 1949552 h 2214006"/>
                  <a:gd name="connsiteX12" fmla="*/ 0 w 2453212"/>
                  <a:gd name="connsiteY12" fmla="*/ 1710355 h 2214006"/>
                  <a:gd name="connsiteX13" fmla="*/ 194951 w 2453212"/>
                  <a:gd name="connsiteY13" fmla="*/ 1471159 h 2214006"/>
                  <a:gd name="connsiteX14" fmla="*/ 241436 w 2453212"/>
                  <a:gd name="connsiteY14" fmla="*/ 1466473 h 2214006"/>
                  <a:gd name="connsiteX15" fmla="*/ 241436 w 2453212"/>
                  <a:gd name="connsiteY15" fmla="*/ 1202696 h 2214006"/>
                  <a:gd name="connsiteX16" fmla="*/ 342697 w 2453212"/>
                  <a:gd name="connsiteY16" fmla="*/ 1197600 h 2214006"/>
                  <a:gd name="connsiteX17" fmla="*/ 1436446 w 2453212"/>
                  <a:gd name="connsiteY17" fmla="*/ 107598 h 221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3212" h="2214006">
                    <a:moveTo>
                      <a:pt x="1441898" y="0"/>
                    </a:moveTo>
                    <a:lnTo>
                      <a:pt x="1664244" y="0"/>
                    </a:lnTo>
                    <a:lnTo>
                      <a:pt x="1665044" y="7934"/>
                    </a:lnTo>
                    <a:cubicBezTo>
                      <a:pt x="1692803" y="143587"/>
                      <a:pt x="1812829" y="245630"/>
                      <a:pt x="1956687" y="245630"/>
                    </a:cubicBezTo>
                    <a:cubicBezTo>
                      <a:pt x="2100546" y="245630"/>
                      <a:pt x="2220572" y="143587"/>
                      <a:pt x="2248330" y="7934"/>
                    </a:cubicBezTo>
                    <a:lnTo>
                      <a:pt x="2249130" y="0"/>
                    </a:lnTo>
                    <a:lnTo>
                      <a:pt x="2453212" y="0"/>
                    </a:lnTo>
                    <a:lnTo>
                      <a:pt x="2442537" y="210999"/>
                    </a:lnTo>
                    <a:cubicBezTo>
                      <a:pt x="2335634" y="1261689"/>
                      <a:pt x="1498764" y="2096988"/>
                      <a:pt x="446099" y="2203691"/>
                    </a:cubicBezTo>
                    <a:lnTo>
                      <a:pt x="241436" y="2214006"/>
                    </a:lnTo>
                    <a:lnTo>
                      <a:pt x="241436" y="1954238"/>
                    </a:lnTo>
                    <a:lnTo>
                      <a:pt x="194951" y="1949552"/>
                    </a:lnTo>
                    <a:cubicBezTo>
                      <a:pt x="83693" y="1926785"/>
                      <a:pt x="0" y="1828344"/>
                      <a:pt x="0" y="1710355"/>
                    </a:cubicBezTo>
                    <a:cubicBezTo>
                      <a:pt x="0" y="1592367"/>
                      <a:pt x="83693" y="1493925"/>
                      <a:pt x="194951" y="1471159"/>
                    </a:cubicBezTo>
                    <a:lnTo>
                      <a:pt x="241436" y="1466473"/>
                    </a:lnTo>
                    <a:lnTo>
                      <a:pt x="241436" y="1202696"/>
                    </a:lnTo>
                    <a:lnTo>
                      <a:pt x="342697" y="1197600"/>
                    </a:lnTo>
                    <a:cubicBezTo>
                      <a:pt x="919400" y="1139234"/>
                      <a:pt x="1377878" y="682325"/>
                      <a:pt x="1436446" y="107598"/>
                    </a:cubicBezTo>
                    <a:close/>
                  </a:path>
                </a:pathLst>
              </a:custGeom>
              <a:solidFill>
                <a:srgbClr val="0044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46" name="Freeform: Shape 2545">
                <a:extLst>
                  <a:ext uri="{FF2B5EF4-FFF2-40B4-BE49-F238E27FC236}">
                    <a16:creationId xmlns:a16="http://schemas.microsoft.com/office/drawing/2014/main" id="{34DAFEE7-6B90-FBFE-F776-B84A69BC2966}"/>
                  </a:ext>
                </a:extLst>
              </p:cNvPr>
              <p:cNvSpPr/>
              <p:nvPr/>
            </p:nvSpPr>
            <p:spPr bwMode="auto">
              <a:xfrm>
                <a:off x="6123660" y="1079791"/>
                <a:ext cx="2211092" cy="2440620"/>
              </a:xfrm>
              <a:custGeom>
                <a:avLst/>
                <a:gdLst>
                  <a:gd name="connsiteX0" fmla="*/ 0 w 2211092"/>
                  <a:gd name="connsiteY0" fmla="*/ 0 h 2440620"/>
                  <a:gd name="connsiteX1" fmla="*/ 204663 w 2211092"/>
                  <a:gd name="connsiteY1" fmla="*/ 10315 h 2440620"/>
                  <a:gd name="connsiteX2" fmla="*/ 2201101 w 2211092"/>
                  <a:gd name="connsiteY2" fmla="*/ 2003007 h 2440620"/>
                  <a:gd name="connsiteX3" fmla="*/ 2211092 w 2211092"/>
                  <a:gd name="connsiteY3" fmla="*/ 2200475 h 2440620"/>
                  <a:gd name="connsiteX4" fmla="*/ 1959004 w 2211092"/>
                  <a:gd name="connsiteY4" fmla="*/ 2200475 h 2440620"/>
                  <a:gd name="connsiteX5" fmla="*/ 1954448 w 2211092"/>
                  <a:gd name="connsiteY5" fmla="*/ 2245669 h 2440620"/>
                  <a:gd name="connsiteX6" fmla="*/ 1715251 w 2211092"/>
                  <a:gd name="connsiteY6" fmla="*/ 2440620 h 2440620"/>
                  <a:gd name="connsiteX7" fmla="*/ 1476055 w 2211092"/>
                  <a:gd name="connsiteY7" fmla="*/ 2245669 h 2440620"/>
                  <a:gd name="connsiteX8" fmla="*/ 1471499 w 2211092"/>
                  <a:gd name="connsiteY8" fmla="*/ 2200475 h 2440620"/>
                  <a:gd name="connsiteX9" fmla="*/ 1199776 w 2211092"/>
                  <a:gd name="connsiteY9" fmla="*/ 2200475 h 2440620"/>
                  <a:gd name="connsiteX10" fmla="*/ 1195010 w 2211092"/>
                  <a:gd name="connsiteY10" fmla="*/ 2106408 h 2440620"/>
                  <a:gd name="connsiteX11" fmla="*/ 101261 w 2211092"/>
                  <a:gd name="connsiteY11" fmla="*/ 1016406 h 2440620"/>
                  <a:gd name="connsiteX12" fmla="*/ 0 w 2211092"/>
                  <a:gd name="connsiteY12" fmla="*/ 1011310 h 2440620"/>
                  <a:gd name="connsiteX13" fmla="*/ 0 w 2211092"/>
                  <a:gd name="connsiteY13" fmla="*/ 821874 h 2440620"/>
                  <a:gd name="connsiteX14" fmla="*/ 16778 w 2211092"/>
                  <a:gd name="connsiteY14" fmla="*/ 820183 h 2440620"/>
                  <a:gd name="connsiteX15" fmla="*/ 254474 w 2211092"/>
                  <a:gd name="connsiteY15" fmla="*/ 528540 h 2440620"/>
                  <a:gd name="connsiteX16" fmla="*/ 16778 w 2211092"/>
                  <a:gd name="connsiteY16" fmla="*/ 236897 h 2440620"/>
                  <a:gd name="connsiteX17" fmla="*/ 0 w 2211092"/>
                  <a:gd name="connsiteY17" fmla="*/ 235206 h 244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11092" h="2440620">
                    <a:moveTo>
                      <a:pt x="0" y="0"/>
                    </a:moveTo>
                    <a:lnTo>
                      <a:pt x="204663" y="10315"/>
                    </a:lnTo>
                    <a:cubicBezTo>
                      <a:pt x="1257328" y="117019"/>
                      <a:pt x="2094198" y="952317"/>
                      <a:pt x="2201101" y="2003007"/>
                    </a:cubicBezTo>
                    <a:lnTo>
                      <a:pt x="2211092" y="2200475"/>
                    </a:lnTo>
                    <a:lnTo>
                      <a:pt x="1959004" y="2200475"/>
                    </a:lnTo>
                    <a:lnTo>
                      <a:pt x="1954448" y="2245669"/>
                    </a:lnTo>
                    <a:cubicBezTo>
                      <a:pt x="1931681" y="2356927"/>
                      <a:pt x="1833240" y="2440620"/>
                      <a:pt x="1715251" y="2440620"/>
                    </a:cubicBezTo>
                    <a:cubicBezTo>
                      <a:pt x="1597263" y="2440620"/>
                      <a:pt x="1498821" y="2356927"/>
                      <a:pt x="1476055" y="2245669"/>
                    </a:cubicBezTo>
                    <a:lnTo>
                      <a:pt x="1471499" y="2200475"/>
                    </a:lnTo>
                    <a:lnTo>
                      <a:pt x="1199776" y="2200475"/>
                    </a:lnTo>
                    <a:lnTo>
                      <a:pt x="1195010" y="2106408"/>
                    </a:lnTo>
                    <a:cubicBezTo>
                      <a:pt x="1136442" y="1531681"/>
                      <a:pt x="677964" y="1074773"/>
                      <a:pt x="101261" y="1016406"/>
                    </a:cubicBezTo>
                    <a:lnTo>
                      <a:pt x="0" y="1011310"/>
                    </a:lnTo>
                    <a:lnTo>
                      <a:pt x="0" y="821874"/>
                    </a:lnTo>
                    <a:lnTo>
                      <a:pt x="16778" y="820183"/>
                    </a:lnTo>
                    <a:cubicBezTo>
                      <a:pt x="152431" y="792424"/>
                      <a:pt x="254474" y="672399"/>
                      <a:pt x="254474" y="528540"/>
                    </a:cubicBezTo>
                    <a:cubicBezTo>
                      <a:pt x="254474" y="384681"/>
                      <a:pt x="152431" y="264656"/>
                      <a:pt x="16778" y="236897"/>
                    </a:cubicBezTo>
                    <a:lnTo>
                      <a:pt x="0" y="235206"/>
                    </a:lnTo>
                    <a:close/>
                  </a:path>
                </a:pathLst>
              </a:custGeom>
              <a:solidFill>
                <a:srgbClr val="0044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547" name="Freeform: Shape 2546">
                <a:extLst>
                  <a:ext uri="{FF2B5EF4-FFF2-40B4-BE49-F238E27FC236}">
                    <a16:creationId xmlns:a16="http://schemas.microsoft.com/office/drawing/2014/main" id="{8922B3FB-BFF1-FD37-E531-1E2104A0B777}"/>
                  </a:ext>
                </a:extLst>
              </p:cNvPr>
              <p:cNvSpPr/>
              <p:nvPr/>
            </p:nvSpPr>
            <p:spPr bwMode="auto">
              <a:xfrm>
                <a:off x="3863836" y="3063057"/>
                <a:ext cx="2211775" cy="2479264"/>
              </a:xfrm>
              <a:custGeom>
                <a:avLst/>
                <a:gdLst>
                  <a:gd name="connsiteX0" fmla="*/ 500388 w 2211775"/>
                  <a:gd name="connsiteY0" fmla="*/ 0 h 2479264"/>
                  <a:gd name="connsiteX1" fmla="*/ 744545 w 2211775"/>
                  <a:gd name="connsiteY1" fmla="*/ 244157 h 2479264"/>
                  <a:gd name="connsiteX2" fmla="*/ 742418 w 2211775"/>
                  <a:gd name="connsiteY2" fmla="*/ 265258 h 2479264"/>
                  <a:gd name="connsiteX3" fmla="*/ 1011313 w 2211775"/>
                  <a:gd name="connsiteY3" fmla="*/ 265258 h 2479264"/>
                  <a:gd name="connsiteX4" fmla="*/ 1016764 w 2211775"/>
                  <a:gd name="connsiteY4" fmla="*/ 372856 h 2479264"/>
                  <a:gd name="connsiteX5" fmla="*/ 2110513 w 2211775"/>
                  <a:gd name="connsiteY5" fmla="*/ 1462858 h 2479264"/>
                  <a:gd name="connsiteX6" fmla="*/ 2211775 w 2211775"/>
                  <a:gd name="connsiteY6" fmla="*/ 1467954 h 2479264"/>
                  <a:gd name="connsiteX7" fmla="*/ 2211775 w 2211775"/>
                  <a:gd name="connsiteY7" fmla="*/ 1683040 h 2479264"/>
                  <a:gd name="connsiteX8" fmla="*/ 2202550 w 2211775"/>
                  <a:gd name="connsiteY8" fmla="*/ 1683970 h 2479264"/>
                  <a:gd name="connsiteX9" fmla="*/ 1964854 w 2211775"/>
                  <a:gd name="connsiteY9" fmla="*/ 1975613 h 2479264"/>
                  <a:gd name="connsiteX10" fmla="*/ 2202550 w 2211775"/>
                  <a:gd name="connsiteY10" fmla="*/ 2267256 h 2479264"/>
                  <a:gd name="connsiteX11" fmla="*/ 2211775 w 2211775"/>
                  <a:gd name="connsiteY11" fmla="*/ 2268186 h 2479264"/>
                  <a:gd name="connsiteX12" fmla="*/ 2211775 w 2211775"/>
                  <a:gd name="connsiteY12" fmla="*/ 2479264 h 2479264"/>
                  <a:gd name="connsiteX13" fmla="*/ 2007113 w 2211775"/>
                  <a:gd name="connsiteY13" fmla="*/ 2468949 h 2479264"/>
                  <a:gd name="connsiteX14" fmla="*/ 10675 w 2211775"/>
                  <a:gd name="connsiteY14" fmla="*/ 476257 h 2479264"/>
                  <a:gd name="connsiteX15" fmla="*/ 0 w 2211775"/>
                  <a:gd name="connsiteY15" fmla="*/ 265258 h 2479264"/>
                  <a:gd name="connsiteX16" fmla="*/ 258358 w 2211775"/>
                  <a:gd name="connsiteY16" fmla="*/ 265258 h 2479264"/>
                  <a:gd name="connsiteX17" fmla="*/ 256231 w 2211775"/>
                  <a:gd name="connsiteY17" fmla="*/ 244157 h 2479264"/>
                  <a:gd name="connsiteX18" fmla="*/ 500388 w 2211775"/>
                  <a:gd name="connsiteY18" fmla="*/ 0 h 247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1775" h="2479264">
                    <a:moveTo>
                      <a:pt x="500388" y="0"/>
                    </a:moveTo>
                    <a:cubicBezTo>
                      <a:pt x="635232" y="0"/>
                      <a:pt x="744545" y="109313"/>
                      <a:pt x="744545" y="244157"/>
                    </a:cubicBezTo>
                    <a:lnTo>
                      <a:pt x="742418" y="265258"/>
                    </a:lnTo>
                    <a:lnTo>
                      <a:pt x="1011313" y="265258"/>
                    </a:lnTo>
                    <a:lnTo>
                      <a:pt x="1016764" y="372856"/>
                    </a:lnTo>
                    <a:cubicBezTo>
                      <a:pt x="1075332" y="947583"/>
                      <a:pt x="1533811" y="1404492"/>
                      <a:pt x="2110513" y="1462858"/>
                    </a:cubicBezTo>
                    <a:lnTo>
                      <a:pt x="2211775" y="1467954"/>
                    </a:lnTo>
                    <a:lnTo>
                      <a:pt x="2211775" y="1683040"/>
                    </a:lnTo>
                    <a:lnTo>
                      <a:pt x="2202550" y="1683970"/>
                    </a:lnTo>
                    <a:cubicBezTo>
                      <a:pt x="2066898" y="1711729"/>
                      <a:pt x="1964854" y="1831755"/>
                      <a:pt x="1964854" y="1975613"/>
                    </a:cubicBezTo>
                    <a:cubicBezTo>
                      <a:pt x="1964854" y="2119472"/>
                      <a:pt x="2066898" y="2239498"/>
                      <a:pt x="2202550" y="2267256"/>
                    </a:cubicBezTo>
                    <a:lnTo>
                      <a:pt x="2211775" y="2268186"/>
                    </a:lnTo>
                    <a:lnTo>
                      <a:pt x="2211775" y="2479264"/>
                    </a:lnTo>
                    <a:lnTo>
                      <a:pt x="2007113" y="2468949"/>
                    </a:lnTo>
                    <a:cubicBezTo>
                      <a:pt x="954448" y="2362246"/>
                      <a:pt x="117579" y="1526947"/>
                      <a:pt x="10675" y="476257"/>
                    </a:cubicBezTo>
                    <a:lnTo>
                      <a:pt x="0" y="265258"/>
                    </a:lnTo>
                    <a:lnTo>
                      <a:pt x="258358" y="265258"/>
                    </a:lnTo>
                    <a:lnTo>
                      <a:pt x="256231" y="244157"/>
                    </a:lnTo>
                    <a:cubicBezTo>
                      <a:pt x="256231" y="109313"/>
                      <a:pt x="365544" y="0"/>
                      <a:pt x="500388" y="0"/>
                    </a:cubicBezTo>
                    <a:close/>
                  </a:path>
                </a:pathLst>
              </a:custGeom>
              <a:solidFill>
                <a:srgbClr val="0044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48" name="TextBox 2547">
                <a:extLst>
                  <a:ext uri="{FF2B5EF4-FFF2-40B4-BE49-F238E27FC236}">
                    <a16:creationId xmlns:a16="http://schemas.microsoft.com/office/drawing/2014/main" id="{E3674910-01BD-F8FD-0B48-0F03B1526423}"/>
                  </a:ext>
                </a:extLst>
              </p:cNvPr>
              <p:cNvSpPr txBox="1"/>
              <p:nvPr/>
            </p:nvSpPr>
            <p:spPr>
              <a:xfrm rot="3087890">
                <a:off x="5896470" y="2161829"/>
                <a:ext cx="1823379" cy="1026544"/>
              </a:xfrm>
              <a:prstGeom prst="rect">
                <a:avLst/>
              </a:prstGeom>
              <a:noFill/>
            </p:spPr>
            <p:txBody>
              <a:bodyPr wrap="square" lIns="0" tIns="0" bIns="0">
                <a:prstTxWarp prst="textArchUp">
                  <a:avLst/>
                </a:prstTxWarp>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Segoe UI Semibold"/>
                    <a:ea typeface="+mn-ea"/>
                    <a:cs typeface="+mn-cs"/>
                  </a:rPr>
                  <a:t>Unify DATA</a:t>
                </a:r>
                <a:br>
                  <a:rPr kumimoji="0" lang="en-US" sz="900" b="0" i="0" u="none" strike="noStrike" kern="1200" cap="all" spc="0" normalizeH="0" baseline="0" noProof="0">
                    <a:ln>
                      <a:noFill/>
                    </a:ln>
                    <a:solidFill>
                      <a:srgbClr val="FFFFFF"/>
                    </a:solidFill>
                    <a:effectLst/>
                    <a:uLnTx/>
                    <a:uFillTx/>
                    <a:latin typeface="Segoe UI Semibold"/>
                    <a:ea typeface="+mn-ea"/>
                    <a:cs typeface="+mn-cs"/>
                  </a:rPr>
                </a:br>
                <a:r>
                  <a:rPr kumimoji="0" lang="en-US" sz="900" b="0" i="0" u="none" strike="noStrike" kern="1200" cap="all" spc="0" normalizeH="0" baseline="0" noProof="0">
                    <a:ln>
                      <a:noFill/>
                    </a:ln>
                    <a:solidFill>
                      <a:srgbClr val="FFFFFF"/>
                    </a:solidFill>
                    <a:effectLst/>
                    <a:uLnTx/>
                    <a:uFillTx/>
                    <a:latin typeface="Segoe UI Semibold"/>
                    <a:ea typeface="+mn-ea"/>
                    <a:cs typeface="+mn-cs"/>
                  </a:rPr>
                  <a:t>INTELLIGENCE</a:t>
                </a:r>
              </a:p>
            </p:txBody>
          </p:sp>
          <p:sp>
            <p:nvSpPr>
              <p:cNvPr id="2549" name="TextBox 2548">
                <a:extLst>
                  <a:ext uri="{FF2B5EF4-FFF2-40B4-BE49-F238E27FC236}">
                    <a16:creationId xmlns:a16="http://schemas.microsoft.com/office/drawing/2014/main" id="{0C1EAFD6-3F0A-3F55-E870-C2E4EE4D22D6}"/>
                  </a:ext>
                </a:extLst>
              </p:cNvPr>
              <p:cNvSpPr txBox="1"/>
              <p:nvPr/>
            </p:nvSpPr>
            <p:spPr>
              <a:xfrm rot="18950607">
                <a:off x="4547658" y="2022132"/>
                <a:ext cx="1888106" cy="975266"/>
              </a:xfrm>
              <a:prstGeom prst="rect">
                <a:avLst/>
              </a:prstGeom>
              <a:noFill/>
            </p:spPr>
            <p:txBody>
              <a:bodyPr wrap="square" lIns="0" tIns="0" bIns="0">
                <a:prstTxWarp prst="textArchUp">
                  <a:avLst/>
                </a:prstTxWarp>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Segoe UI Semibold"/>
                    <a:ea typeface="+mn-ea"/>
                    <a:cs typeface="+mn-cs"/>
                  </a:rPr>
                  <a:t>Reduce</a:t>
                </a:r>
                <a:br>
                  <a:rPr kumimoji="0" lang="en-US" sz="900" b="0" i="0" u="none" strike="noStrike" kern="1200" cap="all" spc="0" normalizeH="0" baseline="0" noProof="0">
                    <a:ln>
                      <a:noFill/>
                    </a:ln>
                    <a:solidFill>
                      <a:srgbClr val="FFFFFF"/>
                    </a:solidFill>
                    <a:effectLst/>
                    <a:uLnTx/>
                    <a:uFillTx/>
                    <a:latin typeface="Segoe UI Semibold"/>
                    <a:ea typeface="+mn-ea"/>
                    <a:cs typeface="+mn-cs"/>
                  </a:rPr>
                </a:br>
                <a:r>
                  <a:rPr kumimoji="0" lang="en-US" sz="900" b="0" i="0" u="none" strike="noStrike" kern="1200" cap="all" spc="0" normalizeH="0" baseline="0" noProof="0">
                    <a:ln>
                      <a:noFill/>
                    </a:ln>
                    <a:solidFill>
                      <a:srgbClr val="FFFFFF"/>
                    </a:solidFill>
                    <a:effectLst/>
                    <a:uLnTx/>
                    <a:uFillTx/>
                    <a:latin typeface="Segoe UI Semibold"/>
                    <a:ea typeface="+mn-ea"/>
                    <a:cs typeface="+mn-cs"/>
                  </a:rPr>
                  <a:t>environmental</a:t>
                </a:r>
                <a:br>
                  <a:rPr kumimoji="0" lang="en-US" sz="900" b="0" i="0" u="none" strike="noStrike" kern="1200" cap="all" spc="0" normalizeH="0" baseline="0" noProof="0">
                    <a:ln>
                      <a:noFill/>
                    </a:ln>
                    <a:solidFill>
                      <a:srgbClr val="FFFFFF"/>
                    </a:solidFill>
                    <a:effectLst/>
                    <a:uLnTx/>
                    <a:uFillTx/>
                    <a:latin typeface="Segoe UI Semibold"/>
                    <a:ea typeface="+mn-ea"/>
                    <a:cs typeface="+mn-cs"/>
                  </a:rPr>
                </a:br>
                <a:r>
                  <a:rPr kumimoji="0" lang="en-US" sz="900" b="0" i="0" u="none" strike="noStrike" kern="1200" cap="all" spc="0" normalizeH="0" baseline="0" noProof="0">
                    <a:ln>
                      <a:noFill/>
                    </a:ln>
                    <a:solidFill>
                      <a:srgbClr val="FFFFFF"/>
                    </a:solidFill>
                    <a:effectLst/>
                    <a:uLnTx/>
                    <a:uFillTx/>
                    <a:latin typeface="Segoe UI Semibold"/>
                    <a:ea typeface="+mn-ea"/>
                    <a:cs typeface="+mn-cs"/>
                  </a:rPr>
                  <a:t>Impact of operations</a:t>
                </a:r>
              </a:p>
            </p:txBody>
          </p:sp>
          <p:sp>
            <p:nvSpPr>
              <p:cNvPr id="2550" name="TextBox 2549">
                <a:extLst>
                  <a:ext uri="{FF2B5EF4-FFF2-40B4-BE49-F238E27FC236}">
                    <a16:creationId xmlns:a16="http://schemas.microsoft.com/office/drawing/2014/main" id="{5D0409FD-A2EB-C575-1C24-67CBD2A5825F}"/>
                  </a:ext>
                </a:extLst>
              </p:cNvPr>
              <p:cNvSpPr txBox="1"/>
              <p:nvPr/>
            </p:nvSpPr>
            <p:spPr>
              <a:xfrm rot="18829684">
                <a:off x="5678938" y="3529478"/>
                <a:ext cx="2196883" cy="1006344"/>
              </a:xfrm>
              <a:prstGeom prst="rect">
                <a:avLst/>
              </a:prstGeom>
              <a:noFill/>
            </p:spPr>
            <p:txBody>
              <a:bodyPr wrap="square" lIns="0" tIns="0" bIns="0">
                <a:prstTxWarp prst="textArchDown">
                  <a:avLst>
                    <a:gd name="adj" fmla="val 471229"/>
                  </a:avLst>
                </a:prstTxWarp>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Segoe UI Semibold"/>
                    <a:ea typeface="+mn-ea"/>
                    <a:cs typeface="+mn-cs"/>
                  </a:rPr>
                  <a:t>Build A</a:t>
                </a:r>
                <a:br>
                  <a:rPr kumimoji="0" lang="en-US" sz="900" b="0" i="0" u="none" strike="noStrike" kern="1200" cap="all" spc="0" normalizeH="0" baseline="0" noProof="0">
                    <a:ln>
                      <a:noFill/>
                    </a:ln>
                    <a:solidFill>
                      <a:srgbClr val="FFFFFF"/>
                    </a:solidFill>
                    <a:effectLst/>
                    <a:uLnTx/>
                    <a:uFillTx/>
                    <a:latin typeface="Segoe UI Semibold"/>
                    <a:ea typeface="+mn-ea"/>
                    <a:cs typeface="+mn-cs"/>
                  </a:rPr>
                </a:br>
                <a:r>
                  <a:rPr kumimoji="0" lang="en-US" sz="900" b="0" i="0" u="none" strike="noStrike" kern="1200" cap="all" spc="0" normalizeH="0" baseline="0" noProof="0">
                    <a:ln>
                      <a:noFill/>
                    </a:ln>
                    <a:solidFill>
                      <a:srgbClr val="FFFFFF"/>
                    </a:solidFill>
                    <a:effectLst/>
                    <a:uLnTx/>
                    <a:uFillTx/>
                    <a:latin typeface="Segoe UI Semibold"/>
                    <a:ea typeface="+mn-ea"/>
                    <a:cs typeface="+mn-cs"/>
                  </a:rPr>
                  <a:t>sustainable it</a:t>
                </a:r>
                <a:br>
                  <a:rPr kumimoji="0" lang="en-US" sz="900" b="0" i="0" u="none" strike="noStrike" kern="1200" cap="all" spc="0" normalizeH="0" baseline="0" noProof="0">
                    <a:ln>
                      <a:noFill/>
                    </a:ln>
                    <a:solidFill>
                      <a:srgbClr val="FFFFFF"/>
                    </a:solidFill>
                    <a:effectLst/>
                    <a:uLnTx/>
                    <a:uFillTx/>
                    <a:latin typeface="Segoe UI Semibold"/>
                    <a:ea typeface="+mn-ea"/>
                    <a:cs typeface="+mn-cs"/>
                  </a:rPr>
                </a:br>
                <a:r>
                  <a:rPr kumimoji="0" lang="en-US" sz="900" b="0" i="0" u="none" strike="noStrike" kern="1200" cap="all" spc="0" normalizeH="0" baseline="0" noProof="0">
                    <a:ln>
                      <a:noFill/>
                    </a:ln>
                    <a:solidFill>
                      <a:srgbClr val="FFFFFF"/>
                    </a:solidFill>
                    <a:effectLst/>
                    <a:uLnTx/>
                    <a:uFillTx/>
                    <a:latin typeface="Segoe UI Semibold"/>
                    <a:ea typeface="+mn-ea"/>
                    <a:cs typeface="+mn-cs"/>
                  </a:rPr>
                  <a:t>infrastructure</a:t>
                </a:r>
              </a:p>
            </p:txBody>
          </p:sp>
          <p:sp>
            <p:nvSpPr>
              <p:cNvPr id="2551" name="TextBox 2550">
                <a:extLst>
                  <a:ext uri="{FF2B5EF4-FFF2-40B4-BE49-F238E27FC236}">
                    <a16:creationId xmlns:a16="http://schemas.microsoft.com/office/drawing/2014/main" id="{9A116359-4574-6F4A-A312-306519D0E1E9}"/>
                  </a:ext>
                </a:extLst>
              </p:cNvPr>
              <p:cNvSpPr txBox="1"/>
              <p:nvPr/>
            </p:nvSpPr>
            <p:spPr>
              <a:xfrm rot="2842905">
                <a:off x="4259203" y="3535589"/>
                <a:ext cx="1945465" cy="1006344"/>
              </a:xfrm>
              <a:prstGeom prst="rect">
                <a:avLst/>
              </a:prstGeom>
              <a:noFill/>
            </p:spPr>
            <p:txBody>
              <a:bodyPr wrap="square" lIns="0" tIns="0" bIns="0">
                <a:prstTxWarp prst="textArchDown">
                  <a:avLst>
                    <a:gd name="adj" fmla="val 111658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Segoe UI Semibold"/>
                    <a:ea typeface="+mn-ea"/>
                    <a:cs typeface="+mn-cs"/>
                  </a:rPr>
                  <a:t>CREATE sustainable</a:t>
                </a:r>
                <a:br>
                  <a:rPr kumimoji="0" lang="en-US" sz="900" b="0" i="0" u="none" strike="noStrike" kern="1200" cap="all" spc="0" normalizeH="0" baseline="0" noProof="0">
                    <a:ln>
                      <a:noFill/>
                    </a:ln>
                    <a:solidFill>
                      <a:srgbClr val="FFFFFF"/>
                    </a:solidFill>
                    <a:effectLst/>
                    <a:uLnTx/>
                    <a:uFillTx/>
                    <a:latin typeface="Segoe UI Semibold"/>
                    <a:ea typeface="+mn-ea"/>
                    <a:cs typeface="+mn-cs"/>
                  </a:rPr>
                </a:br>
                <a:r>
                  <a:rPr kumimoji="0" lang="en-US" sz="900" b="0" i="0" u="none" strike="noStrike" kern="1200" cap="all" spc="0" normalizeH="0" baseline="0" noProof="0">
                    <a:ln>
                      <a:noFill/>
                    </a:ln>
                    <a:solidFill>
                      <a:srgbClr val="FFFFFF"/>
                    </a:solidFill>
                    <a:effectLst/>
                    <a:uLnTx/>
                    <a:uFillTx/>
                    <a:latin typeface="Segoe UI Semibold"/>
                    <a:ea typeface="+mn-ea"/>
                    <a:cs typeface="+mn-cs"/>
                  </a:rPr>
                  <a:t>value chains</a:t>
                </a:r>
              </a:p>
            </p:txBody>
          </p:sp>
        </p:grpSp>
        <p:grpSp>
          <p:nvGrpSpPr>
            <p:cNvPr id="2538" name="Group 2537">
              <a:extLst>
                <a:ext uri="{FF2B5EF4-FFF2-40B4-BE49-F238E27FC236}">
                  <a16:creationId xmlns:a16="http://schemas.microsoft.com/office/drawing/2014/main" id="{6834B5B1-675C-9F5B-34D6-E6B96AF6326C}"/>
                </a:ext>
                <a:ext uri="{C183D7F6-B498-43B3-948B-1728B52AA6E4}">
                  <adec:decorative xmlns:adec="http://schemas.microsoft.com/office/drawing/2017/decorative" val="1"/>
                </a:ext>
              </a:extLst>
            </p:cNvPr>
            <p:cNvGrpSpPr/>
            <p:nvPr/>
          </p:nvGrpSpPr>
          <p:grpSpPr>
            <a:xfrm>
              <a:off x="6481670" y="3172402"/>
              <a:ext cx="74670" cy="92045"/>
              <a:chOff x="6766272" y="2607924"/>
              <a:chExt cx="108687" cy="133977"/>
            </a:xfrm>
          </p:grpSpPr>
          <p:sp>
            <p:nvSpPr>
              <p:cNvPr id="2542" name="Freeform: Shape 2541">
                <a:extLst>
                  <a:ext uri="{FF2B5EF4-FFF2-40B4-BE49-F238E27FC236}">
                    <a16:creationId xmlns:a16="http://schemas.microsoft.com/office/drawing/2014/main" id="{6836350B-FB7E-7756-EF6B-AEB07851ED0E}"/>
                  </a:ext>
                </a:extLst>
              </p:cNvPr>
              <p:cNvSpPr/>
              <p:nvPr/>
            </p:nvSpPr>
            <p:spPr>
              <a:xfrm rot="21562310">
                <a:off x="6766272" y="2607924"/>
                <a:ext cx="108687" cy="133977"/>
              </a:xfrm>
              <a:custGeom>
                <a:avLst/>
                <a:gdLst>
                  <a:gd name="connsiteX0" fmla="*/ 318720 w 360292"/>
                  <a:gd name="connsiteY0" fmla="*/ 180493 h 444129"/>
                  <a:gd name="connsiteX1" fmla="*/ 318720 w 360292"/>
                  <a:gd name="connsiteY1" fmla="*/ 141346 h 444129"/>
                  <a:gd name="connsiteX2" fmla="*/ 190539 w 360292"/>
                  <a:gd name="connsiteY2" fmla="*/ 346 h 444129"/>
                  <a:gd name="connsiteX3" fmla="*/ 180146 w 360292"/>
                  <a:gd name="connsiteY3" fmla="*/ 0 h 444129"/>
                  <a:gd name="connsiteX4" fmla="*/ 41572 w 360292"/>
                  <a:gd name="connsiteY4" fmla="*/ 138574 h 444129"/>
                  <a:gd name="connsiteX5" fmla="*/ 41572 w 360292"/>
                  <a:gd name="connsiteY5" fmla="*/ 180839 h 444129"/>
                  <a:gd name="connsiteX6" fmla="*/ 0 w 360292"/>
                  <a:gd name="connsiteY6" fmla="*/ 180839 h 444129"/>
                  <a:gd name="connsiteX7" fmla="*/ 0 w 360292"/>
                  <a:gd name="connsiteY7" fmla="*/ 444130 h 444129"/>
                  <a:gd name="connsiteX8" fmla="*/ 360293 w 360292"/>
                  <a:gd name="connsiteY8" fmla="*/ 444130 h 444129"/>
                  <a:gd name="connsiteX9" fmla="*/ 360293 w 360292"/>
                  <a:gd name="connsiteY9" fmla="*/ 180839 h 444129"/>
                  <a:gd name="connsiteX10" fmla="*/ 318720 w 360292"/>
                  <a:gd name="connsiteY10" fmla="*/ 180839 h 444129"/>
                  <a:gd name="connsiteX11" fmla="*/ 318720 w 360292"/>
                  <a:gd name="connsiteY11" fmla="*/ 180493 h 444129"/>
                  <a:gd name="connsiteX12" fmla="*/ 83491 w 360292"/>
                  <a:gd name="connsiteY12" fmla="*/ 138574 h 444129"/>
                  <a:gd name="connsiteX13" fmla="*/ 180493 w 360292"/>
                  <a:gd name="connsiteY13" fmla="*/ 41572 h 444129"/>
                  <a:gd name="connsiteX14" fmla="*/ 187768 w 360292"/>
                  <a:gd name="connsiteY14" fmla="*/ 41919 h 444129"/>
                  <a:gd name="connsiteX15" fmla="*/ 277148 w 360292"/>
                  <a:gd name="connsiteY15" fmla="*/ 141346 h 444129"/>
                  <a:gd name="connsiteX16" fmla="*/ 277148 w 360292"/>
                  <a:gd name="connsiteY16" fmla="*/ 180493 h 444129"/>
                  <a:gd name="connsiteX17" fmla="*/ 83491 w 360292"/>
                  <a:gd name="connsiteY17" fmla="*/ 180493 h 444129"/>
                  <a:gd name="connsiteX18" fmla="*/ 83491 w 360292"/>
                  <a:gd name="connsiteY18" fmla="*/ 138574 h 44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0292" h="444129">
                    <a:moveTo>
                      <a:pt x="318720" y="180493"/>
                    </a:moveTo>
                    <a:lnTo>
                      <a:pt x="318720" y="141346"/>
                    </a:lnTo>
                    <a:cubicBezTo>
                      <a:pt x="318720" y="68248"/>
                      <a:pt x="263291" y="5543"/>
                      <a:pt x="190539" y="346"/>
                    </a:cubicBezTo>
                    <a:cubicBezTo>
                      <a:pt x="187075" y="0"/>
                      <a:pt x="183611" y="0"/>
                      <a:pt x="180146" y="0"/>
                    </a:cubicBezTo>
                    <a:cubicBezTo>
                      <a:pt x="103584" y="0"/>
                      <a:pt x="41572" y="62012"/>
                      <a:pt x="41572" y="138574"/>
                    </a:cubicBezTo>
                    <a:lnTo>
                      <a:pt x="41572" y="180839"/>
                    </a:lnTo>
                    <a:lnTo>
                      <a:pt x="0" y="180839"/>
                    </a:lnTo>
                    <a:lnTo>
                      <a:pt x="0" y="444130"/>
                    </a:lnTo>
                    <a:lnTo>
                      <a:pt x="360293" y="444130"/>
                    </a:lnTo>
                    <a:lnTo>
                      <a:pt x="360293" y="180839"/>
                    </a:lnTo>
                    <a:lnTo>
                      <a:pt x="318720" y="180839"/>
                    </a:lnTo>
                    <a:lnTo>
                      <a:pt x="318720" y="180493"/>
                    </a:lnTo>
                    <a:close/>
                    <a:moveTo>
                      <a:pt x="83491" y="138574"/>
                    </a:moveTo>
                    <a:cubicBezTo>
                      <a:pt x="83491" y="85223"/>
                      <a:pt x="126795" y="41572"/>
                      <a:pt x="180493" y="41572"/>
                    </a:cubicBezTo>
                    <a:cubicBezTo>
                      <a:pt x="182918" y="41572"/>
                      <a:pt x="185343" y="41572"/>
                      <a:pt x="187768" y="41919"/>
                    </a:cubicBezTo>
                    <a:cubicBezTo>
                      <a:pt x="237655" y="45383"/>
                      <a:pt x="277148" y="89034"/>
                      <a:pt x="277148" y="141346"/>
                    </a:cubicBezTo>
                    <a:lnTo>
                      <a:pt x="277148" y="180493"/>
                    </a:lnTo>
                    <a:lnTo>
                      <a:pt x="83491" y="180493"/>
                    </a:lnTo>
                    <a:lnTo>
                      <a:pt x="83491" y="138574"/>
                    </a:lnTo>
                    <a:close/>
                  </a:path>
                </a:pathLst>
              </a:custGeom>
              <a:solidFill>
                <a:srgbClr val="009ABA"/>
              </a:solidFill>
              <a:ln w="244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Segoe UI Semibold"/>
                  <a:ea typeface="+mn-ea"/>
                  <a:cs typeface="+mn-cs"/>
                </a:endParaRPr>
              </a:p>
            </p:txBody>
          </p:sp>
          <p:sp>
            <p:nvSpPr>
              <p:cNvPr id="2543" name="Freeform 128">
                <a:extLst>
                  <a:ext uri="{FF2B5EF4-FFF2-40B4-BE49-F238E27FC236}">
                    <a16:creationId xmlns:a16="http://schemas.microsoft.com/office/drawing/2014/main" id="{FD126532-73A6-8DC6-CDC8-C2390809D44E}"/>
                  </a:ext>
                </a:extLst>
              </p:cNvPr>
              <p:cNvSpPr>
                <a:spLocks/>
              </p:cNvSpPr>
              <p:nvPr/>
            </p:nvSpPr>
            <p:spPr bwMode="auto">
              <a:xfrm rot="21562310">
                <a:off x="6807937" y="2686508"/>
                <a:ext cx="25967" cy="32550"/>
              </a:xfrm>
              <a:custGeom>
                <a:avLst/>
                <a:gdLst>
                  <a:gd name="T0" fmla="*/ 69 w 138"/>
                  <a:gd name="T1" fmla="*/ 173 h 173"/>
                  <a:gd name="T2" fmla="*/ 69 w 138"/>
                  <a:gd name="T3" fmla="*/ 173 h 173"/>
                  <a:gd name="T4" fmla="*/ 0 w 138"/>
                  <a:gd name="T5" fmla="*/ 77 h 173"/>
                  <a:gd name="T6" fmla="*/ 0 w 138"/>
                  <a:gd name="T7" fmla="*/ 29 h 173"/>
                  <a:gd name="T8" fmla="*/ 4 w 138"/>
                  <a:gd name="T9" fmla="*/ 29 h 173"/>
                  <a:gd name="T10" fmla="*/ 67 w 138"/>
                  <a:gd name="T11" fmla="*/ 2 h 173"/>
                  <a:gd name="T12" fmla="*/ 69 w 138"/>
                  <a:gd name="T13" fmla="*/ 0 h 173"/>
                  <a:gd name="T14" fmla="*/ 72 w 138"/>
                  <a:gd name="T15" fmla="*/ 2 h 173"/>
                  <a:gd name="T16" fmla="*/ 135 w 138"/>
                  <a:gd name="T17" fmla="*/ 29 h 173"/>
                  <a:gd name="T18" fmla="*/ 138 w 138"/>
                  <a:gd name="T19" fmla="*/ 29 h 173"/>
                  <a:gd name="T20" fmla="*/ 138 w 138"/>
                  <a:gd name="T21" fmla="*/ 78 h 173"/>
                  <a:gd name="T22" fmla="*/ 69 w 138"/>
                  <a:gd name="T23"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73">
                    <a:moveTo>
                      <a:pt x="69" y="173"/>
                    </a:moveTo>
                    <a:cubicBezTo>
                      <a:pt x="69" y="173"/>
                      <a:pt x="69" y="173"/>
                      <a:pt x="69" y="173"/>
                    </a:cubicBezTo>
                    <a:cubicBezTo>
                      <a:pt x="50" y="173"/>
                      <a:pt x="0" y="140"/>
                      <a:pt x="0" y="77"/>
                    </a:cubicBezTo>
                    <a:cubicBezTo>
                      <a:pt x="0" y="29"/>
                      <a:pt x="0" y="29"/>
                      <a:pt x="0" y="29"/>
                    </a:cubicBezTo>
                    <a:cubicBezTo>
                      <a:pt x="4" y="29"/>
                      <a:pt x="4" y="29"/>
                      <a:pt x="4" y="29"/>
                    </a:cubicBezTo>
                    <a:cubicBezTo>
                      <a:pt x="4" y="29"/>
                      <a:pt x="35" y="32"/>
                      <a:pt x="67" y="2"/>
                    </a:cubicBezTo>
                    <a:cubicBezTo>
                      <a:pt x="69" y="0"/>
                      <a:pt x="69" y="0"/>
                      <a:pt x="69" y="0"/>
                    </a:cubicBezTo>
                    <a:cubicBezTo>
                      <a:pt x="72" y="2"/>
                      <a:pt x="72" y="2"/>
                      <a:pt x="72" y="2"/>
                    </a:cubicBezTo>
                    <a:cubicBezTo>
                      <a:pt x="106" y="29"/>
                      <a:pt x="135" y="29"/>
                      <a:pt x="135" y="29"/>
                    </a:cubicBezTo>
                    <a:cubicBezTo>
                      <a:pt x="138" y="29"/>
                      <a:pt x="138" y="29"/>
                      <a:pt x="138" y="29"/>
                    </a:cubicBezTo>
                    <a:cubicBezTo>
                      <a:pt x="138" y="78"/>
                      <a:pt x="138" y="78"/>
                      <a:pt x="138" y="78"/>
                    </a:cubicBezTo>
                    <a:cubicBezTo>
                      <a:pt x="138" y="140"/>
                      <a:pt x="88" y="173"/>
                      <a:pt x="69" y="173"/>
                    </a:cubicBezTo>
                    <a:close/>
                  </a:path>
                </a:pathLst>
              </a:custGeom>
              <a:solidFill>
                <a:srgbClr val="00EAEA"/>
              </a:solidFill>
              <a:ln w="244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Segoe UI Semibold"/>
                  <a:ea typeface="+mn-ea"/>
                  <a:cs typeface="+mn-cs"/>
                </a:endParaRPr>
              </a:p>
            </p:txBody>
          </p:sp>
        </p:grpSp>
        <p:sp>
          <p:nvSpPr>
            <p:cNvPr id="2539" name="Oval 2538">
              <a:extLst>
                <a:ext uri="{FF2B5EF4-FFF2-40B4-BE49-F238E27FC236}">
                  <a16:creationId xmlns:a16="http://schemas.microsoft.com/office/drawing/2014/main" id="{A1DDD183-E62D-916C-544D-37C50B97586B}"/>
                </a:ext>
                <a:ext uri="{C183D7F6-B498-43B3-948B-1728B52AA6E4}">
                  <adec:decorative xmlns:adec="http://schemas.microsoft.com/office/drawing/2017/decorative" val="1"/>
                </a:ext>
              </a:extLst>
            </p:cNvPr>
            <p:cNvSpPr/>
            <p:nvPr/>
          </p:nvSpPr>
          <p:spPr bwMode="auto">
            <a:xfrm rot="21405841">
              <a:off x="5176258" y="2780166"/>
              <a:ext cx="1786139" cy="1792052"/>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ArchUp">
                <a:avLst>
                  <a:gd name="adj" fmla="val 11336766"/>
                </a:avLst>
              </a:prstTxWarp>
              <a:noAutofit/>
            </a:bodyPr>
            <a:lstStyle/>
            <a:p>
              <a:pPr marL="0" marR="0" lvl="0" indent="0" algn="ctr" defTabSz="590133" rtl="0" eaLnBrk="1" fontAlgn="auto" latinLnBrk="0" hangingPunct="1">
                <a:lnSpc>
                  <a:spcPct val="93000"/>
                </a:lnSpc>
                <a:spcBef>
                  <a:spcPts val="0"/>
                </a:spcBef>
                <a:spcAft>
                  <a:spcPts val="0"/>
                </a:spcAft>
                <a:buClrTx/>
                <a:buSzTx/>
                <a:buFontTx/>
                <a:buNone/>
                <a:tabLst>
                  <a:tab pos="584200" algn="l"/>
                  <a:tab pos="1168400" algn="l"/>
                  <a:tab pos="1765300" algn="l"/>
                  <a:tab pos="2349500" algn="l"/>
                  <a:tab pos="2946400" algn="l"/>
                  <a:tab pos="3530600" algn="l"/>
                  <a:tab pos="4127500" algn="l"/>
                  <a:tab pos="4711700" algn="l"/>
                  <a:tab pos="5308600" algn="l"/>
                  <a:tab pos="5892800" algn="l"/>
                  <a:tab pos="6489700" algn="l"/>
                  <a:tab pos="7073900" algn="l"/>
                  <a:tab pos="7670800" algn="l"/>
                  <a:tab pos="8255000" algn="l"/>
                  <a:tab pos="8851900" algn="l"/>
                  <a:tab pos="9436100" algn="l"/>
                  <a:tab pos="10020300" algn="l"/>
                  <a:tab pos="10617200" algn="l"/>
                  <a:tab pos="11201400" algn="l"/>
                  <a:tab pos="11798300" algn="l"/>
                </a:tabLst>
                <a:defRPr/>
              </a:pPr>
              <a:r>
                <a:rPr kumimoji="0" lang="en-US" sz="700" b="1" i="0" u="none" strike="noStrike" kern="0" cap="none" spc="0" normalizeH="0" baseline="0" noProof="0">
                  <a:ln>
                    <a:noFill/>
                  </a:ln>
                  <a:solidFill>
                    <a:srgbClr val="00445E"/>
                  </a:solidFill>
                  <a:effectLst/>
                  <a:uLnTx/>
                  <a:uFillTx/>
                  <a:latin typeface="Segoe UI Semibold"/>
                  <a:ea typeface="+mn-ea"/>
                  <a:cs typeface="Segoe UI Semibold" panose="020B0702040204020203" pitchFamily="34" charset="0"/>
                  <a:sym typeface="'Roboto-Bold'"/>
                </a:rPr>
                <a:t>Security &amp; Compliance</a:t>
              </a:r>
            </a:p>
          </p:txBody>
        </p:sp>
        <p:sp>
          <p:nvSpPr>
            <p:cNvPr id="2540" name="Arc 2539">
              <a:extLst>
                <a:ext uri="{FF2B5EF4-FFF2-40B4-BE49-F238E27FC236}">
                  <a16:creationId xmlns:a16="http://schemas.microsoft.com/office/drawing/2014/main" id="{68B9E67A-7C10-9578-4D88-1140FA6313F2}"/>
                </a:ext>
                <a:ext uri="{C183D7F6-B498-43B3-948B-1728B52AA6E4}">
                  <adec:decorative xmlns:adec="http://schemas.microsoft.com/office/drawing/2017/decorative" val="1"/>
                </a:ext>
              </a:extLst>
            </p:cNvPr>
            <p:cNvSpPr/>
            <p:nvPr/>
          </p:nvSpPr>
          <p:spPr bwMode="auto">
            <a:xfrm>
              <a:off x="5430567" y="3038365"/>
              <a:ext cx="1275654" cy="1275654"/>
            </a:xfrm>
            <a:prstGeom prst="arc">
              <a:avLst>
                <a:gd name="adj1" fmla="val 19332754"/>
                <a:gd name="adj2" fmla="val 13395548"/>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541" name="Picture 2540">
              <a:extLst>
                <a:ext uri="{FF2B5EF4-FFF2-40B4-BE49-F238E27FC236}">
                  <a16:creationId xmlns:a16="http://schemas.microsoft.com/office/drawing/2014/main" id="{12A22292-5183-C942-39A4-B66178C44561}"/>
                </a:ext>
                <a:ext uri="{C183D7F6-B498-43B3-948B-1728B52AA6E4}">
                  <adec:decorative xmlns:adec="http://schemas.microsoft.com/office/drawing/2017/decorative" val="1"/>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5520652" y="3128449"/>
              <a:ext cx="1095485" cy="1095485"/>
            </a:xfrm>
            <a:prstGeom prst="flowChartConnector">
              <a:avLst/>
            </a:prstGeom>
          </p:spPr>
        </p:pic>
      </p:grpSp>
      <p:sp>
        <p:nvSpPr>
          <p:cNvPr id="2620" name="Freeform: Shape 2619" descr="Reduce environmental impact of operations&#10;">
            <a:extLst>
              <a:ext uri="{FF2B5EF4-FFF2-40B4-BE49-F238E27FC236}">
                <a16:creationId xmlns:a16="http://schemas.microsoft.com/office/drawing/2014/main" id="{7E87DD9B-F128-A03C-6698-CFD0D572F1F4}"/>
              </a:ext>
              <a:ext uri="{C183D7F6-B498-43B3-948B-1728B52AA6E4}">
                <adec:decorative xmlns:adec="http://schemas.microsoft.com/office/drawing/2017/decorative" val="0"/>
              </a:ext>
            </a:extLst>
          </p:cNvPr>
          <p:cNvSpPr/>
          <p:nvPr/>
        </p:nvSpPr>
        <p:spPr bwMode="auto">
          <a:xfrm>
            <a:off x="1" y="1047415"/>
            <a:ext cx="6074069" cy="2608935"/>
          </a:xfrm>
          <a:custGeom>
            <a:avLst/>
            <a:gdLst>
              <a:gd name="connsiteX0" fmla="*/ 0 w 6074069"/>
              <a:gd name="connsiteY0" fmla="*/ 0 h 2608935"/>
              <a:gd name="connsiteX1" fmla="*/ 6074069 w 6074069"/>
              <a:gd name="connsiteY1" fmla="*/ 0 h 2608935"/>
              <a:gd name="connsiteX2" fmla="*/ 6074069 w 6074069"/>
              <a:gd name="connsiteY2" fmla="*/ 1219569 h 2608935"/>
              <a:gd name="connsiteX3" fmla="*/ 5931362 w 6074069"/>
              <a:gd name="connsiteY3" fmla="*/ 1226775 h 2608935"/>
              <a:gd name="connsiteX4" fmla="*/ 4679598 w 6074069"/>
              <a:gd name="connsiteY4" fmla="*/ 2478538 h 2608935"/>
              <a:gd name="connsiteX5" fmla="*/ 4673014 w 6074069"/>
              <a:gd name="connsiteY5" fmla="*/ 2608935 h 2608935"/>
              <a:gd name="connsiteX6" fmla="*/ 0 w 6074069"/>
              <a:gd name="connsiteY6" fmla="*/ 2608935 h 2608935"/>
              <a:gd name="connsiteX7" fmla="*/ 0 w 6074069"/>
              <a:gd name="connsiteY7" fmla="*/ 0 h 260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4069" h="2608935">
                <a:moveTo>
                  <a:pt x="0" y="0"/>
                </a:moveTo>
                <a:lnTo>
                  <a:pt x="6074069" y="0"/>
                </a:lnTo>
                <a:lnTo>
                  <a:pt x="6074069" y="1219569"/>
                </a:lnTo>
                <a:lnTo>
                  <a:pt x="5931362" y="1226775"/>
                </a:lnTo>
                <a:cubicBezTo>
                  <a:pt x="5271342" y="1293804"/>
                  <a:pt x="4746627" y="1818519"/>
                  <a:pt x="4679598" y="2478538"/>
                </a:cubicBezTo>
                <a:lnTo>
                  <a:pt x="4673014" y="2608935"/>
                </a:lnTo>
                <a:lnTo>
                  <a:pt x="0" y="2608935"/>
                </a:lnTo>
                <a:lnTo>
                  <a:pt x="0" y="0"/>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sng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624" name="Picture 2623" descr="ABB logo">
            <a:extLst>
              <a:ext uri="{FF2B5EF4-FFF2-40B4-BE49-F238E27FC236}">
                <a16:creationId xmlns:a16="http://schemas.microsoft.com/office/drawing/2014/main" id="{B653F90F-963B-3550-EF6C-3536A03F30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2725" y="1194472"/>
            <a:ext cx="442318" cy="237454"/>
          </a:xfrm>
          <a:prstGeom prst="rect">
            <a:avLst/>
          </a:prstGeom>
        </p:spPr>
      </p:pic>
      <p:sp>
        <p:nvSpPr>
          <p:cNvPr id="2625" name="TextBox 2624">
            <a:extLst>
              <a:ext uri="{FF2B5EF4-FFF2-40B4-BE49-F238E27FC236}">
                <a16:creationId xmlns:a16="http://schemas.microsoft.com/office/drawing/2014/main" id="{D8E6AC5C-0480-2AF2-A97D-B9409183B901}"/>
              </a:ext>
            </a:extLst>
          </p:cNvPr>
          <p:cNvSpPr txBox="1"/>
          <p:nvPr/>
        </p:nvSpPr>
        <p:spPr>
          <a:xfrm>
            <a:off x="1235202" y="1216499"/>
            <a:ext cx="447044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015471"/>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Ability</a:t>
            </a:r>
            <a:r>
              <a:rPr kumimoji="0" lang="en-US" sz="1000" b="0" i="0" u="none" strike="noStrike" kern="1200" cap="none" spc="0" normalizeH="0" baseline="30000" noProof="0" err="1">
                <a:ln>
                  <a:noFill/>
                </a:ln>
                <a:solidFill>
                  <a:srgbClr val="015471"/>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TM</a:t>
            </a:r>
            <a:r>
              <a:rPr kumimoji="0" lang="en-US" sz="1000" b="0" i="0" u="none" strike="noStrike" kern="1200" cap="none" spc="0" normalizeH="0" baseline="30000" noProof="0">
                <a:ln>
                  <a:noFill/>
                </a:ln>
                <a:solidFill>
                  <a:srgbClr val="015471"/>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 </a:t>
            </a:r>
            <a:r>
              <a:rPr kumimoji="0" lang="en-US" sz="1000" b="0" i="0" u="none" strike="noStrike" kern="1200" cap="none" spc="0" normalizeH="0" baseline="0" noProof="0">
                <a:ln>
                  <a:noFill/>
                </a:ln>
                <a:solidFill>
                  <a:srgbClr val="015471"/>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solutions</a:t>
            </a:r>
            <a:endParaRPr kumimoji="0" lang="en-US" sz="1000" b="0" i="0" u="none" strike="noStrike" kern="1200" cap="none" spc="0" normalizeH="0" baseline="0" noProof="0">
              <a:ln>
                <a:noFill/>
              </a:ln>
              <a:solidFill>
                <a:srgbClr val="015471"/>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23130"/>
                </a:solidFill>
                <a:effectLst/>
                <a:uLnTx/>
                <a:uFillTx/>
                <a:latin typeface="Segoe UI"/>
                <a:ea typeface="+mn-ea"/>
                <a:cs typeface="+mn-cs"/>
              </a:rPr>
              <a:t>Empower insights for safer, smarter and more resource efficient operations</a:t>
            </a:r>
          </a:p>
        </p:txBody>
      </p:sp>
      <p:pic>
        <p:nvPicPr>
          <p:cNvPr id="2626" name="Picture 2625" descr="Bentley logo">
            <a:extLst>
              <a:ext uri="{FF2B5EF4-FFF2-40B4-BE49-F238E27FC236}">
                <a16:creationId xmlns:a16="http://schemas.microsoft.com/office/drawing/2014/main" id="{08D4DA93-49F9-4961-FDE2-3300C84D0CB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6403" y="1628743"/>
            <a:ext cx="548640" cy="128252"/>
          </a:xfrm>
          <a:prstGeom prst="rect">
            <a:avLst/>
          </a:prstGeom>
        </p:spPr>
      </p:pic>
      <p:sp>
        <p:nvSpPr>
          <p:cNvPr id="2627" name="TextBox 2626">
            <a:extLst>
              <a:ext uri="{FF2B5EF4-FFF2-40B4-BE49-F238E27FC236}">
                <a16:creationId xmlns:a16="http://schemas.microsoft.com/office/drawing/2014/main" id="{8330AB5E-1768-E521-DBC4-ED7D6DCCBE5E}"/>
              </a:ext>
            </a:extLst>
          </p:cNvPr>
          <p:cNvSpPr txBox="1"/>
          <p:nvPr/>
        </p:nvSpPr>
        <p:spPr>
          <a:xfrm>
            <a:off x="1235202" y="1639115"/>
            <a:ext cx="2707576"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015471"/>
                </a:solidFill>
                <a:effectLst/>
                <a:uLnTx/>
                <a:uFillTx/>
                <a:latin typeface="Segoe UI Semibold"/>
                <a:ea typeface="+mn-ea"/>
                <a:cs typeface="+mn-cs"/>
                <a:hlinkClick r:id="rId7">
                  <a:extLst>
                    <a:ext uri="{A12FA001-AC4F-418D-AE19-62706E023703}">
                      <ahyp:hlinkClr xmlns:ahyp="http://schemas.microsoft.com/office/drawing/2018/hyperlinkcolor" val="tx"/>
                    </a:ext>
                  </a:extLst>
                </a:hlinkClick>
              </a:rPr>
              <a:t>iTwin</a:t>
            </a:r>
            <a:r>
              <a:rPr kumimoji="0" lang="en-US" sz="1000" b="0" i="0" u="none" strike="noStrike" kern="1200" cap="none" spc="0" normalizeH="0" baseline="0" noProof="0">
                <a:ln>
                  <a:noFill/>
                </a:ln>
                <a:solidFill>
                  <a:srgbClr val="015471"/>
                </a:solidFill>
                <a:effectLst/>
                <a:uLnTx/>
                <a:uFillTx/>
                <a:latin typeface="Segoe UI Semibold"/>
                <a:ea typeface="+mn-ea"/>
                <a:cs typeface="+mn-cs"/>
                <a:hlinkClick r:id="rId7">
                  <a:extLst>
                    <a:ext uri="{A12FA001-AC4F-418D-AE19-62706E023703}">
                      <ahyp:hlinkClr xmlns:ahyp="http://schemas.microsoft.com/office/drawing/2018/hyperlinkcolor" val="tx"/>
                    </a:ext>
                  </a:extLst>
                </a:hlinkClick>
              </a:rPr>
              <a:t> Services </a:t>
            </a:r>
            <a:endParaRPr kumimoji="0" lang="en-US" sz="1000" b="0" i="0" u="none" strike="noStrike" kern="1200" cap="none" spc="0" normalizeH="0" baseline="0" noProof="0">
              <a:ln>
                <a:noFill/>
              </a:ln>
              <a:solidFill>
                <a:srgbClr val="015471"/>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23130"/>
                </a:solidFill>
                <a:effectLst/>
                <a:uLnTx/>
                <a:uFillTx/>
                <a:latin typeface="Segoe UI"/>
                <a:ea typeface="+mn-ea"/>
                <a:cs typeface="+mn-cs"/>
              </a:rPr>
              <a:t>Create, visualize, and analyze digital twins</a:t>
            </a:r>
          </a:p>
        </p:txBody>
      </p:sp>
      <p:pic>
        <p:nvPicPr>
          <p:cNvPr id="2628" name="Picture 2627" descr="Honeywell logo">
            <a:extLst>
              <a:ext uri="{FF2B5EF4-FFF2-40B4-BE49-F238E27FC236}">
                <a16:creationId xmlns:a16="http://schemas.microsoft.com/office/drawing/2014/main" id="{256FD37A-B0BD-90D5-D523-19C4B4AB131A}"/>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9524" b="89524" l="9873" r="93418">
                        <a14:foregroundMark x1="11899" y1="45714" x2="11899" y2="45714"/>
                        <a14:foregroundMark x1="23291" y1="55238" x2="23291" y2="55238"/>
                        <a14:foregroundMark x1="34937" y1="57143" x2="34937" y2="57143"/>
                        <a14:foregroundMark x1="45823" y1="55238" x2="45823" y2="55238"/>
                        <a14:foregroundMark x1="76456" y1="63810" x2="76456" y2="63810"/>
                        <a14:foregroundMark x1="88608" y1="48571" x2="88608" y2="48571"/>
                        <a14:foregroundMark x1="93418" y1="48571" x2="93418" y2="48571"/>
                      </a14:backgroundRemoval>
                    </a14:imgEffect>
                  </a14:imgLayer>
                </a14:imgProps>
              </a:ext>
              <a:ext uri="{28A0092B-C50C-407E-A947-70E740481C1C}">
                <a14:useLocalDpi xmlns:a14="http://schemas.microsoft.com/office/drawing/2010/main"/>
              </a:ext>
            </a:extLst>
          </a:blip>
          <a:stretch>
            <a:fillRect/>
          </a:stretch>
        </p:blipFill>
        <p:spPr>
          <a:xfrm>
            <a:off x="384864" y="1991329"/>
            <a:ext cx="808279" cy="214231"/>
          </a:xfrm>
          <a:prstGeom prst="rect">
            <a:avLst/>
          </a:prstGeom>
        </p:spPr>
      </p:pic>
      <p:sp>
        <p:nvSpPr>
          <p:cNvPr id="2629" name="TextBox 2628">
            <a:extLst>
              <a:ext uri="{FF2B5EF4-FFF2-40B4-BE49-F238E27FC236}">
                <a16:creationId xmlns:a16="http://schemas.microsoft.com/office/drawing/2014/main" id="{4E0B0374-A7A5-457F-D32B-4A16F541CFBF}"/>
              </a:ext>
            </a:extLst>
          </p:cNvPr>
          <p:cNvSpPr txBox="1"/>
          <p:nvPr/>
        </p:nvSpPr>
        <p:spPr>
          <a:xfrm>
            <a:off x="1235202" y="2061731"/>
            <a:ext cx="1767192"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15471"/>
                </a:solidFill>
                <a:effectLst/>
                <a:uLnTx/>
                <a:uFillTx/>
                <a:latin typeface="Segoe UI Semibold"/>
                <a:ea typeface="+mn-ea"/>
                <a:cs typeface="+mn-cs"/>
                <a:hlinkClick r:id="rId10">
                  <a:extLst>
                    <a:ext uri="{A12FA001-AC4F-418D-AE19-62706E023703}">
                      <ahyp:hlinkClr xmlns:ahyp="http://schemas.microsoft.com/office/drawing/2018/hyperlinkcolor" val="tx"/>
                    </a:ext>
                  </a:extLst>
                </a:hlinkClick>
              </a:rPr>
              <a:t>Forge Energy Optimization</a:t>
            </a:r>
            <a:endParaRPr kumimoji="0" lang="en-US" sz="1000" b="0" i="0" u="none" strike="noStrike" kern="1200" cap="none" spc="0" normalizeH="0" baseline="0" noProof="0">
              <a:ln>
                <a:noFill/>
              </a:ln>
              <a:solidFill>
                <a:srgbClr val="015471"/>
              </a:solidFill>
              <a:effectLst/>
              <a:uLnTx/>
              <a:uFillTx/>
              <a:latin typeface="Segoe UI Semibold"/>
              <a:ea typeface="+mn-ea"/>
              <a:cs typeface="+mn-cs"/>
              <a:hlinkClick r:id="rId11">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23130"/>
                </a:solidFill>
                <a:effectLst/>
                <a:uLnTx/>
                <a:uFillTx/>
                <a:latin typeface="Segoe UI"/>
                <a:ea typeface="+mn-ea"/>
                <a:cs typeface="+mn-cs"/>
              </a:rPr>
              <a:t>Connects diverse building systems and normalizes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23130"/>
                </a:solidFill>
                <a:effectLst/>
                <a:uLnTx/>
                <a:uFillTx/>
                <a:latin typeface="Segoe UI"/>
                <a:ea typeface="+mn-ea"/>
                <a:cs typeface="+mn-cs"/>
              </a:rPr>
              <a:t>data through AI</a:t>
            </a:r>
            <a:endParaRPr kumimoji="0" lang="en-US" sz="1000" b="0" i="0" u="none" strike="noStrike" kern="1200" cap="none" spc="0" normalizeH="0" baseline="0" noProof="0">
              <a:ln>
                <a:noFill/>
              </a:ln>
              <a:solidFill>
                <a:srgbClr val="000000"/>
              </a:solidFill>
              <a:effectLst/>
              <a:uLnTx/>
              <a:uFillTx/>
              <a:latin typeface="Segoe UI"/>
              <a:ea typeface="+mn-ea"/>
              <a:cs typeface="+mn-cs"/>
            </a:endParaRPr>
          </a:p>
        </p:txBody>
      </p:sp>
      <p:sp>
        <p:nvSpPr>
          <p:cNvPr id="2630" name="TextBox 2629">
            <a:extLst>
              <a:ext uri="{FF2B5EF4-FFF2-40B4-BE49-F238E27FC236}">
                <a16:creationId xmlns:a16="http://schemas.microsoft.com/office/drawing/2014/main" id="{3B5DF50B-0F45-ED32-B7E8-18D0CEAA6936}"/>
              </a:ext>
              <a:ext uri="{C183D7F6-B498-43B3-948B-1728B52AA6E4}">
                <adec:decorative xmlns:adec="http://schemas.microsoft.com/office/drawing/2017/decorative" val="0"/>
              </a:ext>
            </a:extLst>
          </p:cNvPr>
          <p:cNvSpPr txBox="1"/>
          <p:nvPr/>
        </p:nvSpPr>
        <p:spPr>
          <a:xfrm>
            <a:off x="2943352" y="2061731"/>
            <a:ext cx="2082371"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15471"/>
                </a:solidFill>
                <a:effectLst/>
                <a:uLnTx/>
                <a:uFillTx/>
                <a:latin typeface="Segoe UI Semibold"/>
                <a:ea typeface="+mn-ea"/>
                <a:cs typeface="+mn-cs"/>
                <a:hlinkClick r:id="rId11">
                  <a:extLst>
                    <a:ext uri="{A12FA001-AC4F-418D-AE19-62706E023703}">
                      <ahyp:hlinkClr xmlns:ahyp="http://schemas.microsoft.com/office/drawing/2018/hyperlinkcolor" val="tx"/>
                    </a:ext>
                  </a:extLst>
                </a:hlinkClick>
              </a:rPr>
              <a:t>Forge Predictive Maintenance</a:t>
            </a:r>
            <a:endParaRPr kumimoji="0" lang="en-US" sz="1000" b="0" i="0" u="none" strike="noStrike" kern="1200" cap="none" spc="0" normalizeH="0" baseline="0" noProof="0">
              <a:ln>
                <a:noFill/>
              </a:ln>
              <a:solidFill>
                <a:srgbClr val="015471"/>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23130"/>
                </a:solidFill>
                <a:effectLst/>
                <a:uLnTx/>
                <a:uFillTx/>
                <a:latin typeface="Segoe UI"/>
                <a:ea typeface="+mn-ea"/>
                <a:cs typeface="+mn-cs"/>
              </a:rPr>
              <a:t>Real-time predictive performance insights and centralized maintenance expertise across portfolio</a:t>
            </a:r>
            <a:endParaRPr kumimoji="0" lang="en-US" sz="1000" b="0" i="0" u="none" strike="noStrike" kern="1200" cap="none" spc="0" normalizeH="0" baseline="0" noProof="0">
              <a:ln>
                <a:noFill/>
              </a:ln>
              <a:solidFill>
                <a:srgbClr val="000000"/>
              </a:solidFill>
              <a:effectLst/>
              <a:uLnTx/>
              <a:uFillTx/>
              <a:latin typeface="Segoe UI"/>
              <a:ea typeface="+mn-ea"/>
              <a:cs typeface="+mn-cs"/>
            </a:endParaRPr>
          </a:p>
        </p:txBody>
      </p:sp>
      <p:pic>
        <p:nvPicPr>
          <p:cNvPr id="2631" name="Picture 14" descr="Iconics Incorporated logo">
            <a:extLst>
              <a:ext uri="{FF2B5EF4-FFF2-40B4-BE49-F238E27FC236}">
                <a16:creationId xmlns:a16="http://schemas.microsoft.com/office/drawing/2014/main" id="{5037FB9F-EFC1-1AEF-4C19-A8533179A388}"/>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85867" y="2695483"/>
            <a:ext cx="469176" cy="268782"/>
          </a:xfrm>
          <a:prstGeom prst="rect">
            <a:avLst/>
          </a:prstGeom>
          <a:noFill/>
          <a:extLst>
            <a:ext uri="{909E8E84-426E-40DD-AFC4-6F175D3DCCD1}">
              <a14:hiddenFill xmlns:a14="http://schemas.microsoft.com/office/drawing/2010/main">
                <a:solidFill>
                  <a:srgbClr val="FFFFFF"/>
                </a:solidFill>
              </a14:hiddenFill>
            </a:ext>
          </a:extLst>
        </p:spPr>
      </p:pic>
      <p:sp>
        <p:nvSpPr>
          <p:cNvPr id="2632" name="TextBox 2631">
            <a:extLst>
              <a:ext uri="{FF2B5EF4-FFF2-40B4-BE49-F238E27FC236}">
                <a16:creationId xmlns:a16="http://schemas.microsoft.com/office/drawing/2014/main" id="{561FC724-003F-7226-813B-87B9AEEDC241}"/>
              </a:ext>
            </a:extLst>
          </p:cNvPr>
          <p:cNvSpPr txBox="1"/>
          <p:nvPr/>
        </p:nvSpPr>
        <p:spPr>
          <a:xfrm>
            <a:off x="1235202" y="2792123"/>
            <a:ext cx="226168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15471"/>
                </a:solidFill>
                <a:effectLst/>
                <a:uLnTx/>
                <a:uFillTx/>
                <a:latin typeface="Segoe UI Semibold"/>
                <a:ea typeface="+mn-ea"/>
                <a:cs typeface="+mn-cs"/>
                <a:hlinkClick r:id="rId13">
                  <a:extLst>
                    <a:ext uri="{A12FA001-AC4F-418D-AE19-62706E023703}">
                      <ahyp:hlinkClr xmlns:ahyp="http://schemas.microsoft.com/office/drawing/2018/hyperlinkcolor" val="tx"/>
                    </a:ext>
                  </a:extLst>
                </a:hlinkClick>
              </a:rPr>
              <a:t>Smart Buildings</a:t>
            </a:r>
            <a:endParaRPr kumimoji="0" lang="en-US" sz="1000" b="0" i="0" u="none" strike="noStrike" kern="1200" cap="none" spc="0" normalizeH="0" baseline="0" noProof="0">
              <a:ln>
                <a:noFill/>
              </a:ln>
              <a:solidFill>
                <a:srgbClr val="015471"/>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Buil</a:t>
            </a:r>
            <a:r>
              <a:rPr kumimoji="0" lang="en-US" sz="1000" b="0" i="0" u="none" strike="noStrike" kern="1200" cap="none" spc="0" normalizeH="0" baseline="0" noProof="0">
                <a:ln>
                  <a:noFill/>
                </a:ln>
                <a:solidFill>
                  <a:srgbClr val="323130"/>
                </a:solidFill>
                <a:effectLst/>
                <a:uLnTx/>
                <a:uFillTx/>
                <a:latin typeface="Segoe UI"/>
                <a:ea typeface="+mn-ea"/>
                <a:cs typeface="+mn-cs"/>
              </a:rPr>
              <a:t>ding management made easy</a:t>
            </a:r>
            <a:endParaRPr kumimoji="0" lang="en-US" sz="1000" b="0" i="0" u="none" strike="noStrike" kern="1200" cap="none" spc="0" normalizeH="0" baseline="0" noProof="0">
              <a:ln>
                <a:noFill/>
              </a:ln>
              <a:solidFill>
                <a:srgbClr val="000000"/>
              </a:solidFill>
              <a:effectLst/>
              <a:uLnTx/>
              <a:uFillTx/>
              <a:latin typeface="Segoe UI"/>
              <a:ea typeface="+mn-ea"/>
              <a:cs typeface="+mn-cs"/>
            </a:endParaRPr>
          </a:p>
        </p:txBody>
      </p:sp>
      <p:pic>
        <p:nvPicPr>
          <p:cNvPr id="2633" name="Picture 4" descr="Johnson Controls logo">
            <a:extLst>
              <a:ext uri="{FF2B5EF4-FFF2-40B4-BE49-F238E27FC236}">
                <a16:creationId xmlns:a16="http://schemas.microsoft.com/office/drawing/2014/main" id="{84EB785C-110C-56BE-CDB9-81154F19DC04}"/>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l="6663" t="22774" r="6663" b="22774"/>
          <a:stretch/>
        </p:blipFill>
        <p:spPr bwMode="auto">
          <a:xfrm>
            <a:off x="493458" y="3202456"/>
            <a:ext cx="661585" cy="311725"/>
          </a:xfrm>
          <a:prstGeom prst="rect">
            <a:avLst/>
          </a:prstGeom>
          <a:noFill/>
          <a:extLst>
            <a:ext uri="{909E8E84-426E-40DD-AFC4-6F175D3DCCD1}">
              <a14:hiddenFill xmlns:a14="http://schemas.microsoft.com/office/drawing/2010/main">
                <a:solidFill>
                  <a:srgbClr val="FFFFFF"/>
                </a:solidFill>
              </a14:hiddenFill>
            </a:ext>
          </a:extLst>
        </p:spPr>
      </p:pic>
      <p:sp>
        <p:nvSpPr>
          <p:cNvPr id="2634" name="TextBox 2633">
            <a:extLst>
              <a:ext uri="{FF2B5EF4-FFF2-40B4-BE49-F238E27FC236}">
                <a16:creationId xmlns:a16="http://schemas.microsoft.com/office/drawing/2014/main" id="{780E9E43-7C3B-AA2F-B0DE-C1745B1506E8}"/>
              </a:ext>
            </a:extLst>
          </p:cNvPr>
          <p:cNvSpPr txBox="1"/>
          <p:nvPr/>
        </p:nvSpPr>
        <p:spPr>
          <a:xfrm>
            <a:off x="1235201" y="3214738"/>
            <a:ext cx="2797672"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015471"/>
                </a:solidFill>
                <a:effectLst/>
                <a:uLnTx/>
                <a:uFillTx/>
                <a:latin typeface="Segoe UI Semibold"/>
                <a:ea typeface="+mn-ea"/>
                <a:cs typeface="+mn-cs"/>
                <a:hlinkClick r:id="rId15">
                  <a:extLst>
                    <a:ext uri="{A12FA001-AC4F-418D-AE19-62706E023703}">
                      <ahyp:hlinkClr xmlns:ahyp="http://schemas.microsoft.com/office/drawing/2018/hyperlinkcolor" val="tx"/>
                    </a:ext>
                  </a:extLst>
                </a:hlinkClick>
              </a:rPr>
              <a:t>OpenBlue</a:t>
            </a:r>
            <a:r>
              <a:rPr kumimoji="0" lang="en-US" sz="1000" b="0" i="0" u="none" strike="noStrike" kern="1200" cap="none" spc="0" normalizeH="0" baseline="0" noProof="0">
                <a:ln>
                  <a:noFill/>
                </a:ln>
                <a:solidFill>
                  <a:srgbClr val="015471"/>
                </a:solidFill>
                <a:effectLst/>
                <a:uLnTx/>
                <a:uFillTx/>
                <a:latin typeface="Segoe UI Semibold"/>
                <a:ea typeface="+mn-ea"/>
                <a:cs typeface="+mn-cs"/>
                <a:hlinkClick r:id="rId15">
                  <a:extLst>
                    <a:ext uri="{A12FA001-AC4F-418D-AE19-62706E023703}">
                      <ahyp:hlinkClr xmlns:ahyp="http://schemas.microsoft.com/office/drawing/2018/hyperlinkcolor" val="tx"/>
                    </a:ext>
                  </a:extLst>
                </a:hlinkClick>
              </a:rPr>
              <a:t> Enterprise Management</a:t>
            </a:r>
            <a:endParaRPr kumimoji="0" lang="en-US" sz="1000" b="0" i="0" u="none" strike="noStrike" kern="1200" cap="none" spc="0" normalizeH="0" baseline="0" noProof="0">
              <a:ln>
                <a:noFill/>
              </a:ln>
              <a:solidFill>
                <a:srgbClr val="015471"/>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23130"/>
                </a:solidFill>
                <a:effectLst/>
                <a:uLnTx/>
                <a:uFillTx/>
                <a:latin typeface="Segoe UI"/>
                <a:ea typeface="+mn-ea"/>
                <a:cs typeface="+mn-cs"/>
              </a:rPr>
              <a:t>Next generation of plant optimization software</a:t>
            </a:r>
            <a:endParaRPr kumimoji="0" lang="en-US" sz="1000" b="0" i="0" u="none" strike="noStrike" kern="1200" cap="none" spc="0" normalizeH="0" baseline="0" noProof="0">
              <a:ln>
                <a:noFill/>
              </a:ln>
              <a:solidFill>
                <a:srgbClr val="000000"/>
              </a:solidFill>
              <a:effectLst/>
              <a:uLnTx/>
              <a:uFillTx/>
              <a:latin typeface="Segoe UI"/>
              <a:ea typeface="+mn-ea"/>
              <a:cs typeface="+mn-cs"/>
            </a:endParaRPr>
          </a:p>
        </p:txBody>
      </p:sp>
      <p:grpSp>
        <p:nvGrpSpPr>
          <p:cNvPr id="2635" name="Group 2634">
            <a:extLst>
              <a:ext uri="{FF2B5EF4-FFF2-40B4-BE49-F238E27FC236}">
                <a16:creationId xmlns:a16="http://schemas.microsoft.com/office/drawing/2014/main" id="{D96E4468-109E-CB4C-78E6-47BAC0E0567D}"/>
              </a:ext>
              <a:ext uri="{C183D7F6-B498-43B3-948B-1728B52AA6E4}">
                <adec:decorative xmlns:adec="http://schemas.microsoft.com/office/drawing/2017/decorative" val="1"/>
              </a:ext>
            </a:extLst>
          </p:cNvPr>
          <p:cNvGrpSpPr/>
          <p:nvPr/>
        </p:nvGrpSpPr>
        <p:grpSpPr>
          <a:xfrm>
            <a:off x="2128280" y="1299614"/>
            <a:ext cx="3811817" cy="2035557"/>
            <a:chOff x="2128280" y="1299614"/>
            <a:chExt cx="3811817" cy="2035557"/>
          </a:xfrm>
        </p:grpSpPr>
        <p:grpSp>
          <p:nvGrpSpPr>
            <p:cNvPr id="2636" name="Group 2635">
              <a:extLst>
                <a:ext uri="{FF2B5EF4-FFF2-40B4-BE49-F238E27FC236}">
                  <a16:creationId xmlns:a16="http://schemas.microsoft.com/office/drawing/2014/main" id="{CCF9BE01-71B0-A45D-1CAE-D55B623D4630}"/>
                </a:ext>
                <a:ext uri="{C183D7F6-B498-43B3-948B-1728B52AA6E4}">
                  <adec:decorative xmlns:adec="http://schemas.microsoft.com/office/drawing/2017/decorative" val="1"/>
                </a:ext>
              </a:extLst>
            </p:cNvPr>
            <p:cNvGrpSpPr/>
            <p:nvPr/>
          </p:nvGrpSpPr>
          <p:grpSpPr>
            <a:xfrm>
              <a:off x="2209800" y="2852303"/>
              <a:ext cx="2811508" cy="69470"/>
              <a:chOff x="2359713" y="2483468"/>
              <a:chExt cx="2811508" cy="69470"/>
            </a:xfrm>
          </p:grpSpPr>
          <p:cxnSp>
            <p:nvCxnSpPr>
              <p:cNvPr id="2652" name="Straight Connector 2651">
                <a:extLst>
                  <a:ext uri="{FF2B5EF4-FFF2-40B4-BE49-F238E27FC236}">
                    <a16:creationId xmlns:a16="http://schemas.microsoft.com/office/drawing/2014/main" id="{E70DB3B3-6BEB-2135-E48D-EFD9780488F0}"/>
                  </a:ext>
                  <a:ext uri="{C183D7F6-B498-43B3-948B-1728B52AA6E4}">
                    <adec:decorative xmlns:adec="http://schemas.microsoft.com/office/drawing/2017/decorative" val="1"/>
                  </a:ext>
                </a:extLst>
              </p:cNvPr>
              <p:cNvCxnSpPr>
                <a:cxnSpLocks/>
                <a:stCxn id="2653" idx="4"/>
              </p:cNvCxnSpPr>
              <p:nvPr/>
            </p:nvCxnSpPr>
            <p:spPr>
              <a:xfrm flipH="1">
                <a:off x="2359713" y="2518203"/>
                <a:ext cx="2742038"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53" name="Oval 2652">
                <a:extLst>
                  <a:ext uri="{FF2B5EF4-FFF2-40B4-BE49-F238E27FC236}">
                    <a16:creationId xmlns:a16="http://schemas.microsoft.com/office/drawing/2014/main" id="{D62EE087-8456-5745-0709-C99DF7615500}"/>
                  </a:ext>
                  <a:ext uri="{C183D7F6-B498-43B3-948B-1728B52AA6E4}">
                    <adec:decorative xmlns:adec="http://schemas.microsoft.com/office/drawing/2017/decorative" val="1"/>
                  </a:ext>
                </a:extLst>
              </p:cNvPr>
              <p:cNvSpPr/>
              <p:nvPr/>
            </p:nvSpPr>
            <p:spPr bwMode="auto">
              <a:xfrm rot="5400000" flipH="1">
                <a:off x="5101751" y="2483468"/>
                <a:ext cx="69470" cy="69470"/>
              </a:xfrm>
              <a:prstGeom prst="ellipse">
                <a:avLst/>
              </a:prstGeom>
              <a:solidFill>
                <a:schemeClr val="bg1"/>
              </a:solidFill>
              <a:ln w="6350">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637" name="Group 2636">
              <a:extLst>
                <a:ext uri="{FF2B5EF4-FFF2-40B4-BE49-F238E27FC236}">
                  <a16:creationId xmlns:a16="http://schemas.microsoft.com/office/drawing/2014/main" id="{ABAB6700-9967-9BD1-E3BF-0D004BBD5D1F}"/>
                </a:ext>
                <a:ext uri="{C183D7F6-B498-43B3-948B-1728B52AA6E4}">
                  <adec:decorative xmlns:adec="http://schemas.microsoft.com/office/drawing/2017/decorative" val="1"/>
                </a:ext>
              </a:extLst>
            </p:cNvPr>
            <p:cNvGrpSpPr/>
            <p:nvPr/>
          </p:nvGrpSpPr>
          <p:grpSpPr>
            <a:xfrm>
              <a:off x="3274219" y="3265701"/>
              <a:ext cx="1547260" cy="69470"/>
              <a:chOff x="3307556" y="2967251"/>
              <a:chExt cx="1547260" cy="69470"/>
            </a:xfrm>
          </p:grpSpPr>
          <p:cxnSp>
            <p:nvCxnSpPr>
              <p:cNvPr id="2650" name="Straight Connector 2649">
                <a:extLst>
                  <a:ext uri="{FF2B5EF4-FFF2-40B4-BE49-F238E27FC236}">
                    <a16:creationId xmlns:a16="http://schemas.microsoft.com/office/drawing/2014/main" id="{CECB1B6C-847B-87D1-1F48-452FCA0407CB}"/>
                  </a:ext>
                  <a:ext uri="{C183D7F6-B498-43B3-948B-1728B52AA6E4}">
                    <adec:decorative xmlns:adec="http://schemas.microsoft.com/office/drawing/2017/decorative" val="1"/>
                  </a:ext>
                </a:extLst>
              </p:cNvPr>
              <p:cNvCxnSpPr>
                <a:cxnSpLocks/>
                <a:stCxn id="2651" idx="4"/>
              </p:cNvCxnSpPr>
              <p:nvPr/>
            </p:nvCxnSpPr>
            <p:spPr>
              <a:xfrm flipH="1">
                <a:off x="3307556" y="3001986"/>
                <a:ext cx="1477790"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51" name="Oval 2650">
                <a:extLst>
                  <a:ext uri="{FF2B5EF4-FFF2-40B4-BE49-F238E27FC236}">
                    <a16:creationId xmlns:a16="http://schemas.microsoft.com/office/drawing/2014/main" id="{B0E086D4-3C06-ECC2-DC85-DB9F35FD01F3}"/>
                  </a:ext>
                  <a:ext uri="{C183D7F6-B498-43B3-948B-1728B52AA6E4}">
                    <adec:decorative xmlns:adec="http://schemas.microsoft.com/office/drawing/2017/decorative" val="1"/>
                  </a:ext>
                </a:extLst>
              </p:cNvPr>
              <p:cNvSpPr/>
              <p:nvPr/>
            </p:nvSpPr>
            <p:spPr bwMode="auto">
              <a:xfrm rot="5400000" flipH="1">
                <a:off x="4785346" y="2967251"/>
                <a:ext cx="69470" cy="69470"/>
              </a:xfrm>
              <a:prstGeom prst="ellipse">
                <a:avLst/>
              </a:prstGeom>
              <a:solidFill>
                <a:schemeClr val="bg1"/>
              </a:solidFill>
              <a:ln w="6350">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638" name="Group 2637">
              <a:extLst>
                <a:ext uri="{FF2B5EF4-FFF2-40B4-BE49-F238E27FC236}">
                  <a16:creationId xmlns:a16="http://schemas.microsoft.com/office/drawing/2014/main" id="{5A861E93-3FF9-F1DB-DED5-DA1F6CA6BF94}"/>
                </a:ext>
                <a:ext uri="{C183D7F6-B498-43B3-948B-1728B52AA6E4}">
                  <adec:decorative xmlns:adec="http://schemas.microsoft.com/office/drawing/2017/decorative" val="1"/>
                </a:ext>
              </a:extLst>
            </p:cNvPr>
            <p:cNvGrpSpPr/>
            <p:nvPr/>
          </p:nvGrpSpPr>
          <p:grpSpPr>
            <a:xfrm>
              <a:off x="4744480" y="2150831"/>
              <a:ext cx="560678" cy="489542"/>
              <a:chOff x="4744480" y="2150831"/>
              <a:chExt cx="560678" cy="489542"/>
            </a:xfrm>
          </p:grpSpPr>
          <p:cxnSp>
            <p:nvCxnSpPr>
              <p:cNvPr id="2647" name="Straight Connector 2646">
                <a:extLst>
                  <a:ext uri="{FF2B5EF4-FFF2-40B4-BE49-F238E27FC236}">
                    <a16:creationId xmlns:a16="http://schemas.microsoft.com/office/drawing/2014/main" id="{97AB8B8A-9449-0B9D-B0EC-6AF126C861A9}"/>
                  </a:ext>
                  <a:ext uri="{C183D7F6-B498-43B3-948B-1728B52AA6E4}">
                    <adec:decorative xmlns:adec="http://schemas.microsoft.com/office/drawing/2017/decorative" val="1"/>
                  </a:ext>
                </a:extLst>
              </p:cNvPr>
              <p:cNvCxnSpPr>
                <a:cxnSpLocks/>
              </p:cNvCxnSpPr>
              <p:nvPr/>
            </p:nvCxnSpPr>
            <p:spPr>
              <a:xfrm>
                <a:off x="4744480" y="2150831"/>
                <a:ext cx="525943"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48" name="Straight Connector 2647">
                <a:extLst>
                  <a:ext uri="{FF2B5EF4-FFF2-40B4-BE49-F238E27FC236}">
                    <a16:creationId xmlns:a16="http://schemas.microsoft.com/office/drawing/2014/main" id="{AC8B617C-4A20-F58B-7BCB-5F94A4246B95}"/>
                  </a:ext>
                  <a:ext uri="{C183D7F6-B498-43B3-948B-1728B52AA6E4}">
                    <adec:decorative xmlns:adec="http://schemas.microsoft.com/office/drawing/2017/decorative" val="1"/>
                  </a:ext>
                </a:extLst>
              </p:cNvPr>
              <p:cNvCxnSpPr>
                <a:cxnSpLocks/>
                <a:endCxn id="2649" idx="6"/>
              </p:cNvCxnSpPr>
              <p:nvPr/>
            </p:nvCxnSpPr>
            <p:spPr>
              <a:xfrm>
                <a:off x="5270423" y="2150831"/>
                <a:ext cx="0" cy="420072"/>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49" name="Oval 2648">
                <a:extLst>
                  <a:ext uri="{FF2B5EF4-FFF2-40B4-BE49-F238E27FC236}">
                    <a16:creationId xmlns:a16="http://schemas.microsoft.com/office/drawing/2014/main" id="{6DEBE017-D3E5-B8B5-910E-F82A29B7E095}"/>
                  </a:ext>
                  <a:ext uri="{C183D7F6-B498-43B3-948B-1728B52AA6E4}">
                    <adec:decorative xmlns:adec="http://schemas.microsoft.com/office/drawing/2017/decorative" val="1"/>
                  </a:ext>
                </a:extLst>
              </p:cNvPr>
              <p:cNvSpPr/>
              <p:nvPr/>
            </p:nvSpPr>
            <p:spPr bwMode="auto">
              <a:xfrm rot="5400000" flipH="1">
                <a:off x="5235688" y="2570903"/>
                <a:ext cx="69470" cy="69470"/>
              </a:xfrm>
              <a:prstGeom prst="ellipse">
                <a:avLst/>
              </a:prstGeom>
              <a:solidFill>
                <a:schemeClr val="bg1"/>
              </a:solidFill>
              <a:ln w="6350">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639" name="Group 2638">
              <a:extLst>
                <a:ext uri="{FF2B5EF4-FFF2-40B4-BE49-F238E27FC236}">
                  <a16:creationId xmlns:a16="http://schemas.microsoft.com/office/drawing/2014/main" id="{B240E1FE-9513-A866-08D6-5D0100DBF791}"/>
                </a:ext>
                <a:ext uri="{C183D7F6-B498-43B3-948B-1728B52AA6E4}">
                  <adec:decorative xmlns:adec="http://schemas.microsoft.com/office/drawing/2017/decorative" val="1"/>
                </a:ext>
              </a:extLst>
            </p:cNvPr>
            <p:cNvGrpSpPr/>
            <p:nvPr/>
          </p:nvGrpSpPr>
          <p:grpSpPr>
            <a:xfrm>
              <a:off x="2128280" y="1711094"/>
              <a:ext cx="3470582" cy="768504"/>
              <a:chOff x="2128280" y="1711094"/>
              <a:chExt cx="3470582" cy="768504"/>
            </a:xfrm>
          </p:grpSpPr>
          <p:sp>
            <p:nvSpPr>
              <p:cNvPr id="2644" name="Oval 2643">
                <a:extLst>
                  <a:ext uri="{FF2B5EF4-FFF2-40B4-BE49-F238E27FC236}">
                    <a16:creationId xmlns:a16="http://schemas.microsoft.com/office/drawing/2014/main" id="{13771408-12F9-F476-35D3-51756439E7AF}"/>
                  </a:ext>
                  <a:ext uri="{C183D7F6-B498-43B3-948B-1728B52AA6E4}">
                    <adec:decorative xmlns:adec="http://schemas.microsoft.com/office/drawing/2017/decorative" val="1"/>
                  </a:ext>
                </a:extLst>
              </p:cNvPr>
              <p:cNvSpPr/>
              <p:nvPr/>
            </p:nvSpPr>
            <p:spPr bwMode="auto">
              <a:xfrm rot="5400000" flipH="1">
                <a:off x="5529392" y="2410128"/>
                <a:ext cx="69470" cy="69470"/>
              </a:xfrm>
              <a:prstGeom prst="ellipse">
                <a:avLst/>
              </a:prstGeom>
              <a:solidFill>
                <a:schemeClr val="bg1"/>
              </a:solidFill>
              <a:ln w="6350">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2645" name="Straight Connector 2644">
                <a:extLst>
                  <a:ext uri="{FF2B5EF4-FFF2-40B4-BE49-F238E27FC236}">
                    <a16:creationId xmlns:a16="http://schemas.microsoft.com/office/drawing/2014/main" id="{9531E9B9-9CF8-83FE-77CF-6B386EC0AD91}"/>
                  </a:ext>
                  <a:ext uri="{C183D7F6-B498-43B3-948B-1728B52AA6E4}">
                    <adec:decorative xmlns:adec="http://schemas.microsoft.com/office/drawing/2017/decorative" val="1"/>
                  </a:ext>
                </a:extLst>
              </p:cNvPr>
              <p:cNvCxnSpPr>
                <a:cxnSpLocks/>
              </p:cNvCxnSpPr>
              <p:nvPr/>
            </p:nvCxnSpPr>
            <p:spPr>
              <a:xfrm>
                <a:off x="2128280" y="1711094"/>
                <a:ext cx="3436701"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46" name="Straight Connector 2645">
                <a:extLst>
                  <a:ext uri="{FF2B5EF4-FFF2-40B4-BE49-F238E27FC236}">
                    <a16:creationId xmlns:a16="http://schemas.microsoft.com/office/drawing/2014/main" id="{7B40A10B-279E-393E-DE05-72C1F09B0FF5}"/>
                  </a:ext>
                  <a:ext uri="{C183D7F6-B498-43B3-948B-1728B52AA6E4}">
                    <adec:decorative xmlns:adec="http://schemas.microsoft.com/office/drawing/2017/decorative" val="1"/>
                  </a:ext>
                </a:extLst>
              </p:cNvPr>
              <p:cNvCxnSpPr>
                <a:cxnSpLocks/>
                <a:endCxn id="2644" idx="6"/>
              </p:cNvCxnSpPr>
              <p:nvPr/>
            </p:nvCxnSpPr>
            <p:spPr>
              <a:xfrm>
                <a:off x="5564127" y="1711094"/>
                <a:ext cx="0" cy="699034"/>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640" name="Group 2639">
              <a:extLst>
                <a:ext uri="{FF2B5EF4-FFF2-40B4-BE49-F238E27FC236}">
                  <a16:creationId xmlns:a16="http://schemas.microsoft.com/office/drawing/2014/main" id="{6D803100-1CA0-1086-F282-BA453DD42D34}"/>
                </a:ext>
                <a:ext uri="{C183D7F6-B498-43B3-948B-1728B52AA6E4}">
                  <adec:decorative xmlns:adec="http://schemas.microsoft.com/office/drawing/2017/decorative" val="1"/>
                </a:ext>
              </a:extLst>
            </p:cNvPr>
            <p:cNvGrpSpPr/>
            <p:nvPr/>
          </p:nvGrpSpPr>
          <p:grpSpPr>
            <a:xfrm>
              <a:off x="2743200" y="1299614"/>
              <a:ext cx="3196897" cy="1077291"/>
              <a:chOff x="2743200" y="1299614"/>
              <a:chExt cx="3196897" cy="1077291"/>
            </a:xfrm>
          </p:grpSpPr>
          <p:sp>
            <p:nvSpPr>
              <p:cNvPr id="2641" name="Oval 2640">
                <a:extLst>
                  <a:ext uri="{FF2B5EF4-FFF2-40B4-BE49-F238E27FC236}">
                    <a16:creationId xmlns:a16="http://schemas.microsoft.com/office/drawing/2014/main" id="{46E72501-4741-DCB4-0AC9-FBAD9D990E0C}"/>
                  </a:ext>
                  <a:ext uri="{C183D7F6-B498-43B3-948B-1728B52AA6E4}">
                    <adec:decorative xmlns:adec="http://schemas.microsoft.com/office/drawing/2017/decorative" val="1"/>
                  </a:ext>
                </a:extLst>
              </p:cNvPr>
              <p:cNvSpPr/>
              <p:nvPr/>
            </p:nvSpPr>
            <p:spPr bwMode="auto">
              <a:xfrm rot="5400000" flipH="1">
                <a:off x="5870627" y="2307435"/>
                <a:ext cx="69470" cy="69470"/>
              </a:xfrm>
              <a:prstGeom prst="ellipse">
                <a:avLst/>
              </a:prstGeom>
              <a:solidFill>
                <a:schemeClr val="bg1"/>
              </a:solidFill>
              <a:ln w="6350">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2642" name="Straight Connector 2641">
                <a:extLst>
                  <a:ext uri="{FF2B5EF4-FFF2-40B4-BE49-F238E27FC236}">
                    <a16:creationId xmlns:a16="http://schemas.microsoft.com/office/drawing/2014/main" id="{B4334C7B-3226-B882-C99E-6BA764CAB549}"/>
                  </a:ext>
                  <a:ext uri="{C183D7F6-B498-43B3-948B-1728B52AA6E4}">
                    <adec:decorative xmlns:adec="http://schemas.microsoft.com/office/drawing/2017/decorative" val="1"/>
                  </a:ext>
                </a:extLst>
              </p:cNvPr>
              <p:cNvCxnSpPr>
                <a:cxnSpLocks/>
              </p:cNvCxnSpPr>
              <p:nvPr/>
            </p:nvCxnSpPr>
            <p:spPr>
              <a:xfrm>
                <a:off x="2743200" y="1299614"/>
                <a:ext cx="3159919"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43" name="Straight Connector 2642">
                <a:extLst>
                  <a:ext uri="{FF2B5EF4-FFF2-40B4-BE49-F238E27FC236}">
                    <a16:creationId xmlns:a16="http://schemas.microsoft.com/office/drawing/2014/main" id="{E21349C3-1259-961B-E205-99D6BDA14893}"/>
                  </a:ext>
                  <a:ext uri="{C183D7F6-B498-43B3-948B-1728B52AA6E4}">
                    <adec:decorative xmlns:adec="http://schemas.microsoft.com/office/drawing/2017/decorative" val="1"/>
                  </a:ext>
                </a:extLst>
              </p:cNvPr>
              <p:cNvCxnSpPr>
                <a:cxnSpLocks/>
                <a:endCxn id="2641" idx="6"/>
              </p:cNvCxnSpPr>
              <p:nvPr/>
            </p:nvCxnSpPr>
            <p:spPr>
              <a:xfrm>
                <a:off x="5903119" y="1313199"/>
                <a:ext cx="2243" cy="994236"/>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2688" name="Freeform: Shape 2687" descr="Unify Data Intelligence&#10;">
            <a:extLst>
              <a:ext uri="{FF2B5EF4-FFF2-40B4-BE49-F238E27FC236}">
                <a16:creationId xmlns:a16="http://schemas.microsoft.com/office/drawing/2014/main" id="{0495EC9C-BDBC-D3D4-B821-5C9EE381A91B}"/>
              </a:ext>
              <a:ext uri="{C183D7F6-B498-43B3-948B-1728B52AA6E4}">
                <adec:decorative xmlns:adec="http://schemas.microsoft.com/office/drawing/2017/decorative" val="0"/>
              </a:ext>
            </a:extLst>
          </p:cNvPr>
          <p:cNvSpPr/>
          <p:nvPr/>
        </p:nvSpPr>
        <p:spPr bwMode="auto">
          <a:xfrm>
            <a:off x="6115100" y="1051839"/>
            <a:ext cx="6076900" cy="2608935"/>
          </a:xfrm>
          <a:custGeom>
            <a:avLst/>
            <a:gdLst>
              <a:gd name="connsiteX0" fmla="*/ 0 w 6076900"/>
              <a:gd name="connsiteY0" fmla="*/ 0 h 2608935"/>
              <a:gd name="connsiteX1" fmla="*/ 6076900 w 6076900"/>
              <a:gd name="connsiteY1" fmla="*/ 0 h 2608935"/>
              <a:gd name="connsiteX2" fmla="*/ 6076900 w 6076900"/>
              <a:gd name="connsiteY2" fmla="*/ 2608935 h 2608935"/>
              <a:gd name="connsiteX3" fmla="*/ 1361606 w 6076900"/>
              <a:gd name="connsiteY3" fmla="*/ 2608935 h 2608935"/>
              <a:gd name="connsiteX4" fmla="*/ 1354798 w 6076900"/>
              <a:gd name="connsiteY4" fmla="*/ 2474114 h 2608935"/>
              <a:gd name="connsiteX5" fmla="*/ 103034 w 6076900"/>
              <a:gd name="connsiteY5" fmla="*/ 1222351 h 2608935"/>
              <a:gd name="connsiteX6" fmla="*/ 0 w 6076900"/>
              <a:gd name="connsiteY6" fmla="*/ 1217149 h 2608935"/>
              <a:gd name="connsiteX7" fmla="*/ 0 w 6076900"/>
              <a:gd name="connsiteY7" fmla="*/ 0 h 260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6900" h="2608935">
                <a:moveTo>
                  <a:pt x="0" y="0"/>
                </a:moveTo>
                <a:lnTo>
                  <a:pt x="6076900" y="0"/>
                </a:lnTo>
                <a:lnTo>
                  <a:pt x="6076900" y="2608935"/>
                </a:lnTo>
                <a:lnTo>
                  <a:pt x="1361606" y="2608935"/>
                </a:lnTo>
                <a:lnTo>
                  <a:pt x="1354798" y="2474114"/>
                </a:lnTo>
                <a:cubicBezTo>
                  <a:pt x="1287769" y="1814095"/>
                  <a:pt x="763054" y="1289380"/>
                  <a:pt x="103034" y="1222351"/>
                </a:cubicBezTo>
                <a:lnTo>
                  <a:pt x="0" y="1217149"/>
                </a:lnTo>
                <a:lnTo>
                  <a:pt x="0" y="0"/>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sng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692" name="Group 2691">
            <a:extLst>
              <a:ext uri="{FF2B5EF4-FFF2-40B4-BE49-F238E27FC236}">
                <a16:creationId xmlns:a16="http://schemas.microsoft.com/office/drawing/2014/main" id="{2CD7A0D1-8D57-447E-2100-592F24E911F7}"/>
              </a:ext>
              <a:ext uri="{C183D7F6-B498-43B3-948B-1728B52AA6E4}">
                <adec:decorative xmlns:adec="http://schemas.microsoft.com/office/drawing/2017/decorative" val="1"/>
              </a:ext>
            </a:extLst>
          </p:cNvPr>
          <p:cNvGrpSpPr/>
          <p:nvPr/>
        </p:nvGrpSpPr>
        <p:grpSpPr>
          <a:xfrm flipH="1">
            <a:off x="7078105" y="2216888"/>
            <a:ext cx="965758" cy="660992"/>
            <a:chOff x="4339400" y="1979381"/>
            <a:chExt cx="965758" cy="660992"/>
          </a:xfrm>
        </p:grpSpPr>
        <p:cxnSp>
          <p:nvCxnSpPr>
            <p:cNvPr id="2693" name="Straight Connector 2692">
              <a:extLst>
                <a:ext uri="{FF2B5EF4-FFF2-40B4-BE49-F238E27FC236}">
                  <a16:creationId xmlns:a16="http://schemas.microsoft.com/office/drawing/2014/main" id="{F49F2F1B-1D53-28FB-7F68-6F9441450257}"/>
                </a:ext>
                <a:ext uri="{C183D7F6-B498-43B3-948B-1728B52AA6E4}">
                  <adec:decorative xmlns:adec="http://schemas.microsoft.com/office/drawing/2017/decorative" val="1"/>
                </a:ext>
              </a:extLst>
            </p:cNvPr>
            <p:cNvCxnSpPr>
              <a:cxnSpLocks/>
            </p:cNvCxnSpPr>
            <p:nvPr/>
          </p:nvCxnSpPr>
          <p:spPr>
            <a:xfrm>
              <a:off x="4339400" y="1979381"/>
              <a:ext cx="931023"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94" name="Straight Connector 2693">
              <a:extLst>
                <a:ext uri="{FF2B5EF4-FFF2-40B4-BE49-F238E27FC236}">
                  <a16:creationId xmlns:a16="http://schemas.microsoft.com/office/drawing/2014/main" id="{FD2333E0-A2B1-7F42-72C3-E410CA2F618D}"/>
                </a:ext>
                <a:ext uri="{C183D7F6-B498-43B3-948B-1728B52AA6E4}">
                  <adec:decorative xmlns:adec="http://schemas.microsoft.com/office/drawing/2017/decorative" val="1"/>
                </a:ext>
              </a:extLst>
            </p:cNvPr>
            <p:cNvCxnSpPr>
              <a:cxnSpLocks/>
              <a:endCxn id="2695" idx="6"/>
            </p:cNvCxnSpPr>
            <p:nvPr/>
          </p:nvCxnSpPr>
          <p:spPr>
            <a:xfrm flipH="1">
              <a:off x="5270423" y="2000868"/>
              <a:ext cx="0" cy="570035"/>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95" name="Oval 2694">
              <a:extLst>
                <a:ext uri="{FF2B5EF4-FFF2-40B4-BE49-F238E27FC236}">
                  <a16:creationId xmlns:a16="http://schemas.microsoft.com/office/drawing/2014/main" id="{2CB91AA4-E56E-C466-A34D-2EF4E9547052}"/>
                </a:ext>
                <a:ext uri="{C183D7F6-B498-43B3-948B-1728B52AA6E4}">
                  <adec:decorative xmlns:adec="http://schemas.microsoft.com/office/drawing/2017/decorative" val="1"/>
                </a:ext>
              </a:extLst>
            </p:cNvPr>
            <p:cNvSpPr/>
            <p:nvPr/>
          </p:nvSpPr>
          <p:spPr bwMode="auto">
            <a:xfrm rot="5400000" flipH="1">
              <a:off x="5235688" y="2570903"/>
              <a:ext cx="69470" cy="69470"/>
            </a:xfrm>
            <a:prstGeom prst="ellipse">
              <a:avLst/>
            </a:prstGeom>
            <a:solidFill>
              <a:schemeClr val="bg1"/>
            </a:solidFill>
            <a:ln w="6350">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2696" name="Picture 4" descr="Blue Yonder logo">
            <a:extLst>
              <a:ext uri="{FF2B5EF4-FFF2-40B4-BE49-F238E27FC236}">
                <a16:creationId xmlns:a16="http://schemas.microsoft.com/office/drawing/2014/main" id="{1D89A705-A9F6-3F82-ABEF-8E8D1F09A9DF}"/>
              </a:ext>
            </a:extLst>
          </p:cNvPr>
          <p:cNvPicPr>
            <a:picLocks noChangeAspect="1" noChangeArrowheads="1"/>
          </p:cNvPicPr>
          <p:nvPr/>
        </p:nvPicPr>
        <p:blipFill rotWithShape="1">
          <a:blip r:embed="rId16" cstate="email">
            <a:extLst>
              <a:ext uri="{BEBA8EAE-BF5A-486C-A8C5-ECC9F3942E4B}">
                <a14:imgProps xmlns:a14="http://schemas.microsoft.com/office/drawing/2010/main">
                  <a14:imgLayer r:embed="rId17">
                    <a14:imgEffect>
                      <a14:backgroundRemoval t="9729" b="89793" l="4667" r="97167">
                        <a14:foregroundMark x1="7583" y1="41946" x2="7583" y2="41946"/>
                        <a14:foregroundMark x1="4667" y1="49282" x2="4667" y2="49282"/>
                        <a14:foregroundMark x1="13167" y1="49761" x2="13167" y2="49761"/>
                        <a14:foregroundMark x1="9583" y1="58214" x2="9583" y2="58214"/>
                        <a14:foregroundMark x1="30333" y1="46890" x2="30333" y2="46890"/>
                        <a14:foregroundMark x1="35250" y1="48963" x2="35250" y2="48963"/>
                        <a14:foregroundMark x1="43333" y1="50877" x2="43333" y2="50877"/>
                        <a14:foregroundMark x1="51250" y1="43860" x2="51250" y2="43860"/>
                        <a14:foregroundMark x1="58833" y1="51994" x2="58833" y2="51994"/>
                        <a14:foregroundMark x1="68000" y1="50718" x2="68000" y2="50718"/>
                        <a14:foregroundMark x1="76667" y1="49761" x2="76667" y2="49761"/>
                        <a14:foregroundMark x1="85500" y1="47528" x2="85500" y2="47528"/>
                        <a14:foregroundMark x1="93833" y1="47528" x2="93833" y2="47528"/>
                        <a14:foregroundMark x1="97167" y1="45295" x2="97167" y2="45295"/>
                      </a14:backgroundRemoval>
                    </a14:imgEffect>
                    <a14:imgEffect>
                      <a14:brightnessContrast bright="-15000"/>
                    </a14:imgEffect>
                  </a14:imgLayer>
                </a14:imgProps>
              </a:ext>
              <a:ext uri="{28A0092B-C50C-407E-A947-70E740481C1C}">
                <a14:useLocalDpi xmlns:a14="http://schemas.microsoft.com/office/drawing/2010/main"/>
              </a:ext>
            </a:extLst>
          </a:blip>
          <a:srcRect t="21988" b="24260"/>
          <a:stretch/>
        </p:blipFill>
        <p:spPr bwMode="auto">
          <a:xfrm>
            <a:off x="8125670" y="2054842"/>
            <a:ext cx="1043237" cy="292992"/>
          </a:xfrm>
          <a:prstGeom prst="rect">
            <a:avLst/>
          </a:prstGeom>
          <a:noFill/>
          <a:extLst>
            <a:ext uri="{909E8E84-426E-40DD-AFC4-6F175D3DCCD1}">
              <a14:hiddenFill xmlns:a14="http://schemas.microsoft.com/office/drawing/2010/main">
                <a:solidFill>
                  <a:srgbClr val="FFFFFF"/>
                </a:solidFill>
              </a14:hiddenFill>
            </a:ext>
          </a:extLst>
        </p:spPr>
      </p:pic>
      <p:sp>
        <p:nvSpPr>
          <p:cNvPr id="2697" name="TextBox 2696">
            <a:extLst>
              <a:ext uri="{FF2B5EF4-FFF2-40B4-BE49-F238E27FC236}">
                <a16:creationId xmlns:a16="http://schemas.microsoft.com/office/drawing/2014/main" id="{82BE54A0-61A3-6F91-9574-218930BFECB7}"/>
              </a:ext>
            </a:extLst>
          </p:cNvPr>
          <p:cNvSpPr txBox="1"/>
          <p:nvPr/>
        </p:nvSpPr>
        <p:spPr>
          <a:xfrm>
            <a:off x="8129053" y="2372936"/>
            <a:ext cx="3136132"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15471"/>
                </a:solidFill>
                <a:effectLst/>
                <a:uLnTx/>
                <a:uFillTx/>
                <a:latin typeface="Segoe UI Semibold"/>
                <a:ea typeface="+mn-ea"/>
                <a:cs typeface="+mn-cs"/>
                <a:hlinkClick r:id="rId18">
                  <a:extLst>
                    <a:ext uri="{A12FA001-AC4F-418D-AE19-62706E023703}">
                      <ahyp:hlinkClr xmlns:ahyp="http://schemas.microsoft.com/office/drawing/2018/hyperlinkcolor" val="tx"/>
                    </a:ext>
                  </a:extLst>
                </a:hlinkClick>
              </a:rPr>
              <a:t>Transportation Management</a:t>
            </a:r>
            <a:endParaRPr kumimoji="0" lang="en-US" sz="1000" b="0" i="0" u="none" strike="noStrike" kern="1200" cap="none" spc="0" normalizeH="0" baseline="0" noProof="0">
              <a:ln>
                <a:noFill/>
              </a:ln>
              <a:solidFill>
                <a:srgbClr val="015471"/>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23130"/>
                </a:solidFill>
                <a:effectLst/>
                <a:uLnTx/>
                <a:uFillTx/>
                <a:latin typeface="Segoe UI"/>
                <a:ea typeface="+mn-ea"/>
                <a:cs typeface="+mn-cs"/>
              </a:rPr>
              <a:t>Real time visibility, collaboration and synchronization across your entire network</a:t>
            </a:r>
            <a:endParaRPr kumimoji="0" lang="en-US" sz="1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p:txBody>
      </p:sp>
      <p:sp>
        <p:nvSpPr>
          <p:cNvPr id="2726" name="Freeform: Shape 2725" descr="Create sustainable value chains&#10;">
            <a:extLst>
              <a:ext uri="{FF2B5EF4-FFF2-40B4-BE49-F238E27FC236}">
                <a16:creationId xmlns:a16="http://schemas.microsoft.com/office/drawing/2014/main" id="{82E00A53-6330-D88B-E226-2166948C41E4}"/>
              </a:ext>
              <a:ext uri="{C183D7F6-B498-43B3-948B-1728B52AA6E4}">
                <adec:decorative xmlns:adec="http://schemas.microsoft.com/office/drawing/2017/decorative" val="0"/>
              </a:ext>
            </a:extLst>
          </p:cNvPr>
          <p:cNvSpPr/>
          <p:nvPr/>
        </p:nvSpPr>
        <p:spPr bwMode="auto">
          <a:xfrm>
            <a:off x="0" y="3689450"/>
            <a:ext cx="6056580" cy="2016023"/>
          </a:xfrm>
          <a:custGeom>
            <a:avLst/>
            <a:gdLst>
              <a:gd name="connsiteX0" fmla="*/ 0 w 6056580"/>
              <a:gd name="connsiteY0" fmla="*/ 0 h 2016023"/>
              <a:gd name="connsiteX1" fmla="*/ 4673373 w 6056580"/>
              <a:gd name="connsiteY1" fmla="*/ 0 h 2016023"/>
              <a:gd name="connsiteX2" fmla="*/ 4679598 w 6056580"/>
              <a:gd name="connsiteY2" fmla="*/ 123275 h 2016023"/>
              <a:gd name="connsiteX3" fmla="*/ 5931362 w 6056580"/>
              <a:gd name="connsiteY3" fmla="*/ 1375038 h 2016023"/>
              <a:gd name="connsiteX4" fmla="*/ 6056580 w 6056580"/>
              <a:gd name="connsiteY4" fmla="*/ 1381361 h 2016023"/>
              <a:gd name="connsiteX5" fmla="*/ 6056580 w 6056580"/>
              <a:gd name="connsiteY5" fmla="*/ 2016023 h 2016023"/>
              <a:gd name="connsiteX6" fmla="*/ 0 w 6056580"/>
              <a:gd name="connsiteY6" fmla="*/ 2016023 h 2016023"/>
              <a:gd name="connsiteX7" fmla="*/ 0 w 6056580"/>
              <a:gd name="connsiteY7" fmla="*/ 0 h 201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6580" h="2016023">
                <a:moveTo>
                  <a:pt x="0" y="0"/>
                </a:moveTo>
                <a:lnTo>
                  <a:pt x="4673373" y="0"/>
                </a:lnTo>
                <a:lnTo>
                  <a:pt x="4679598" y="123275"/>
                </a:lnTo>
                <a:cubicBezTo>
                  <a:pt x="4746627" y="783294"/>
                  <a:pt x="5271342" y="1308009"/>
                  <a:pt x="5931362" y="1375038"/>
                </a:cubicBezTo>
                <a:lnTo>
                  <a:pt x="6056580" y="1381361"/>
                </a:lnTo>
                <a:lnTo>
                  <a:pt x="6056580" y="2016023"/>
                </a:lnTo>
                <a:lnTo>
                  <a:pt x="0" y="2016023"/>
                </a:lnTo>
                <a:lnTo>
                  <a:pt x="0" y="0"/>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sng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728" name="Picture 6" descr="Ecovadis logo">
            <a:extLst>
              <a:ext uri="{FF2B5EF4-FFF2-40B4-BE49-F238E27FC236}">
                <a16:creationId xmlns:a16="http://schemas.microsoft.com/office/drawing/2014/main" id="{5998F8EA-5CEC-6561-3B7B-7769ADED072D}"/>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375627" y="4030460"/>
            <a:ext cx="755028" cy="135905"/>
          </a:xfrm>
          <a:prstGeom prst="rect">
            <a:avLst/>
          </a:prstGeom>
          <a:noFill/>
          <a:extLst>
            <a:ext uri="{909E8E84-426E-40DD-AFC4-6F175D3DCCD1}">
              <a14:hiddenFill xmlns:a14="http://schemas.microsoft.com/office/drawing/2010/main">
                <a:solidFill>
                  <a:srgbClr val="FFFFFF"/>
                </a:solidFill>
              </a14:hiddenFill>
            </a:ext>
          </a:extLst>
        </p:spPr>
      </p:pic>
      <p:sp>
        <p:nvSpPr>
          <p:cNvPr id="2729" name="TextBox 2728">
            <a:extLst>
              <a:ext uri="{FF2B5EF4-FFF2-40B4-BE49-F238E27FC236}">
                <a16:creationId xmlns:a16="http://schemas.microsoft.com/office/drawing/2014/main" id="{0D6A803F-7D22-8160-A0EA-4FCF9089E12B}"/>
              </a:ext>
            </a:extLst>
          </p:cNvPr>
          <p:cNvSpPr txBox="1"/>
          <p:nvPr/>
        </p:nvSpPr>
        <p:spPr>
          <a:xfrm>
            <a:off x="1235201" y="3999369"/>
            <a:ext cx="2726177"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15471"/>
                </a:solidFill>
                <a:effectLst/>
                <a:uLnTx/>
                <a:uFillTx/>
                <a:latin typeface="Segoe UI Semibold"/>
                <a:ea typeface="+mn-ea"/>
                <a:cs typeface="+mn-cs"/>
                <a:hlinkClick r:id="rId20">
                  <a:extLst>
                    <a:ext uri="{A12FA001-AC4F-418D-AE19-62706E023703}">
                      <ahyp:hlinkClr xmlns:ahyp="http://schemas.microsoft.com/office/drawing/2018/hyperlinkcolor" val="tx"/>
                    </a:ext>
                  </a:extLst>
                </a:hlinkClick>
              </a:rPr>
              <a:t>Business Sustainability Ratings</a:t>
            </a:r>
            <a:endParaRPr kumimoji="0" lang="en-US" sz="1000" b="0" i="0" u="none" strike="noStrike" kern="1200" cap="none" spc="0" normalizeH="0" baseline="0" noProof="0">
              <a:ln>
                <a:noFill/>
              </a:ln>
              <a:solidFill>
                <a:srgbClr val="015471"/>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Drive corporate social responsibility impact with the world's most trusted sustainability ratings</a:t>
            </a:r>
          </a:p>
        </p:txBody>
      </p:sp>
      <p:pic>
        <p:nvPicPr>
          <p:cNvPr id="2730" name="Picture 2" descr="Transparency-One logo">
            <a:extLst>
              <a:ext uri="{FF2B5EF4-FFF2-40B4-BE49-F238E27FC236}">
                <a16:creationId xmlns:a16="http://schemas.microsoft.com/office/drawing/2014/main" id="{573C9F33-7A28-821F-A069-88D08C1607A3}"/>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334338" y="4678551"/>
            <a:ext cx="846762" cy="243445"/>
          </a:xfrm>
          <a:prstGeom prst="rect">
            <a:avLst/>
          </a:prstGeom>
          <a:noFill/>
        </p:spPr>
      </p:pic>
      <p:sp>
        <p:nvSpPr>
          <p:cNvPr id="2731" name="TextBox 2730">
            <a:extLst>
              <a:ext uri="{FF2B5EF4-FFF2-40B4-BE49-F238E27FC236}">
                <a16:creationId xmlns:a16="http://schemas.microsoft.com/office/drawing/2014/main" id="{34DA3188-CCC2-B22D-9456-E33B15FA4743}"/>
              </a:ext>
            </a:extLst>
          </p:cNvPr>
          <p:cNvSpPr txBox="1"/>
          <p:nvPr/>
        </p:nvSpPr>
        <p:spPr>
          <a:xfrm>
            <a:off x="1235201" y="4665786"/>
            <a:ext cx="3005104"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15471"/>
                </a:solidFill>
                <a:effectLst/>
                <a:uLnTx/>
                <a:uFillTx/>
                <a:latin typeface="Segoe UI Semibold"/>
                <a:ea typeface="+mn-ea"/>
                <a:cs typeface="+mn-cs"/>
                <a:hlinkClick r:id="rId22">
                  <a:extLst>
                    <a:ext uri="{A12FA001-AC4F-418D-AE19-62706E023703}">
                      <ahyp:hlinkClr xmlns:ahyp="http://schemas.microsoft.com/office/drawing/2018/hyperlinkcolor" val="tx"/>
                    </a:ext>
                  </a:extLst>
                </a:hlinkClick>
              </a:rPr>
              <a:t>Transparency-One</a:t>
            </a:r>
            <a:endParaRPr kumimoji="0" lang="en-US" sz="1000" b="0" i="0" u="none" strike="noStrike" kern="1200" cap="none" spc="0" normalizeH="0" baseline="0" noProof="0">
              <a:ln>
                <a:noFill/>
              </a:ln>
              <a:solidFill>
                <a:srgbClr val="015471"/>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Supply chain software helping businesses source more responsibly through supply chain transparency</a:t>
            </a:r>
          </a:p>
        </p:txBody>
      </p:sp>
      <p:grpSp>
        <p:nvGrpSpPr>
          <p:cNvPr id="2732" name="Group 2731">
            <a:extLst>
              <a:ext uri="{FF2B5EF4-FFF2-40B4-BE49-F238E27FC236}">
                <a16:creationId xmlns:a16="http://schemas.microsoft.com/office/drawing/2014/main" id="{5E243A79-55C3-F1F1-CC1E-A756026E99DF}"/>
              </a:ext>
              <a:ext uri="{C183D7F6-B498-43B3-948B-1728B52AA6E4}">
                <adec:decorative xmlns:adec="http://schemas.microsoft.com/office/drawing/2017/decorative" val="1"/>
              </a:ext>
            </a:extLst>
          </p:cNvPr>
          <p:cNvGrpSpPr/>
          <p:nvPr/>
        </p:nvGrpSpPr>
        <p:grpSpPr>
          <a:xfrm>
            <a:off x="2409825" y="4039877"/>
            <a:ext cx="2914383" cy="770571"/>
            <a:chOff x="2409825" y="4039877"/>
            <a:chExt cx="2914383" cy="770571"/>
          </a:xfrm>
        </p:grpSpPr>
        <p:grpSp>
          <p:nvGrpSpPr>
            <p:cNvPr id="2733" name="Group 2732">
              <a:extLst>
                <a:ext uri="{FF2B5EF4-FFF2-40B4-BE49-F238E27FC236}">
                  <a16:creationId xmlns:a16="http://schemas.microsoft.com/office/drawing/2014/main" id="{454ADE69-488A-261B-88E2-E7898AC0C910}"/>
                </a:ext>
                <a:ext uri="{C183D7F6-B498-43B3-948B-1728B52AA6E4}">
                  <adec:decorative xmlns:adec="http://schemas.microsoft.com/office/drawing/2017/decorative" val="1"/>
                </a:ext>
              </a:extLst>
            </p:cNvPr>
            <p:cNvGrpSpPr/>
            <p:nvPr/>
          </p:nvGrpSpPr>
          <p:grpSpPr>
            <a:xfrm>
              <a:off x="3122763" y="4039877"/>
              <a:ext cx="1716115" cy="69470"/>
              <a:chOff x="3122763" y="4039877"/>
              <a:chExt cx="1716115" cy="69470"/>
            </a:xfrm>
          </p:grpSpPr>
          <p:cxnSp>
            <p:nvCxnSpPr>
              <p:cNvPr id="2737" name="Straight Connector 2736">
                <a:extLst>
                  <a:ext uri="{FF2B5EF4-FFF2-40B4-BE49-F238E27FC236}">
                    <a16:creationId xmlns:a16="http://schemas.microsoft.com/office/drawing/2014/main" id="{615E1F0A-572D-CA3D-6B7D-72C9E58CB4A9}"/>
                  </a:ext>
                  <a:ext uri="{C183D7F6-B498-43B3-948B-1728B52AA6E4}">
                    <adec:decorative xmlns:adec="http://schemas.microsoft.com/office/drawing/2017/decorative" val="1"/>
                  </a:ext>
                </a:extLst>
              </p:cNvPr>
              <p:cNvCxnSpPr>
                <a:cxnSpLocks/>
                <a:endCxn id="2738" idx="4"/>
              </p:cNvCxnSpPr>
              <p:nvPr/>
            </p:nvCxnSpPr>
            <p:spPr>
              <a:xfrm>
                <a:off x="3122763" y="4074612"/>
                <a:ext cx="164916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38" name="Oval 2737">
                <a:extLst>
                  <a:ext uri="{FF2B5EF4-FFF2-40B4-BE49-F238E27FC236}">
                    <a16:creationId xmlns:a16="http://schemas.microsoft.com/office/drawing/2014/main" id="{D1D63B45-363A-FAED-BED1-BB041926FB6C}"/>
                  </a:ext>
                  <a:ext uri="{C183D7F6-B498-43B3-948B-1728B52AA6E4}">
                    <adec:decorative xmlns:adec="http://schemas.microsoft.com/office/drawing/2017/decorative" val="1"/>
                  </a:ext>
                </a:extLst>
              </p:cNvPr>
              <p:cNvSpPr/>
              <p:nvPr/>
            </p:nvSpPr>
            <p:spPr bwMode="auto">
              <a:xfrm rot="5400000" flipH="1">
                <a:off x="4770669" y="4041138"/>
                <a:ext cx="69470" cy="66948"/>
              </a:xfrm>
              <a:prstGeom prst="ellipse">
                <a:avLst/>
              </a:prstGeom>
              <a:solidFill>
                <a:schemeClr val="bg1"/>
              </a:solidFill>
              <a:ln w="6350">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734" name="Group 2733">
              <a:extLst>
                <a:ext uri="{FF2B5EF4-FFF2-40B4-BE49-F238E27FC236}">
                  <a16:creationId xmlns:a16="http://schemas.microsoft.com/office/drawing/2014/main" id="{22C68663-6B34-1E47-D4CF-7414D6A051FC}"/>
                </a:ext>
                <a:ext uri="{C183D7F6-B498-43B3-948B-1728B52AA6E4}">
                  <adec:decorative xmlns:adec="http://schemas.microsoft.com/office/drawing/2017/decorative" val="1"/>
                </a:ext>
              </a:extLst>
            </p:cNvPr>
            <p:cNvGrpSpPr/>
            <p:nvPr/>
          </p:nvGrpSpPr>
          <p:grpSpPr>
            <a:xfrm>
              <a:off x="2409825" y="4740978"/>
              <a:ext cx="2914383" cy="69470"/>
              <a:chOff x="2409825" y="4740978"/>
              <a:chExt cx="2914383" cy="69470"/>
            </a:xfrm>
          </p:grpSpPr>
          <p:cxnSp>
            <p:nvCxnSpPr>
              <p:cNvPr id="2735" name="Straight Connector 2734">
                <a:extLst>
                  <a:ext uri="{FF2B5EF4-FFF2-40B4-BE49-F238E27FC236}">
                    <a16:creationId xmlns:a16="http://schemas.microsoft.com/office/drawing/2014/main" id="{3537E912-2A33-46D1-464B-9DE0775F503B}"/>
                  </a:ext>
                  <a:ext uri="{C183D7F6-B498-43B3-948B-1728B52AA6E4}">
                    <adec:decorative xmlns:adec="http://schemas.microsoft.com/office/drawing/2017/decorative" val="1"/>
                  </a:ext>
                </a:extLst>
              </p:cNvPr>
              <p:cNvCxnSpPr>
                <a:cxnSpLocks/>
              </p:cNvCxnSpPr>
              <p:nvPr/>
            </p:nvCxnSpPr>
            <p:spPr>
              <a:xfrm>
                <a:off x="2409825" y="4774020"/>
                <a:ext cx="2825863"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36" name="Oval 2735">
                <a:extLst>
                  <a:ext uri="{FF2B5EF4-FFF2-40B4-BE49-F238E27FC236}">
                    <a16:creationId xmlns:a16="http://schemas.microsoft.com/office/drawing/2014/main" id="{6A8FDD36-9ED2-9E05-6C31-E7BF156C8625}"/>
                  </a:ext>
                  <a:ext uri="{C183D7F6-B498-43B3-948B-1728B52AA6E4}">
                    <adec:decorative xmlns:adec="http://schemas.microsoft.com/office/drawing/2017/decorative" val="1"/>
                  </a:ext>
                </a:extLst>
              </p:cNvPr>
              <p:cNvSpPr/>
              <p:nvPr/>
            </p:nvSpPr>
            <p:spPr bwMode="auto">
              <a:xfrm rot="5400000" flipH="1">
                <a:off x="5255999" y="4742239"/>
                <a:ext cx="69470" cy="66948"/>
              </a:xfrm>
              <a:prstGeom prst="ellipse">
                <a:avLst/>
              </a:prstGeom>
              <a:solidFill>
                <a:schemeClr val="bg1"/>
              </a:solidFill>
              <a:ln w="6350">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sp>
        <p:nvSpPr>
          <p:cNvPr id="2755" name="Freeform: Shape 2754" descr="Build a sustainable I.T infrastructure&#10;">
            <a:extLst>
              <a:ext uri="{FF2B5EF4-FFF2-40B4-BE49-F238E27FC236}">
                <a16:creationId xmlns:a16="http://schemas.microsoft.com/office/drawing/2014/main" id="{8DA0D902-4E36-2941-4AF5-5868A2BF6A09}"/>
              </a:ext>
              <a:ext uri="{C183D7F6-B498-43B3-948B-1728B52AA6E4}">
                <adec:decorative xmlns:adec="http://schemas.microsoft.com/office/drawing/2017/decorative" val="0"/>
              </a:ext>
            </a:extLst>
          </p:cNvPr>
          <p:cNvSpPr/>
          <p:nvPr/>
        </p:nvSpPr>
        <p:spPr bwMode="auto">
          <a:xfrm>
            <a:off x="6112449" y="3688080"/>
            <a:ext cx="6079551" cy="2016023"/>
          </a:xfrm>
          <a:custGeom>
            <a:avLst/>
            <a:gdLst>
              <a:gd name="connsiteX0" fmla="*/ 1363743 w 6079551"/>
              <a:gd name="connsiteY0" fmla="*/ 0 h 2016023"/>
              <a:gd name="connsiteX1" fmla="*/ 6079551 w 6079551"/>
              <a:gd name="connsiteY1" fmla="*/ 0 h 2016023"/>
              <a:gd name="connsiteX2" fmla="*/ 6079551 w 6079551"/>
              <a:gd name="connsiteY2" fmla="*/ 2016023 h 2016023"/>
              <a:gd name="connsiteX3" fmla="*/ 0 w 6079551"/>
              <a:gd name="connsiteY3" fmla="*/ 2016023 h 2016023"/>
              <a:gd name="connsiteX4" fmla="*/ 0 w 6079551"/>
              <a:gd name="connsiteY4" fmla="*/ 1381745 h 2016023"/>
              <a:gd name="connsiteX5" fmla="*/ 105685 w 6079551"/>
              <a:gd name="connsiteY5" fmla="*/ 1376408 h 2016023"/>
              <a:gd name="connsiteX6" fmla="*/ 1357449 w 6079551"/>
              <a:gd name="connsiteY6" fmla="*/ 124645 h 2016023"/>
              <a:gd name="connsiteX7" fmla="*/ 1363743 w 6079551"/>
              <a:gd name="connsiteY7" fmla="*/ 0 h 201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9551" h="2016023">
                <a:moveTo>
                  <a:pt x="1363743" y="0"/>
                </a:moveTo>
                <a:lnTo>
                  <a:pt x="6079551" y="0"/>
                </a:lnTo>
                <a:lnTo>
                  <a:pt x="6079551" y="2016023"/>
                </a:lnTo>
                <a:lnTo>
                  <a:pt x="0" y="2016023"/>
                </a:lnTo>
                <a:lnTo>
                  <a:pt x="0" y="1381745"/>
                </a:lnTo>
                <a:lnTo>
                  <a:pt x="105685" y="1376408"/>
                </a:lnTo>
                <a:cubicBezTo>
                  <a:pt x="765705" y="1309379"/>
                  <a:pt x="1290420" y="784664"/>
                  <a:pt x="1357449" y="124645"/>
                </a:cubicBezTo>
                <a:lnTo>
                  <a:pt x="1363743" y="0"/>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sng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57" name="TextBox 2756">
            <a:extLst>
              <a:ext uri="{FF2B5EF4-FFF2-40B4-BE49-F238E27FC236}">
                <a16:creationId xmlns:a16="http://schemas.microsoft.com/office/drawing/2014/main" id="{2C1B60CF-BAC7-7103-68EA-0BA9E13AB606}"/>
              </a:ext>
            </a:extLst>
          </p:cNvPr>
          <p:cNvSpPr txBox="1"/>
          <p:nvPr/>
        </p:nvSpPr>
        <p:spPr>
          <a:xfrm>
            <a:off x="8129053" y="3992759"/>
            <a:ext cx="1653172"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15471"/>
                </a:solidFill>
                <a:effectLst/>
                <a:uLnTx/>
                <a:uFillTx/>
                <a:latin typeface="Segoe UI Semibold"/>
                <a:ea typeface="+mn-ea"/>
                <a:cs typeface="+mn-cs"/>
              </a:rPr>
              <a:t>Cloud migration partners</a:t>
            </a:r>
          </a:p>
        </p:txBody>
      </p:sp>
      <p:grpSp>
        <p:nvGrpSpPr>
          <p:cNvPr id="2758" name="Group 2757">
            <a:extLst>
              <a:ext uri="{FF2B5EF4-FFF2-40B4-BE49-F238E27FC236}">
                <a16:creationId xmlns:a16="http://schemas.microsoft.com/office/drawing/2014/main" id="{9D42009D-1DEC-8AF6-494F-8D517B935A74}"/>
              </a:ext>
              <a:ext uri="{C183D7F6-B498-43B3-948B-1728B52AA6E4}">
                <adec:decorative xmlns:adec="http://schemas.microsoft.com/office/drawing/2017/decorative" val="1"/>
              </a:ext>
            </a:extLst>
          </p:cNvPr>
          <p:cNvGrpSpPr/>
          <p:nvPr/>
        </p:nvGrpSpPr>
        <p:grpSpPr>
          <a:xfrm>
            <a:off x="6769774" y="4039877"/>
            <a:ext cx="1294156" cy="770571"/>
            <a:chOff x="6769774" y="4039877"/>
            <a:chExt cx="1294156" cy="770571"/>
          </a:xfrm>
        </p:grpSpPr>
        <p:grpSp>
          <p:nvGrpSpPr>
            <p:cNvPr id="2759" name="Group 2758">
              <a:extLst>
                <a:ext uri="{FF2B5EF4-FFF2-40B4-BE49-F238E27FC236}">
                  <a16:creationId xmlns:a16="http://schemas.microsoft.com/office/drawing/2014/main" id="{B3221A0D-FC0B-9A8A-25DC-62BE4E66D675}"/>
                </a:ext>
                <a:ext uri="{C183D7F6-B498-43B3-948B-1728B52AA6E4}">
                  <adec:decorative xmlns:adec="http://schemas.microsoft.com/office/drawing/2017/decorative" val="1"/>
                </a:ext>
              </a:extLst>
            </p:cNvPr>
            <p:cNvGrpSpPr/>
            <p:nvPr/>
          </p:nvGrpSpPr>
          <p:grpSpPr>
            <a:xfrm>
              <a:off x="7311372" y="4039877"/>
              <a:ext cx="752558" cy="69470"/>
              <a:chOff x="7311372" y="4039877"/>
              <a:chExt cx="752558" cy="69470"/>
            </a:xfrm>
          </p:grpSpPr>
          <p:cxnSp>
            <p:nvCxnSpPr>
              <p:cNvPr id="2763" name="Straight Connector 2762">
                <a:extLst>
                  <a:ext uri="{FF2B5EF4-FFF2-40B4-BE49-F238E27FC236}">
                    <a16:creationId xmlns:a16="http://schemas.microsoft.com/office/drawing/2014/main" id="{23F71A80-E1E4-96C5-BD33-CC3C6B2A2E08}"/>
                  </a:ext>
                  <a:ext uri="{C183D7F6-B498-43B3-948B-1728B52AA6E4}">
                    <adec:decorative xmlns:adec="http://schemas.microsoft.com/office/drawing/2017/decorative" val="1"/>
                  </a:ext>
                </a:extLst>
              </p:cNvPr>
              <p:cNvCxnSpPr>
                <a:cxnSpLocks/>
                <a:stCxn id="2764" idx="0"/>
              </p:cNvCxnSpPr>
              <p:nvPr/>
            </p:nvCxnSpPr>
            <p:spPr>
              <a:xfrm>
                <a:off x="7380842" y="4074612"/>
                <a:ext cx="683088"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64" name="Oval 2763">
                <a:extLst>
                  <a:ext uri="{FF2B5EF4-FFF2-40B4-BE49-F238E27FC236}">
                    <a16:creationId xmlns:a16="http://schemas.microsoft.com/office/drawing/2014/main" id="{6BC698EA-F8A7-AEE8-793C-32609EEAF61D}"/>
                  </a:ext>
                  <a:ext uri="{C183D7F6-B498-43B3-948B-1728B52AA6E4}">
                    <adec:decorative xmlns:adec="http://schemas.microsoft.com/office/drawing/2017/decorative" val="1"/>
                  </a:ext>
                </a:extLst>
              </p:cNvPr>
              <p:cNvSpPr/>
              <p:nvPr/>
            </p:nvSpPr>
            <p:spPr bwMode="auto">
              <a:xfrm rot="5400000" flipH="1">
                <a:off x="7311372" y="4039877"/>
                <a:ext cx="69470" cy="69470"/>
              </a:xfrm>
              <a:prstGeom prst="ellipse">
                <a:avLst/>
              </a:prstGeom>
              <a:solidFill>
                <a:schemeClr val="bg1"/>
              </a:solidFill>
              <a:ln w="6350">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760" name="Group 2759">
              <a:extLst>
                <a:ext uri="{FF2B5EF4-FFF2-40B4-BE49-F238E27FC236}">
                  <a16:creationId xmlns:a16="http://schemas.microsoft.com/office/drawing/2014/main" id="{3361E498-081B-C623-94FA-35F002BB3ED0}"/>
                </a:ext>
                <a:ext uri="{C183D7F6-B498-43B3-948B-1728B52AA6E4}">
                  <adec:decorative xmlns:adec="http://schemas.microsoft.com/office/drawing/2017/decorative" val="1"/>
                </a:ext>
              </a:extLst>
            </p:cNvPr>
            <p:cNvGrpSpPr/>
            <p:nvPr/>
          </p:nvGrpSpPr>
          <p:grpSpPr>
            <a:xfrm>
              <a:off x="6769774" y="4740978"/>
              <a:ext cx="1275676" cy="69470"/>
              <a:chOff x="6769774" y="4740978"/>
              <a:chExt cx="1275676" cy="69470"/>
            </a:xfrm>
          </p:grpSpPr>
          <p:cxnSp>
            <p:nvCxnSpPr>
              <p:cNvPr id="2761" name="Straight Connector 2760">
                <a:extLst>
                  <a:ext uri="{FF2B5EF4-FFF2-40B4-BE49-F238E27FC236}">
                    <a16:creationId xmlns:a16="http://schemas.microsoft.com/office/drawing/2014/main" id="{789B1BED-B7B4-3BEC-9174-BFDAED8EA9EF}"/>
                  </a:ext>
                  <a:ext uri="{C183D7F6-B498-43B3-948B-1728B52AA6E4}">
                    <adec:decorative xmlns:adec="http://schemas.microsoft.com/office/drawing/2017/decorative" val="1"/>
                  </a:ext>
                </a:extLst>
              </p:cNvPr>
              <p:cNvCxnSpPr>
                <a:cxnSpLocks/>
                <a:endCxn id="2762" idx="0"/>
              </p:cNvCxnSpPr>
              <p:nvPr/>
            </p:nvCxnSpPr>
            <p:spPr>
              <a:xfrm flipH="1">
                <a:off x="6839244" y="4775713"/>
                <a:ext cx="1206206"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62" name="Oval 2761">
                <a:extLst>
                  <a:ext uri="{FF2B5EF4-FFF2-40B4-BE49-F238E27FC236}">
                    <a16:creationId xmlns:a16="http://schemas.microsoft.com/office/drawing/2014/main" id="{56C710EE-9823-E670-2E26-E40075917658}"/>
                  </a:ext>
                  <a:ext uri="{C183D7F6-B498-43B3-948B-1728B52AA6E4}">
                    <adec:decorative xmlns:adec="http://schemas.microsoft.com/office/drawing/2017/decorative" val="1"/>
                  </a:ext>
                </a:extLst>
              </p:cNvPr>
              <p:cNvSpPr/>
              <p:nvPr/>
            </p:nvSpPr>
            <p:spPr bwMode="auto">
              <a:xfrm rot="5400000" flipH="1">
                <a:off x="6769774" y="4740978"/>
                <a:ext cx="69470" cy="69470"/>
              </a:xfrm>
              <a:prstGeom prst="ellipse">
                <a:avLst/>
              </a:prstGeom>
              <a:solidFill>
                <a:schemeClr val="bg1"/>
              </a:solidFill>
              <a:ln w="6350">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sp>
        <p:nvSpPr>
          <p:cNvPr id="2765" name="TextBox 2764">
            <a:extLst>
              <a:ext uri="{FF2B5EF4-FFF2-40B4-BE49-F238E27FC236}">
                <a16:creationId xmlns:a16="http://schemas.microsoft.com/office/drawing/2014/main" id="{8246B837-4FE7-F685-FEB3-EF03E3331AC6}"/>
              </a:ext>
            </a:extLst>
          </p:cNvPr>
          <p:cNvSpPr txBox="1"/>
          <p:nvPr/>
        </p:nvSpPr>
        <p:spPr>
          <a:xfrm>
            <a:off x="8129053" y="4687283"/>
            <a:ext cx="1816562"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15471"/>
                </a:solidFill>
                <a:effectLst/>
                <a:uLnTx/>
                <a:uFillTx/>
                <a:latin typeface="Segoe UI Semibold"/>
                <a:ea typeface="+mn-ea"/>
                <a:cs typeface="+mn-cs"/>
              </a:rPr>
              <a:t>OEM device partners</a:t>
            </a:r>
          </a:p>
        </p:txBody>
      </p:sp>
      <p:sp>
        <p:nvSpPr>
          <p:cNvPr id="2773" name="TextBox 2772">
            <a:extLst>
              <a:ext uri="{FF2B5EF4-FFF2-40B4-BE49-F238E27FC236}">
                <a16:creationId xmlns:a16="http://schemas.microsoft.com/office/drawing/2014/main" id="{7884D7CF-C55B-53C2-3B6C-0812D453268B}"/>
              </a:ext>
              <a:ext uri="{C183D7F6-B498-43B3-948B-1728B52AA6E4}">
                <adec:decorative xmlns:adec="http://schemas.microsoft.com/office/drawing/2017/decorative" val="1"/>
              </a:ext>
            </a:extLst>
          </p:cNvPr>
          <p:cNvSpPr txBox="1"/>
          <p:nvPr/>
        </p:nvSpPr>
        <p:spPr>
          <a:xfrm>
            <a:off x="0" y="5705475"/>
            <a:ext cx="12192000" cy="1152525"/>
          </a:xfrm>
          <a:prstGeom prst="rect">
            <a:avLst/>
          </a:prstGeom>
          <a:solidFill>
            <a:srgbClr val="00445E"/>
          </a:solidFill>
        </p:spPr>
        <p:txBody>
          <a:bodyPr wrap="square" lIns="146304" tIns="91440" rIns="146304" bIns="91440" anchor="t">
            <a:noAutofit/>
          </a:bodyPr>
          <a:lstStyle>
            <a:defPPr>
              <a:defRPr lang="en-US"/>
            </a:defPPr>
            <a:lvl1pPr marR="0" lvl="0" indent="0" defTabSz="914367" fontAlgn="auto">
              <a:lnSpc>
                <a:spcPct val="100000"/>
              </a:lnSpc>
              <a:spcBef>
                <a:spcPts val="0"/>
              </a:spcBef>
              <a:spcAft>
                <a:spcPts val="900"/>
              </a:spcAft>
              <a:buClrTx/>
              <a:buSzTx/>
              <a:buFontTx/>
              <a:buNone/>
              <a:tabLst/>
              <a:defRPr kumimoji="0" sz="1600" b="0" i="0" u="none" strike="noStrike" cap="none" spc="0" normalizeH="0" baseline="0">
                <a:ln>
                  <a:noFill/>
                </a:ln>
                <a:solidFill>
                  <a:srgbClr val="0078D4"/>
                </a:solidFill>
                <a:effectLst/>
                <a:uLnTx/>
                <a:uFillTx/>
                <a:latin typeface="Segoe UI Semibold" panose="020B0702040204020203" pitchFamily="34" charset="0"/>
                <a:cs typeface="Segoe UI Semibold" panose="020B0702040204020203" pitchFamily="34" charset="0"/>
              </a:defRPr>
            </a:lvl1pPr>
            <a:lvl2pPr marL="457183" defTabSz="914367">
              <a:defRPr sz="1765"/>
            </a:lvl2pPr>
            <a:lvl3pPr marL="914367" defTabSz="914367">
              <a:defRPr sz="1765"/>
            </a:lvl3pPr>
            <a:lvl4pPr marL="1371550" defTabSz="914367">
              <a:defRPr sz="1765"/>
            </a:lvl4pPr>
            <a:lvl5pPr marL="1828734" defTabSz="914367">
              <a:defRPr sz="1765"/>
            </a:lvl5pPr>
            <a:lvl6pPr marL="2285918" defTabSz="914367">
              <a:defRPr sz="1765"/>
            </a:lvl6pPr>
            <a:lvl7pPr marL="2743101" defTabSz="914367">
              <a:defRPr sz="1765"/>
            </a:lvl7pPr>
            <a:lvl8pPr marL="3200284" defTabSz="914367">
              <a:defRPr sz="1765"/>
            </a:lvl8pPr>
            <a:lvl9pPr marL="3657469" defTabSz="914367">
              <a:defRPr sz="1765"/>
            </a:lvl9pPr>
          </a:lstStyle>
          <a:p>
            <a:pPr marL="0" marR="0" lvl="0" indent="0" algn="l" defTabSz="914367" rtl="0" eaLnBrk="1" fontAlgn="auto" latinLnBrk="0" hangingPunct="1">
              <a:lnSpc>
                <a:spcPct val="100000"/>
              </a:lnSpc>
              <a:spcBef>
                <a:spcPts val="0"/>
              </a:spcBef>
              <a:spcAft>
                <a:spcPts val="900"/>
              </a:spcAft>
              <a:buClrTx/>
              <a:buSzTx/>
              <a:buFontTx/>
              <a:buNone/>
              <a:tabLst/>
              <a:defRPr/>
            </a:pPr>
            <a:endParaRPr kumimoji="0" lang="en-US" sz="16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endParaRPr>
          </a:p>
        </p:txBody>
      </p:sp>
      <p:sp>
        <p:nvSpPr>
          <p:cNvPr id="2774" name="Rectangle 2773">
            <a:extLst>
              <a:ext uri="{FF2B5EF4-FFF2-40B4-BE49-F238E27FC236}">
                <a16:creationId xmlns:a16="http://schemas.microsoft.com/office/drawing/2014/main" id="{F3199566-3B04-D6C9-3E26-70F0C42DBB37}"/>
              </a:ext>
            </a:extLst>
          </p:cNvPr>
          <p:cNvSpPr/>
          <p:nvPr/>
        </p:nvSpPr>
        <p:spPr>
          <a:xfrm>
            <a:off x="586740" y="6004738"/>
            <a:ext cx="2752357" cy="553998"/>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EAEA"/>
                </a:solidFill>
                <a:effectLst/>
                <a:uLnTx/>
                <a:uFillTx/>
                <a:latin typeface="Segoe UI Semibold"/>
                <a:ea typeface="+mn-ea"/>
                <a:cs typeface="Segoe UI Semibold" panose="020B0702040204020203" pitchFamily="34" charset="0"/>
              </a:rPr>
              <a:t>Global system integrators </a:t>
            </a:r>
            <a:br>
              <a:rPr kumimoji="0" lang="en-US" sz="1800" b="0" i="0" u="none" strike="noStrike" kern="0" cap="none" spc="0" normalizeH="0" baseline="0" noProof="0">
                <a:ln>
                  <a:noFill/>
                </a:ln>
                <a:solidFill>
                  <a:srgbClr val="00EAEA"/>
                </a:solidFill>
                <a:effectLst/>
                <a:uLnTx/>
                <a:uFillTx/>
                <a:latin typeface="Segoe UI Semibold"/>
                <a:ea typeface="+mn-ea"/>
                <a:cs typeface="Segoe UI Semibold" panose="020B0702040204020203" pitchFamily="34" charset="0"/>
              </a:rPr>
            </a:br>
            <a:r>
              <a:rPr kumimoji="0" lang="en-US" sz="1800" b="0" i="0" u="none" strike="noStrike" kern="0" cap="none" spc="0" normalizeH="0" baseline="0" noProof="0">
                <a:ln>
                  <a:noFill/>
                </a:ln>
                <a:solidFill>
                  <a:srgbClr val="00EAEA"/>
                </a:solidFill>
                <a:effectLst/>
                <a:uLnTx/>
                <a:uFillTx/>
                <a:latin typeface="Segoe UI Semibold"/>
                <a:ea typeface="+mn-ea"/>
                <a:cs typeface="Segoe UI Semibold" panose="020B0702040204020203" pitchFamily="34" charset="0"/>
              </a:rPr>
              <a:t>and advisory partners:</a:t>
            </a:r>
          </a:p>
        </p:txBody>
      </p:sp>
      <p:pic>
        <p:nvPicPr>
          <p:cNvPr id="2775" name="Picture 2" descr="Accenture logo">
            <a:extLst>
              <a:ext uri="{FF2B5EF4-FFF2-40B4-BE49-F238E27FC236}">
                <a16:creationId xmlns:a16="http://schemas.microsoft.com/office/drawing/2014/main" id="{6ABE1FDB-DE87-1C6A-62B8-C6A535FA90FD}"/>
              </a:ext>
            </a:extLst>
          </p:cNvPr>
          <p:cNvPicPr>
            <a:picLocks noChangeAspect="1" noChangeArrowheads="1"/>
          </p:cNvPicPr>
          <p:nvPr/>
        </p:nvPicPr>
        <p:blipFill>
          <a:blip r:embed="rId23" cstate="email">
            <a:extLst>
              <a:ext uri="{BEBA8EAE-BF5A-486C-A8C5-ECC9F3942E4B}">
                <a14:imgProps xmlns:a14="http://schemas.microsoft.com/office/drawing/2010/main">
                  <a14:imgLayer r:embed="rId2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4040484" y="5839409"/>
            <a:ext cx="962000" cy="541124"/>
          </a:xfrm>
          <a:prstGeom prst="rect">
            <a:avLst/>
          </a:prstGeom>
          <a:noFill/>
          <a:extLst>
            <a:ext uri="{909E8E84-426E-40DD-AFC4-6F175D3DCCD1}">
              <a14:hiddenFill xmlns:a14="http://schemas.microsoft.com/office/drawing/2010/main">
                <a:solidFill>
                  <a:srgbClr val="FFFFFF"/>
                </a:solidFill>
              </a14:hiddenFill>
            </a:ext>
          </a:extLst>
        </p:spPr>
      </p:pic>
      <p:pic>
        <p:nvPicPr>
          <p:cNvPr id="2776" name="Picture 2" descr="Avanade logo">
            <a:extLst>
              <a:ext uri="{FF2B5EF4-FFF2-40B4-BE49-F238E27FC236}">
                <a16:creationId xmlns:a16="http://schemas.microsoft.com/office/drawing/2014/main" id="{6D7822BD-D222-4324-F2C9-6D25E50A964A}"/>
              </a:ext>
            </a:extLst>
          </p:cNvPr>
          <p:cNvPicPr>
            <a:picLocks noChangeAspect="1" noChangeArrowheads="1"/>
          </p:cNvPicPr>
          <p:nvPr/>
        </p:nvPicPr>
        <p:blipFill>
          <a:blip r:embed="rId25" cstate="email">
            <a:extLst>
              <a:ext uri="{BEBA8EAE-BF5A-486C-A8C5-ECC9F3942E4B}">
                <a14:imgProps xmlns:a14="http://schemas.microsoft.com/office/drawing/2010/main">
                  <a14:imgLayer r:embed="rId2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988696" y="6300078"/>
            <a:ext cx="1020648" cy="258658"/>
          </a:xfrm>
          <a:prstGeom prst="rect">
            <a:avLst/>
          </a:prstGeom>
          <a:noFill/>
          <a:extLst>
            <a:ext uri="{909E8E84-426E-40DD-AFC4-6F175D3DCCD1}">
              <a14:hiddenFill xmlns:a14="http://schemas.microsoft.com/office/drawing/2010/main">
                <a:solidFill>
                  <a:srgbClr val="FFFFFF"/>
                </a:solidFill>
              </a14:hiddenFill>
            </a:ext>
          </a:extLst>
        </p:spPr>
      </p:pic>
      <p:pic>
        <p:nvPicPr>
          <p:cNvPr id="2777" name="Picture 2" descr="Capgemini logo">
            <a:extLst>
              <a:ext uri="{FF2B5EF4-FFF2-40B4-BE49-F238E27FC236}">
                <a16:creationId xmlns:a16="http://schemas.microsoft.com/office/drawing/2014/main" id="{EFFF21FF-F47C-7DC3-01B0-B0D00C429A84}"/>
              </a:ext>
            </a:extLst>
          </p:cNvPr>
          <p:cNvPicPr>
            <a:picLocks noChangeAspect="1" noChangeArrowheads="1"/>
          </p:cNvPicPr>
          <p:nvPr/>
        </p:nvPicPr>
        <p:blipFill>
          <a:blip r:embed="rId27" cstate="email">
            <a:extLst>
              <a:ext uri="{BEBA8EAE-BF5A-486C-A8C5-ECC9F3942E4B}">
                <a14:imgProps xmlns:a14="http://schemas.microsoft.com/office/drawing/2010/main">
                  <a14:imgLayer r:embed="rId2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654842" y="6143292"/>
            <a:ext cx="1329537" cy="310885"/>
          </a:xfrm>
          <a:prstGeom prst="rect">
            <a:avLst/>
          </a:prstGeom>
          <a:noFill/>
          <a:extLst>
            <a:ext uri="{909E8E84-426E-40DD-AFC4-6F175D3DCCD1}">
              <a14:hiddenFill xmlns:a14="http://schemas.microsoft.com/office/drawing/2010/main">
                <a:solidFill>
                  <a:srgbClr val="FFFFFF"/>
                </a:solidFill>
              </a14:hiddenFill>
            </a:ext>
          </a:extLst>
        </p:spPr>
      </p:pic>
      <p:pic>
        <p:nvPicPr>
          <p:cNvPr id="2778" name="Picture 6" descr="Ernst &amp; Young logo">
            <a:extLst>
              <a:ext uri="{FF2B5EF4-FFF2-40B4-BE49-F238E27FC236}">
                <a16:creationId xmlns:a16="http://schemas.microsoft.com/office/drawing/2014/main" id="{1C0AE25E-0072-2F73-8503-BD2B0E8B493B}"/>
              </a:ext>
            </a:extLst>
          </p:cNvPr>
          <p:cNvPicPr>
            <a:picLocks noChangeAspect="1" noChangeArrowheads="1"/>
          </p:cNvPicPr>
          <p:nvPr/>
        </p:nvPicPr>
        <p:blipFill>
          <a:blip r:embed="rId29" cstate="email">
            <a:extLst>
              <a:ext uri="{BEBA8EAE-BF5A-486C-A8C5-ECC9F3942E4B}">
                <a14:imgProps xmlns:a14="http://schemas.microsoft.com/office/drawing/2010/main">
                  <a14:imgLayer r:embed="rId30">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728191" y="5934675"/>
            <a:ext cx="542924" cy="542924"/>
          </a:xfrm>
          <a:prstGeom prst="rect">
            <a:avLst/>
          </a:prstGeom>
          <a:noFill/>
          <a:extLst>
            <a:ext uri="{909E8E84-426E-40DD-AFC4-6F175D3DCCD1}">
              <a14:hiddenFill xmlns:a14="http://schemas.microsoft.com/office/drawing/2010/main">
                <a:solidFill>
                  <a:srgbClr val="FFFFFF"/>
                </a:solidFill>
              </a14:hiddenFill>
            </a:ext>
          </a:extLst>
        </p:spPr>
      </p:pic>
      <p:pic>
        <p:nvPicPr>
          <p:cNvPr id="2779" name="Picture 16" descr="PWC logo">
            <a:extLst>
              <a:ext uri="{FF2B5EF4-FFF2-40B4-BE49-F238E27FC236}">
                <a16:creationId xmlns:a16="http://schemas.microsoft.com/office/drawing/2014/main" id="{B7630848-727D-B4F2-8552-8AE7DC1FF255}"/>
              </a:ext>
            </a:extLst>
          </p:cNvPr>
          <p:cNvPicPr>
            <a:picLocks noChangeAspect="1" noChangeArrowheads="1"/>
          </p:cNvPicPr>
          <p:nvPr/>
        </p:nvPicPr>
        <p:blipFill>
          <a:blip r:embed="rId31" cstate="email">
            <a:extLst>
              <a:ext uri="{BEBA8EAE-BF5A-486C-A8C5-ECC9F3942E4B}">
                <a14:imgProps xmlns:a14="http://schemas.microsoft.com/office/drawing/2010/main">
                  <a14:imgLayer r:embed="rId32">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8660665" y="5831959"/>
            <a:ext cx="1267723" cy="950793"/>
          </a:xfrm>
          <a:prstGeom prst="rect">
            <a:avLst/>
          </a:prstGeom>
          <a:noFill/>
          <a:extLst>
            <a:ext uri="{909E8E84-426E-40DD-AFC4-6F175D3DCCD1}">
              <a14:hiddenFill xmlns:a14="http://schemas.microsoft.com/office/drawing/2010/main">
                <a:solidFill>
                  <a:srgbClr val="FFFFFF"/>
                </a:solidFill>
              </a14:hiddenFill>
            </a:ext>
          </a:extLst>
        </p:spPr>
      </p:pic>
      <p:pic>
        <p:nvPicPr>
          <p:cNvPr id="2780" name="Picture 18" descr="TATA consultancy services logo">
            <a:extLst>
              <a:ext uri="{FF2B5EF4-FFF2-40B4-BE49-F238E27FC236}">
                <a16:creationId xmlns:a16="http://schemas.microsoft.com/office/drawing/2014/main" id="{46ED2C3E-1C94-872E-C8C3-8E5AB71408FE}"/>
              </a:ext>
            </a:extLst>
          </p:cNvPr>
          <p:cNvPicPr>
            <a:picLocks noChangeAspect="1" noChangeArrowheads="1"/>
          </p:cNvPicPr>
          <p:nvPr/>
        </p:nvPicPr>
        <p:blipFill>
          <a:blip r:embed="rId33" cstate="email">
            <a:extLst>
              <a:ext uri="{BEBA8EAE-BF5A-486C-A8C5-ECC9F3942E4B}">
                <a14:imgProps xmlns:a14="http://schemas.microsoft.com/office/drawing/2010/main">
                  <a14:imgLayer r:embed="rId3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0278499" y="5987606"/>
            <a:ext cx="1446537" cy="581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1106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2">
            <a:extLst>
              <a:ext uri="{FF2B5EF4-FFF2-40B4-BE49-F238E27FC236}">
                <a16:creationId xmlns:a16="http://schemas.microsoft.com/office/drawing/2014/main" id="{E62CFD72-B80E-4AFD-9464-1827E8AB7615}"/>
              </a:ext>
            </a:extLst>
          </p:cNvPr>
          <p:cNvSpPr>
            <a:spLocks noGrp="1"/>
          </p:cNvSpPr>
          <p:nvPr>
            <p:ph type="title"/>
          </p:nvPr>
        </p:nvSpPr>
        <p:spPr>
          <a:xfrm>
            <a:off x="588263" y="457200"/>
            <a:ext cx="11290391" cy="800219"/>
          </a:xfrm>
        </p:spPr>
        <p:txBody>
          <a:bodyPr/>
          <a:lstStyle/>
          <a:p>
            <a:r>
              <a:rPr lang="en-US" sz="1800" spc="0">
                <a:solidFill>
                  <a:srgbClr val="000000"/>
                </a:solidFill>
                <a:latin typeface="Segoe UI"/>
              </a:rPr>
              <a:t>Customer story: </a:t>
            </a:r>
            <a:r>
              <a:rPr lang="en-US" sz="1800" spc="0">
                <a:solidFill>
                  <a:srgbClr val="000000"/>
                </a:solidFill>
              </a:rPr>
              <a:t>International Organization for Migration</a:t>
            </a:r>
            <a:br>
              <a:rPr kumimoji="0" lang="en-US" sz="3600" b="0" i="0" u="none" strike="noStrike" kern="1200" cap="none" spc="0" normalizeH="0" baseline="0" noProof="0">
                <a:ln w="3175">
                  <a:noFill/>
                </a:ln>
                <a:solidFill>
                  <a:srgbClr val="000000"/>
                </a:solidFill>
                <a:effectLst/>
                <a:uLnTx/>
                <a:uFillTx/>
                <a:latin typeface="Segoe UI"/>
                <a:ea typeface="+mn-ea"/>
                <a:cs typeface="Segoe UI" pitchFamily="34" charset="0"/>
              </a:rPr>
            </a:br>
            <a:r>
              <a:rPr lang="en-US"/>
              <a:t>Improving security and resiliency by transitioning to the cloud</a:t>
            </a:r>
          </a:p>
        </p:txBody>
      </p:sp>
      <p:pic>
        <p:nvPicPr>
          <p:cNvPr id="8" name="Picture 7">
            <a:extLst>
              <a:ext uri="{FF2B5EF4-FFF2-40B4-BE49-F238E27FC236}">
                <a16:creationId xmlns:a16="http://schemas.microsoft.com/office/drawing/2014/main" id="{B1B28763-68F5-4403-BAB6-494B40DDE3E1}"/>
              </a:ext>
              <a:ext uri="{C183D7F6-B498-43B3-948B-1728B52AA6E4}">
                <adec:decorative xmlns:adec="http://schemas.microsoft.com/office/drawing/2017/decorative" val="1"/>
              </a:ext>
            </a:extLst>
          </p:cNvPr>
          <p:cNvPicPr>
            <a:picLocks noChangeAspect="1"/>
          </p:cNvPicPr>
          <p:nvPr/>
        </p:nvPicPr>
        <p:blipFill>
          <a:blip r:embed="rId3"/>
          <a:srcRect l="6144" r="6144"/>
          <a:stretch/>
        </p:blipFill>
        <p:spPr>
          <a:xfrm>
            <a:off x="0" y="1830220"/>
            <a:ext cx="4700285" cy="2791024"/>
          </a:xfrm>
          <a:prstGeom prst="rect">
            <a:avLst/>
          </a:prstGeom>
        </p:spPr>
      </p:pic>
      <p:sp>
        <p:nvSpPr>
          <p:cNvPr id="46" name="Rectangle 45">
            <a:extLst>
              <a:ext uri="{FF2B5EF4-FFF2-40B4-BE49-F238E27FC236}">
                <a16:creationId xmlns:a16="http://schemas.microsoft.com/office/drawing/2014/main" id="{3D0A719F-4C4A-48DF-8928-711E9BA16E12}"/>
              </a:ext>
            </a:extLst>
          </p:cNvPr>
          <p:cNvSpPr/>
          <p:nvPr/>
        </p:nvSpPr>
        <p:spPr>
          <a:xfrm>
            <a:off x="5060247" y="1979237"/>
            <a:ext cx="6544942" cy="2492990"/>
          </a:xfrm>
          <a:prstGeom prst="rect">
            <a:avLst/>
          </a:prstGeom>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The International Organization for Migration (IOM) was beginning to experience significant disruptions to its operations because of its aging on-premises infrastructure. Manual IT maintenance had become burdensome, costs were prohibitive, and security was difficult to maintain. The United Nations agency decided to close its datacenters and move its applications and data to Microsoft Azure. It chose Azure landing zones to underpin all of its services and uses Azure Backup and Azure Site Recovery to protect its assets.</a:t>
            </a:r>
          </a:p>
        </p:txBody>
      </p:sp>
      <p:grpSp>
        <p:nvGrpSpPr>
          <p:cNvPr id="4" name="Group 3">
            <a:extLst>
              <a:ext uri="{FF2B5EF4-FFF2-40B4-BE49-F238E27FC236}">
                <a16:creationId xmlns:a16="http://schemas.microsoft.com/office/drawing/2014/main" id="{66C9ED43-63A7-B570-4E4C-9EB181A4B879}"/>
              </a:ext>
            </a:extLst>
          </p:cNvPr>
          <p:cNvGrpSpPr/>
          <p:nvPr/>
        </p:nvGrpSpPr>
        <p:grpSpPr>
          <a:xfrm>
            <a:off x="0" y="4837789"/>
            <a:ext cx="12191998" cy="1556084"/>
            <a:chOff x="0" y="4844716"/>
            <a:chExt cx="12191998" cy="1556084"/>
          </a:xfrm>
        </p:grpSpPr>
        <p:sp>
          <p:nvSpPr>
            <p:cNvPr id="50" name="Rectangle 49">
              <a:extLst>
                <a:ext uri="{FF2B5EF4-FFF2-40B4-BE49-F238E27FC236}">
                  <a16:creationId xmlns:a16="http://schemas.microsoft.com/office/drawing/2014/main" id="{09558FCF-2118-435D-9E86-1FA498439551}"/>
                </a:ext>
                <a:ext uri="{C183D7F6-B498-43B3-948B-1728B52AA6E4}">
                  <adec:decorative xmlns:adec="http://schemas.microsoft.com/office/drawing/2017/decorative" val="1"/>
                </a:ext>
              </a:extLst>
            </p:cNvPr>
            <p:cNvSpPr/>
            <p:nvPr/>
          </p:nvSpPr>
          <p:spPr bwMode="auto">
            <a:xfrm>
              <a:off x="0" y="4844716"/>
              <a:ext cx="12191998" cy="155608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2050" name="Picture 2" descr="IOM logo">
              <a:extLst>
                <a:ext uri="{FF2B5EF4-FFF2-40B4-BE49-F238E27FC236}">
                  <a16:creationId xmlns:a16="http://schemas.microsoft.com/office/drawing/2014/main" id="{226BBE16-8C84-AB6B-CF43-D05AB4FFBA82}"/>
                </a:ext>
              </a:extLst>
            </p:cNvPr>
            <p:cNvPicPr>
              <a:picLocks noChangeAspect="1" noChangeArrowheads="1"/>
            </p:cNvPicPr>
            <p:nvPr/>
          </p:nvPicPr>
          <p:blipFill>
            <a:blip r:embed="rId4">
              <a:clrChange>
                <a:clrFrom>
                  <a:srgbClr val="000000"/>
                </a:clrFrom>
                <a:clrTo>
                  <a:srgbClr val="000000">
                    <a:alpha val="0"/>
                  </a:srgbClr>
                </a:clrTo>
              </a:clrChange>
            </a:blip>
            <a:srcRect/>
            <a:stretch/>
          </p:blipFill>
          <p:spPr bwMode="auto">
            <a:xfrm>
              <a:off x="754253" y="5083027"/>
              <a:ext cx="1519752" cy="5730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Kainos logo">
              <a:extLst>
                <a:ext uri="{FF2B5EF4-FFF2-40B4-BE49-F238E27FC236}">
                  <a16:creationId xmlns:a16="http://schemas.microsoft.com/office/drawing/2014/main" id="{1B627DA8-BB59-3F9C-80F5-2989710629AD}"/>
                </a:ext>
              </a:extLst>
            </p:cNvPr>
            <p:cNvPicPr>
              <a:picLocks noChangeAspect="1" noChangeArrowheads="1"/>
            </p:cNvPicPr>
            <p:nvPr/>
          </p:nvPicPr>
          <p:blipFill>
            <a:blip r:embed="rId5">
              <a:duotone>
                <a:schemeClr val="accent6">
                  <a:shade val="45000"/>
                  <a:satMod val="135000"/>
                </a:schemeClr>
                <a:prstClr val="white"/>
              </a:duotone>
            </a:blip>
            <a:srcRect/>
            <a:stretch/>
          </p:blipFill>
          <p:spPr bwMode="auto">
            <a:xfrm>
              <a:off x="881212" y="5809527"/>
              <a:ext cx="1265833" cy="395573"/>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TextBox 50">
            <a:extLst>
              <a:ext uri="{FF2B5EF4-FFF2-40B4-BE49-F238E27FC236}">
                <a16:creationId xmlns:a16="http://schemas.microsoft.com/office/drawing/2014/main" id="{3A505829-F689-463B-B00A-D76457D8608F}"/>
              </a:ext>
            </a:extLst>
          </p:cNvPr>
          <p:cNvSpPr txBox="1"/>
          <p:nvPr/>
        </p:nvSpPr>
        <p:spPr>
          <a:xfrm>
            <a:off x="3102123" y="4955852"/>
            <a:ext cx="2993873" cy="1249248"/>
          </a:xfrm>
          <a:prstGeom prst="rect">
            <a:avLst/>
          </a:prstGeom>
          <a:noFill/>
          <a:ln>
            <a:noFill/>
          </a:ln>
        </p:spPr>
        <p:txBody>
          <a:bodyPr vert="horz" wrap="square" lIns="0" tIns="91414" rIns="134464" bIns="91414" rtlCol="0" anchor="t">
            <a:noAutofit/>
          </a:bodyPr>
          <a:lstStyle/>
          <a:p>
            <a:pPr marL="0" marR="0" lvl="0" indent="0" algn="l" defTabSz="914144" rtl="0" eaLnBrk="1" fontAlgn="auto" latinLnBrk="0" hangingPunct="1">
              <a:lnSpc>
                <a:spcPct val="100000"/>
              </a:lnSpc>
              <a:spcBef>
                <a:spcPts val="0"/>
              </a:spcBef>
              <a:spcAft>
                <a:spcPts val="1200"/>
              </a:spcAft>
              <a:buClr>
                <a:prstClr val="white"/>
              </a:buClr>
              <a:buSzTx/>
              <a:buFontTx/>
              <a:buNone/>
              <a:tabLst/>
              <a:defRPr/>
            </a:pPr>
            <a:r>
              <a:rPr kumimoji="0" lang="en-US" sz="1400" b="0" i="0" u="none" strike="noStrike" kern="1200" cap="none" spc="0" normalizeH="0" baseline="0" noProof="0">
                <a:ln w="0" cap="rnd">
                  <a:noFill/>
                </a:ln>
                <a:solidFill>
                  <a:srgbClr val="50E6FF"/>
                </a:solidFill>
                <a:effectLst/>
                <a:uLnTx/>
                <a:uFillTx/>
                <a:latin typeface="Segoe UI Semibold"/>
                <a:ea typeface="+mn-ea"/>
                <a:cs typeface="+mn-cs"/>
              </a:rPr>
              <a:t>Data integrity</a:t>
            </a:r>
            <a:br>
              <a:rPr kumimoji="0" lang="en-US" sz="1400" b="0" i="0" u="none" strike="noStrike" kern="1200" cap="none" spc="0" normalizeH="0" baseline="0" noProof="0">
                <a:ln w="0" cap="rnd">
                  <a:noFill/>
                </a:ln>
                <a:solidFill>
                  <a:srgbClr val="50E6FF"/>
                </a:solidFill>
                <a:effectLst/>
                <a:uLnTx/>
                <a:uFillTx/>
                <a:latin typeface="Segoe UI Semibold"/>
                <a:ea typeface="+mn-ea"/>
                <a:cs typeface="+mn-cs"/>
              </a:rPr>
            </a:br>
            <a:r>
              <a:rPr kumimoji="0" lang="en-US" sz="1200" b="0" i="0" u="none" strike="noStrike" kern="1200" cap="none" spc="0" normalizeH="0" baseline="0" noProof="0">
                <a:ln>
                  <a:noFill/>
                </a:ln>
                <a:solidFill>
                  <a:srgbClr val="FFFFFF"/>
                </a:solidFill>
                <a:effectLst/>
                <a:uLnTx/>
                <a:uFillTx/>
                <a:latin typeface="Segoe UI"/>
                <a:ea typeface="+mn-ea"/>
                <a:cs typeface="+mn-cs"/>
              </a:rPr>
              <a:t>With VMs now in the cloud, IOM no longer has to manually update operating systems or perform many other tedious, manual systems administration tasks across multiple datacenters and frontline deployments</a:t>
            </a:r>
            <a:endParaRPr kumimoji="0" lang="en-US" sz="1200" b="0" i="0" u="none" strike="noStrike" kern="1200" cap="none" spc="0" normalizeH="0" baseline="0" noProof="0">
              <a:ln w="0" cap="rnd">
                <a:noFill/>
              </a:ln>
              <a:solidFill>
                <a:srgbClr val="FFFFFF"/>
              </a:solidFill>
              <a:effectLst/>
              <a:uLnTx/>
              <a:uFillTx/>
              <a:latin typeface="Segoe UI"/>
              <a:ea typeface="+mn-ea"/>
              <a:cs typeface="+mn-cs"/>
            </a:endParaRPr>
          </a:p>
        </p:txBody>
      </p:sp>
      <p:sp>
        <p:nvSpPr>
          <p:cNvPr id="52" name="TextBox 51">
            <a:extLst>
              <a:ext uri="{FF2B5EF4-FFF2-40B4-BE49-F238E27FC236}">
                <a16:creationId xmlns:a16="http://schemas.microsoft.com/office/drawing/2014/main" id="{9C51F7CB-2B71-4D84-8C15-E753BEDBEAA0}"/>
              </a:ext>
            </a:extLst>
          </p:cNvPr>
          <p:cNvSpPr txBox="1"/>
          <p:nvPr/>
        </p:nvSpPr>
        <p:spPr>
          <a:xfrm>
            <a:off x="6516125" y="4955852"/>
            <a:ext cx="2449795" cy="1249248"/>
          </a:xfrm>
          <a:prstGeom prst="rect">
            <a:avLst/>
          </a:prstGeom>
          <a:noFill/>
          <a:ln>
            <a:noFill/>
          </a:ln>
        </p:spPr>
        <p:txBody>
          <a:bodyPr vert="horz" wrap="square" lIns="0" tIns="91414" rIns="134464" bIns="91414" rtlCol="0" anchor="t">
            <a:noAutofit/>
          </a:bodyPr>
          <a:lstStyle/>
          <a:p>
            <a:pPr marL="0" marR="0" lvl="0" indent="0" algn="l" defTabSz="914144" rtl="0" eaLnBrk="1" fontAlgn="auto" latinLnBrk="0" hangingPunct="1">
              <a:lnSpc>
                <a:spcPct val="100000"/>
              </a:lnSpc>
              <a:spcBef>
                <a:spcPts val="0"/>
              </a:spcBef>
              <a:spcAft>
                <a:spcPts val="1200"/>
              </a:spcAft>
              <a:buClr>
                <a:prstClr val="white"/>
              </a:buClr>
              <a:buSzTx/>
              <a:buFontTx/>
              <a:buNone/>
              <a:tabLst/>
              <a:defRPr/>
            </a:pPr>
            <a:r>
              <a:rPr kumimoji="0" lang="en-US" sz="1400" b="0" i="0" u="none" strike="noStrike" kern="1200" cap="none" spc="0" normalizeH="0" baseline="0" noProof="0">
                <a:ln w="0" cap="rnd">
                  <a:noFill/>
                </a:ln>
                <a:solidFill>
                  <a:srgbClr val="50E6FF"/>
                </a:solidFill>
                <a:effectLst/>
                <a:uLnTx/>
                <a:uFillTx/>
                <a:latin typeface="Segoe UI Semibold"/>
                <a:ea typeface="+mn-ea"/>
                <a:cs typeface="+mn-cs"/>
              </a:rPr>
              <a:t>No longer “data rich but information poor”</a:t>
            </a:r>
            <a:br>
              <a:rPr kumimoji="0" lang="en-US" sz="1200" b="0" i="0" u="none" strike="noStrike" kern="1200" cap="none" spc="0" normalizeH="0" baseline="0" noProof="0">
                <a:ln w="0" cap="rnd">
                  <a:noFill/>
                </a:ln>
                <a:solidFill>
                  <a:srgbClr val="FFFFFF"/>
                </a:solidFill>
                <a:effectLst/>
                <a:uLnTx/>
                <a:uFillTx/>
                <a:latin typeface="Segoe UI"/>
                <a:ea typeface="+mn-ea"/>
                <a:cs typeface="+mn-cs"/>
              </a:rPr>
            </a:br>
            <a:r>
              <a:rPr kumimoji="0" lang="en-US" sz="1200" b="0" i="0" u="none" strike="noStrike" kern="1200" cap="none" spc="0" normalizeH="0" baseline="0" noProof="0">
                <a:ln w="0" cap="rnd">
                  <a:noFill/>
                </a:ln>
                <a:solidFill>
                  <a:srgbClr val="FFFFFF"/>
                </a:solidFill>
                <a:effectLst/>
                <a:uLnTx/>
                <a:uFillTx/>
                <a:latin typeface="Segoe UI"/>
                <a:ea typeface="+mn-ea"/>
                <a:cs typeface="+mn-cs"/>
              </a:rPr>
              <a:t>The agency laid the foundation for an ambitious transformation to derive deep insights from its data through advanced analytics</a:t>
            </a:r>
          </a:p>
        </p:txBody>
      </p:sp>
      <p:sp>
        <p:nvSpPr>
          <p:cNvPr id="53" name="TextBox 52">
            <a:extLst>
              <a:ext uri="{FF2B5EF4-FFF2-40B4-BE49-F238E27FC236}">
                <a16:creationId xmlns:a16="http://schemas.microsoft.com/office/drawing/2014/main" id="{57095520-9B2E-4990-BB8D-4B921EB6F3E6}"/>
              </a:ext>
            </a:extLst>
          </p:cNvPr>
          <p:cNvSpPr txBox="1"/>
          <p:nvPr/>
        </p:nvSpPr>
        <p:spPr>
          <a:xfrm>
            <a:off x="9386048" y="4955852"/>
            <a:ext cx="2621502" cy="1249248"/>
          </a:xfrm>
          <a:prstGeom prst="rect">
            <a:avLst/>
          </a:prstGeom>
          <a:noFill/>
          <a:ln>
            <a:noFill/>
          </a:ln>
        </p:spPr>
        <p:txBody>
          <a:bodyPr vert="horz" wrap="square" lIns="0" tIns="91414" rIns="134464" bIns="91414" rtlCol="0" anchor="t">
            <a:noAutofit/>
          </a:bodyPr>
          <a:lstStyle/>
          <a:p>
            <a:pPr marL="0" marR="0" lvl="0" indent="0" algn="l" defTabSz="914144" rtl="0" eaLnBrk="1" fontAlgn="auto" latinLnBrk="0" hangingPunct="1">
              <a:lnSpc>
                <a:spcPct val="100000"/>
              </a:lnSpc>
              <a:spcBef>
                <a:spcPts val="0"/>
              </a:spcBef>
              <a:spcAft>
                <a:spcPts val="1200"/>
              </a:spcAft>
              <a:buClr>
                <a:prstClr val="white"/>
              </a:buClr>
              <a:buSzTx/>
              <a:buFontTx/>
              <a:buNone/>
              <a:tabLst/>
              <a:defRPr/>
            </a:pPr>
            <a:r>
              <a:rPr kumimoji="0" lang="en-US" sz="1400" b="0" i="0" u="none" strike="noStrike" kern="1200" cap="none" spc="0" normalizeH="0" baseline="0" noProof="0">
                <a:ln w="0" cap="rnd">
                  <a:noFill/>
                </a:ln>
                <a:solidFill>
                  <a:srgbClr val="50E6FF"/>
                </a:solidFill>
                <a:effectLst/>
                <a:uLnTx/>
                <a:uFillTx/>
                <a:latin typeface="Segoe UI Semibold"/>
                <a:ea typeface="+mn-ea"/>
                <a:cs typeface="+mn-cs"/>
              </a:rPr>
              <a:t>Reduced energy consumption and emissions</a:t>
            </a:r>
            <a:br>
              <a:rPr kumimoji="0" lang="en-US" sz="1200" b="0" i="0" u="none" strike="noStrike" kern="1200" cap="none" spc="0" normalizeH="0" baseline="0" noProof="0">
                <a:ln w="0" cap="rnd">
                  <a:noFill/>
                </a:ln>
                <a:solidFill>
                  <a:srgbClr val="FFFFFF"/>
                </a:solidFill>
                <a:effectLst/>
                <a:uLnTx/>
                <a:uFillTx/>
                <a:latin typeface="Segoe UI"/>
                <a:ea typeface="+mn-ea"/>
                <a:cs typeface="+mn-cs"/>
              </a:rPr>
            </a:br>
            <a:r>
              <a:rPr kumimoji="0" lang="en-US" sz="1200" b="0" i="0" u="none" strike="noStrike" kern="1200" cap="none" spc="0" normalizeH="0" baseline="0" noProof="0">
                <a:ln w="0" cap="rnd">
                  <a:noFill/>
                </a:ln>
                <a:solidFill>
                  <a:srgbClr val="FFFFFF"/>
                </a:solidFill>
                <a:effectLst/>
                <a:uLnTx/>
                <a:uFillTx/>
                <a:latin typeface="Segoe UI"/>
                <a:ea typeface="+mn-ea"/>
                <a:cs typeface="+mn-cs"/>
              </a:rPr>
              <a:t>IOM reduced power consumption and cut its carbon emissions footprint by 92 percent, or 594 tons of CO2e saved annually</a:t>
            </a:r>
          </a:p>
        </p:txBody>
      </p:sp>
    </p:spTree>
    <p:extLst>
      <p:ext uri="{BB962C8B-B14F-4D97-AF65-F5344CB8AC3E}">
        <p14:creationId xmlns:p14="http://schemas.microsoft.com/office/powerpoint/2010/main" val="3637699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par>
                                <p:cTn id="12" presetID="42" presetClass="path" presetSubtype="0" decel="100000" fill="hold" grpId="1" nodeType="withEffect">
                                  <p:stCondLst>
                                    <p:cond delay="250"/>
                                  </p:stCondLst>
                                  <p:childTnLst>
                                    <p:animMotion origin="layout" path="M -3.54167E-6 -3.7037E-7 L -3.54167E-6 0.01898 " pathEditMode="relative" rAng="0" ptsTypes="AA">
                                      <p:cBhvr>
                                        <p:cTn id="13" dur="700" spd="-100000" fill="hold"/>
                                        <p:tgtEl>
                                          <p:spTgt spid="46"/>
                                        </p:tgtEl>
                                        <p:attrNameLst>
                                          <p:attrName>ppt_x</p:attrName>
                                          <p:attrName>ppt_y</p:attrName>
                                        </p:attrNameLst>
                                      </p:cBhvr>
                                      <p:rCtr x="0" y="949"/>
                                    </p:animMotion>
                                  </p:childTnLst>
                                </p:cTn>
                              </p:par>
                              <p:par>
                                <p:cTn id="14" presetID="10" presetClass="entr" presetSubtype="0" fill="hold" grpId="0" nodeType="withEffect">
                                  <p:stCondLst>
                                    <p:cond delay="75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par>
                                <p:cTn id="17" presetID="42" presetClass="path" presetSubtype="0" decel="100000" fill="hold" grpId="1" nodeType="withEffect">
                                  <p:stCondLst>
                                    <p:cond delay="500"/>
                                  </p:stCondLst>
                                  <p:childTnLst>
                                    <p:animMotion origin="layout" path="M -3.125E-6 2.59259E-6 L -3.125E-6 0.01898 " pathEditMode="relative" rAng="0" ptsTypes="AA">
                                      <p:cBhvr>
                                        <p:cTn id="18" dur="700" spd="-100000" fill="hold"/>
                                        <p:tgtEl>
                                          <p:spTgt spid="51"/>
                                        </p:tgtEl>
                                        <p:attrNameLst>
                                          <p:attrName>ppt_x</p:attrName>
                                          <p:attrName>ppt_y</p:attrName>
                                        </p:attrNameLst>
                                      </p:cBhvr>
                                      <p:rCtr x="0" y="949"/>
                                    </p:animMotion>
                                  </p:childTnLst>
                                </p:cTn>
                              </p:par>
                              <p:par>
                                <p:cTn id="19" presetID="10" presetClass="entr" presetSubtype="0" fill="hold" grpId="0" nodeType="withEffect">
                                  <p:stCondLst>
                                    <p:cond delay="75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par>
                                <p:cTn id="22" presetID="42" presetClass="path" presetSubtype="0" decel="100000" fill="hold" grpId="1" nodeType="withEffect">
                                  <p:stCondLst>
                                    <p:cond delay="750"/>
                                  </p:stCondLst>
                                  <p:childTnLst>
                                    <p:animMotion origin="layout" path="M -6.25E-7 2.59259E-6 L -6.25E-7 0.01898 " pathEditMode="relative" rAng="0" ptsTypes="AA">
                                      <p:cBhvr>
                                        <p:cTn id="23" dur="700" spd="-100000" fill="hold"/>
                                        <p:tgtEl>
                                          <p:spTgt spid="52"/>
                                        </p:tgtEl>
                                        <p:attrNameLst>
                                          <p:attrName>ppt_x</p:attrName>
                                          <p:attrName>ppt_y</p:attrName>
                                        </p:attrNameLst>
                                      </p:cBhvr>
                                      <p:rCtr x="0" y="949"/>
                                    </p:animMotion>
                                  </p:childTnLst>
                                </p:cTn>
                              </p:par>
                              <p:par>
                                <p:cTn id="24" presetID="10" presetClass="entr" presetSubtype="0" fill="hold" grpId="0" nodeType="withEffect">
                                  <p:stCondLst>
                                    <p:cond delay="75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500"/>
                                        <p:tgtEl>
                                          <p:spTgt spid="53"/>
                                        </p:tgtEl>
                                      </p:cBhvr>
                                    </p:animEffect>
                                  </p:childTnLst>
                                </p:cTn>
                              </p:par>
                              <p:par>
                                <p:cTn id="27" presetID="42" presetClass="path" presetSubtype="0" decel="100000" fill="hold" grpId="1" nodeType="withEffect">
                                  <p:stCondLst>
                                    <p:cond delay="1000"/>
                                  </p:stCondLst>
                                  <p:childTnLst>
                                    <p:animMotion origin="layout" path="M -6.25E-7 2.59259E-6 L -6.25E-7 0.01898 " pathEditMode="relative" rAng="0" ptsTypes="AA">
                                      <p:cBhvr>
                                        <p:cTn id="28" dur="700" spd="-100000" fill="hold"/>
                                        <p:tgtEl>
                                          <p:spTgt spid="53"/>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6" grpId="1"/>
      <p:bldP spid="51" grpId="0"/>
      <p:bldP spid="51" grpId="1"/>
      <p:bldP spid="52" grpId="0"/>
      <p:bldP spid="52" grpId="1"/>
      <p:bldP spid="53" grpId="0"/>
      <p:bldP spid="5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2">
            <a:extLst>
              <a:ext uri="{FF2B5EF4-FFF2-40B4-BE49-F238E27FC236}">
                <a16:creationId xmlns:a16="http://schemas.microsoft.com/office/drawing/2014/main" id="{E62CFD72-B80E-4AFD-9464-1827E8AB7615}"/>
              </a:ext>
            </a:extLst>
          </p:cNvPr>
          <p:cNvSpPr>
            <a:spLocks noGrp="1"/>
          </p:cNvSpPr>
          <p:nvPr>
            <p:ph type="title"/>
          </p:nvPr>
        </p:nvSpPr>
        <p:spPr/>
        <p:txBody>
          <a:bodyPr/>
          <a:lstStyle/>
          <a:p>
            <a:r>
              <a:rPr kumimoji="0" lang="en-US" sz="1800" b="0" i="0" u="none" strike="noStrike" kern="1200" cap="none" spc="0" normalizeH="0" baseline="0" noProof="0">
                <a:ln w="3175">
                  <a:noFill/>
                </a:ln>
                <a:solidFill>
                  <a:schemeClr val="tx2">
                    <a:lumMod val="25000"/>
                  </a:schemeClr>
                </a:solidFill>
                <a:effectLst/>
                <a:uLnTx/>
                <a:uFillTx/>
                <a:latin typeface="Segoe UI"/>
                <a:ea typeface="+mn-ea"/>
                <a:cs typeface="Segoe UI" pitchFamily="34" charset="0"/>
              </a:rPr>
              <a:t>Customer story</a:t>
            </a:r>
            <a:r>
              <a:rPr lang="en-US" sz="1800" spc="0">
                <a:solidFill>
                  <a:srgbClr val="000000"/>
                </a:solidFill>
                <a:latin typeface="Segoe UI"/>
              </a:rPr>
              <a:t>: </a:t>
            </a:r>
            <a:r>
              <a:rPr lang="en-US" sz="1800" spc="0">
                <a:solidFill>
                  <a:srgbClr val="000000"/>
                </a:solidFill>
              </a:rPr>
              <a:t>Microsoft</a:t>
            </a:r>
            <a:br>
              <a:rPr kumimoji="0" lang="en-US" sz="3600" b="0" i="0" u="none" strike="noStrike" kern="1200" cap="none" spc="0" normalizeH="0" baseline="0" noProof="0">
                <a:ln w="3175">
                  <a:noFill/>
                </a:ln>
                <a:solidFill>
                  <a:srgbClr val="000000"/>
                </a:solidFill>
                <a:effectLst/>
                <a:uLnTx/>
                <a:uFillTx/>
                <a:latin typeface="Segoe UI"/>
                <a:ea typeface="+mn-ea"/>
                <a:cs typeface="Segoe UI" pitchFamily="34" charset="0"/>
              </a:rPr>
            </a:br>
            <a:r>
              <a:rPr lang="en-US">
                <a:solidFill>
                  <a:srgbClr val="243A5F"/>
                </a:solidFill>
              </a:rPr>
              <a:t>Pioneering smart building sustainability solutions with AI</a:t>
            </a:r>
          </a:p>
        </p:txBody>
      </p:sp>
      <p:pic>
        <p:nvPicPr>
          <p:cNvPr id="23" name="Picture 22">
            <a:extLst>
              <a:ext uri="{FF2B5EF4-FFF2-40B4-BE49-F238E27FC236}">
                <a16:creationId xmlns:a16="http://schemas.microsoft.com/office/drawing/2014/main" id="{EB8CF188-FBCB-461C-8359-DA6524AED09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747727"/>
            <a:ext cx="4729819" cy="2791024"/>
          </a:xfrm>
          <a:prstGeom prst="rect">
            <a:avLst/>
          </a:prstGeom>
        </p:spPr>
      </p:pic>
      <p:sp>
        <p:nvSpPr>
          <p:cNvPr id="46" name="Rectangle 45">
            <a:extLst>
              <a:ext uri="{FF2B5EF4-FFF2-40B4-BE49-F238E27FC236}">
                <a16:creationId xmlns:a16="http://schemas.microsoft.com/office/drawing/2014/main" id="{3D0A719F-4C4A-48DF-8928-711E9BA16E12}"/>
              </a:ext>
            </a:extLst>
          </p:cNvPr>
          <p:cNvSpPr/>
          <p:nvPr/>
        </p:nvSpPr>
        <p:spPr>
          <a:xfrm>
            <a:off x="5115696" y="1747727"/>
            <a:ext cx="6536725" cy="276998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When Microsoft sought to improve building energy efficiencies, it partnered with ICONICS to leverage an Azure-powered solution extended with Power BI, Azure IoT, and Dynamics 365. The solution connects millions of data points daily from disparate systems, delivers clear intelligence, and enables remote device controls. AI is used to aggregate and standardize data and to predict when machines will fail or use more energy than necessary. Now, Microsoft is boosting efficiencies using Microsoft Project Bonsai to help create AI that can support or make decisions in complex systems like HVAC.</a:t>
            </a:r>
          </a:p>
        </p:txBody>
      </p:sp>
      <p:sp>
        <p:nvSpPr>
          <p:cNvPr id="50" name="Rectangle 49">
            <a:extLst>
              <a:ext uri="{FF2B5EF4-FFF2-40B4-BE49-F238E27FC236}">
                <a16:creationId xmlns:a16="http://schemas.microsoft.com/office/drawing/2014/main" id="{09558FCF-2118-435D-9E86-1FA498439551}"/>
              </a:ext>
              <a:ext uri="{C183D7F6-B498-43B3-948B-1728B52AA6E4}">
                <adec:decorative xmlns:adec="http://schemas.microsoft.com/office/drawing/2017/decorative" val="1"/>
              </a:ext>
            </a:extLst>
          </p:cNvPr>
          <p:cNvSpPr/>
          <p:nvPr/>
        </p:nvSpPr>
        <p:spPr bwMode="auto">
          <a:xfrm>
            <a:off x="0" y="4844716"/>
            <a:ext cx="12191998" cy="1556084"/>
          </a:xfrm>
          <a:prstGeom prst="rect">
            <a:avLst/>
          </a:prstGeom>
          <a:solidFill>
            <a:srgbClr val="1A2B4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3" name="Picture 2" descr="Microsoft Corporation logo">
            <a:extLst>
              <a:ext uri="{FF2B5EF4-FFF2-40B4-BE49-F238E27FC236}">
                <a16:creationId xmlns:a16="http://schemas.microsoft.com/office/drawing/2014/main" id="{C8948E96-48FA-40CB-8F64-4C596F1D8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228" y="5173900"/>
            <a:ext cx="1399491" cy="298399"/>
          </a:xfrm>
          <a:prstGeom prst="rect">
            <a:avLst/>
          </a:prstGeom>
        </p:spPr>
      </p:pic>
      <p:pic>
        <p:nvPicPr>
          <p:cNvPr id="5" name="Picture 4" descr="Iconics logo">
            <a:extLst>
              <a:ext uri="{FF2B5EF4-FFF2-40B4-BE49-F238E27FC236}">
                <a16:creationId xmlns:a16="http://schemas.microsoft.com/office/drawing/2014/main" id="{A68BE723-1484-46F9-936D-08399147B17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72615" y="5668723"/>
            <a:ext cx="736301" cy="421813"/>
          </a:xfrm>
          <a:prstGeom prst="rect">
            <a:avLst/>
          </a:prstGeom>
        </p:spPr>
      </p:pic>
      <p:sp>
        <p:nvSpPr>
          <p:cNvPr id="51" name="TextBox 50">
            <a:extLst>
              <a:ext uri="{FF2B5EF4-FFF2-40B4-BE49-F238E27FC236}">
                <a16:creationId xmlns:a16="http://schemas.microsoft.com/office/drawing/2014/main" id="{3A505829-F689-463B-B00A-D76457D8608F}"/>
              </a:ext>
            </a:extLst>
          </p:cNvPr>
          <p:cNvSpPr txBox="1"/>
          <p:nvPr/>
        </p:nvSpPr>
        <p:spPr>
          <a:xfrm>
            <a:off x="2595802" y="4984880"/>
            <a:ext cx="3500198" cy="1249248"/>
          </a:xfrm>
          <a:prstGeom prst="rect">
            <a:avLst/>
          </a:prstGeom>
          <a:noFill/>
          <a:ln>
            <a:noFill/>
          </a:ln>
        </p:spPr>
        <p:txBody>
          <a:bodyPr vert="horz" wrap="square" lIns="0" tIns="91414" rIns="134464" bIns="91414" rtlCol="0" anchor="t">
            <a:noAutofit/>
          </a:bodyPr>
          <a:lstStyle/>
          <a:p>
            <a:pPr marL="0" marR="0" lvl="0" indent="0" algn="l" defTabSz="914144" rtl="0" eaLnBrk="1" fontAlgn="auto" latinLnBrk="0" hangingPunct="1">
              <a:lnSpc>
                <a:spcPct val="100000"/>
              </a:lnSpc>
              <a:spcBef>
                <a:spcPts val="0"/>
              </a:spcBef>
              <a:spcAft>
                <a:spcPts val="1200"/>
              </a:spcAft>
              <a:buClr>
                <a:prstClr val="white"/>
              </a:buClr>
              <a:buSzTx/>
              <a:buFontTx/>
              <a:buNone/>
              <a:tabLst/>
              <a:defRPr/>
            </a:pPr>
            <a:r>
              <a:rPr kumimoji="0" lang="en-US" sz="1500" b="0" i="0" u="none" strike="noStrike" kern="1200" cap="none" spc="0" normalizeH="0" baseline="0" noProof="0">
                <a:ln w="0" cap="rnd">
                  <a:noFill/>
                </a:ln>
                <a:solidFill>
                  <a:srgbClr val="50E6FF"/>
                </a:solidFill>
                <a:effectLst/>
                <a:uLnTx/>
                <a:uFillTx/>
                <a:latin typeface="Segoe UI Semibold"/>
                <a:ea typeface="+mn-ea"/>
                <a:cs typeface="+mn-cs"/>
              </a:rPr>
              <a:t>Reduce power consumption</a:t>
            </a:r>
            <a:br>
              <a:rPr kumimoji="0" lang="en-US" sz="1500" b="0" i="0" u="none" strike="noStrike" kern="1200" cap="none" spc="0" normalizeH="0" baseline="0" noProof="0">
                <a:ln w="0" cap="rnd">
                  <a:noFill/>
                </a:ln>
                <a:solidFill>
                  <a:srgbClr val="FFFFFF"/>
                </a:solidFill>
                <a:effectLst/>
                <a:uLnTx/>
                <a:uFillTx/>
                <a:latin typeface="Segoe UI"/>
                <a:ea typeface="+mn-ea"/>
                <a:cs typeface="+mn-cs"/>
              </a:rPr>
            </a:br>
            <a:r>
              <a:rPr kumimoji="0" lang="en-US" sz="1400" b="0" i="0" u="none" strike="noStrike" kern="1200" cap="none" spc="0" normalizeH="0" baseline="0" noProof="0">
                <a:ln w="0" cap="rnd">
                  <a:noFill/>
                </a:ln>
                <a:solidFill>
                  <a:srgbClr val="FFFFFF"/>
                </a:solidFill>
                <a:effectLst/>
                <a:uLnTx/>
                <a:uFillTx/>
                <a:latin typeface="Segoe UI"/>
                <a:ea typeface="+mn-ea"/>
                <a:cs typeface="+mn-cs"/>
              </a:rPr>
              <a:t>Microsoft achieved a </a:t>
            </a:r>
            <a:r>
              <a:rPr kumimoji="0" lang="en-US" sz="1400" b="1" i="0" u="none" strike="noStrike" kern="1200" cap="none" spc="0" normalizeH="0" baseline="0" noProof="0">
                <a:ln w="0" cap="rnd">
                  <a:noFill/>
                </a:ln>
                <a:solidFill>
                  <a:srgbClr val="FFFFFF"/>
                </a:solidFill>
                <a:effectLst/>
                <a:uLnTx/>
                <a:uFillTx/>
                <a:latin typeface="Segoe UI"/>
                <a:ea typeface="+mn-ea"/>
                <a:cs typeface="+mn-cs"/>
              </a:rPr>
              <a:t>6-10 percent annual reduction in energy usage </a:t>
            </a:r>
            <a:r>
              <a:rPr kumimoji="0" lang="en-US" sz="1400" b="0" i="0" u="none" strike="noStrike" kern="1200" cap="none" spc="0" normalizeH="0" baseline="0" noProof="0">
                <a:ln w="0" cap="rnd">
                  <a:noFill/>
                </a:ln>
                <a:solidFill>
                  <a:srgbClr val="FFFFFF"/>
                </a:solidFill>
                <a:effectLst/>
                <a:uLnTx/>
                <a:uFillTx/>
                <a:latin typeface="Segoe UI"/>
                <a:ea typeface="+mn-ea"/>
                <a:cs typeface="+mn-cs"/>
              </a:rPr>
              <a:t>with its initial solution; new AI technology could reduce an extra </a:t>
            </a:r>
            <a:r>
              <a:rPr kumimoji="0" lang="en-US" sz="1400" b="1" i="0" u="none" strike="noStrike" kern="1200" cap="none" spc="0" normalizeH="0" baseline="0" noProof="0">
                <a:ln w="0" cap="rnd">
                  <a:noFill/>
                </a:ln>
                <a:solidFill>
                  <a:srgbClr val="FFFFFF"/>
                </a:solidFill>
                <a:effectLst/>
                <a:uLnTx/>
                <a:uFillTx/>
                <a:latin typeface="Segoe UI"/>
                <a:ea typeface="+mn-ea"/>
                <a:cs typeface="+mn-cs"/>
              </a:rPr>
              <a:t>15 percent annually</a:t>
            </a:r>
            <a:endParaRPr kumimoji="0" lang="en-US" sz="1400" b="0" i="0" u="none" strike="noStrike" kern="1200" cap="none" spc="0" normalizeH="0" baseline="0" noProof="0">
              <a:ln w="0" cap="rnd">
                <a:noFill/>
              </a:ln>
              <a:solidFill>
                <a:srgbClr val="FFFFFF"/>
              </a:solidFill>
              <a:effectLst/>
              <a:uLnTx/>
              <a:uFillTx/>
              <a:latin typeface="Segoe UI"/>
              <a:ea typeface="+mn-ea"/>
              <a:cs typeface="+mn-cs"/>
            </a:endParaRPr>
          </a:p>
        </p:txBody>
      </p:sp>
      <p:sp>
        <p:nvSpPr>
          <p:cNvPr id="52" name="TextBox 51">
            <a:extLst>
              <a:ext uri="{FF2B5EF4-FFF2-40B4-BE49-F238E27FC236}">
                <a16:creationId xmlns:a16="http://schemas.microsoft.com/office/drawing/2014/main" id="{9C51F7CB-2B71-4D84-8C15-E753BEDBEAA0}"/>
              </a:ext>
            </a:extLst>
          </p:cNvPr>
          <p:cNvSpPr txBox="1"/>
          <p:nvPr/>
        </p:nvSpPr>
        <p:spPr>
          <a:xfrm>
            <a:off x="6416373" y="4984880"/>
            <a:ext cx="3022396" cy="1249248"/>
          </a:xfrm>
          <a:prstGeom prst="rect">
            <a:avLst/>
          </a:prstGeom>
          <a:noFill/>
          <a:ln>
            <a:noFill/>
          </a:ln>
        </p:spPr>
        <p:txBody>
          <a:bodyPr vert="horz" wrap="square" lIns="0" tIns="91414" rIns="134464" bIns="91414" rtlCol="0" anchor="t">
            <a:noAutofit/>
          </a:bodyPr>
          <a:lstStyle/>
          <a:p>
            <a:pPr marL="0" marR="0" lvl="0" indent="0" algn="l" defTabSz="914144" rtl="0" eaLnBrk="1" fontAlgn="auto" latinLnBrk="0" hangingPunct="1">
              <a:lnSpc>
                <a:spcPct val="100000"/>
              </a:lnSpc>
              <a:spcBef>
                <a:spcPts val="0"/>
              </a:spcBef>
              <a:spcAft>
                <a:spcPts val="1200"/>
              </a:spcAft>
              <a:buClr>
                <a:prstClr val="white"/>
              </a:buClr>
              <a:buSzTx/>
              <a:buFontTx/>
              <a:buNone/>
              <a:tabLst/>
              <a:defRPr/>
            </a:pPr>
            <a:r>
              <a:rPr kumimoji="0" lang="en-US" sz="1500" b="0" i="0" u="none" strike="noStrike" kern="1200" cap="none" spc="0" normalizeH="0" baseline="0" noProof="0">
                <a:ln w="0" cap="rnd">
                  <a:noFill/>
                </a:ln>
                <a:solidFill>
                  <a:srgbClr val="50E6FF"/>
                </a:solidFill>
                <a:effectLst/>
                <a:uLnTx/>
                <a:uFillTx/>
                <a:latin typeface="Segoe UI Semibold"/>
                <a:ea typeface="+mn-ea"/>
                <a:cs typeface="+mn-cs"/>
              </a:rPr>
              <a:t>Compute outcomes beyond human capacity with AI</a:t>
            </a:r>
            <a:br>
              <a:rPr kumimoji="0" lang="en-US" sz="1500" b="0" i="0" u="none" strike="noStrike" kern="1200" cap="none" spc="0" normalizeH="0" baseline="0" noProof="0">
                <a:ln w="0" cap="rnd">
                  <a:noFill/>
                </a:ln>
                <a:solidFill>
                  <a:srgbClr val="50E6FF"/>
                </a:solidFill>
                <a:effectLst/>
                <a:uLnTx/>
                <a:uFillTx/>
                <a:latin typeface="Segoe UI Semibold"/>
                <a:ea typeface="+mn-ea"/>
                <a:cs typeface="+mn-cs"/>
              </a:rPr>
            </a:br>
            <a:r>
              <a:rPr kumimoji="0" lang="en-US" sz="1400" b="0" i="0" u="none" strike="noStrike" kern="1200" cap="none" spc="0" normalizeH="0" baseline="0" noProof="0">
                <a:ln w="0" cap="rnd">
                  <a:noFill/>
                </a:ln>
                <a:solidFill>
                  <a:srgbClr val="FFFFFF"/>
                </a:solidFill>
                <a:effectLst/>
                <a:uLnTx/>
                <a:uFillTx/>
                <a:latin typeface="Segoe UI"/>
                <a:ea typeface="+mn-ea"/>
                <a:cs typeface="+mn-cs"/>
              </a:rPr>
              <a:t>The AI made</a:t>
            </a:r>
            <a:r>
              <a:rPr kumimoji="0" lang="en-US" sz="1400" b="1" i="0" u="none" strike="noStrike" kern="1200" cap="none" spc="0" normalizeH="0" baseline="0" noProof="0">
                <a:ln w="0" cap="rnd">
                  <a:noFill/>
                </a:ln>
                <a:solidFill>
                  <a:srgbClr val="FFFFFF"/>
                </a:solidFill>
                <a:effectLst/>
                <a:uLnTx/>
                <a:uFillTx/>
                <a:latin typeface="Segoe UI"/>
                <a:ea typeface="+mn-ea"/>
                <a:cs typeface="+mn-cs"/>
              </a:rPr>
              <a:t> simulation-based recommendations </a:t>
            </a:r>
            <a:r>
              <a:rPr kumimoji="0" lang="en-US" sz="1400" b="0" i="0" u="none" strike="noStrike" kern="1200" cap="none" spc="0" normalizeH="0" baseline="0" noProof="0">
                <a:ln w="0" cap="rnd">
                  <a:noFill/>
                </a:ln>
                <a:solidFill>
                  <a:srgbClr val="FFFFFF"/>
                </a:solidFill>
                <a:effectLst/>
                <a:uLnTx/>
                <a:uFillTx/>
                <a:latin typeface="Segoe UI"/>
                <a:ea typeface="+mn-ea"/>
                <a:cs typeface="+mn-cs"/>
              </a:rPr>
              <a:t>to further optimize  cooling towers and chillers</a:t>
            </a:r>
            <a:br>
              <a:rPr kumimoji="0" lang="en-US" sz="1400" b="0" i="0" u="none" strike="noStrike" kern="1200" cap="none" spc="0" normalizeH="0" baseline="0" noProof="0">
                <a:ln w="0" cap="rnd">
                  <a:noFill/>
                </a:ln>
                <a:solidFill>
                  <a:srgbClr val="FFFFFF"/>
                </a:solidFill>
                <a:effectLst/>
                <a:uLnTx/>
                <a:uFillTx/>
                <a:latin typeface="Segoe UI"/>
                <a:ea typeface="+mn-ea"/>
                <a:cs typeface="+mn-cs"/>
              </a:rPr>
            </a:br>
            <a:endParaRPr kumimoji="0" lang="en-US" sz="1400" b="0" i="0" u="none" strike="noStrike" kern="1200" cap="none" spc="0" normalizeH="0" baseline="0" noProof="0">
              <a:ln w="0" cap="rnd">
                <a:noFill/>
              </a:ln>
              <a:solidFill>
                <a:srgbClr val="FFFFFF"/>
              </a:solidFill>
              <a:effectLst/>
              <a:uLnTx/>
              <a:uFillTx/>
              <a:latin typeface="Segoe UI"/>
              <a:ea typeface="+mn-ea"/>
              <a:cs typeface="+mn-cs"/>
            </a:endParaRPr>
          </a:p>
        </p:txBody>
      </p:sp>
      <p:sp>
        <p:nvSpPr>
          <p:cNvPr id="53" name="TextBox 52">
            <a:extLst>
              <a:ext uri="{FF2B5EF4-FFF2-40B4-BE49-F238E27FC236}">
                <a16:creationId xmlns:a16="http://schemas.microsoft.com/office/drawing/2014/main" id="{57095520-9B2E-4990-BB8D-4B921EB6F3E6}"/>
              </a:ext>
            </a:extLst>
          </p:cNvPr>
          <p:cNvSpPr txBox="1"/>
          <p:nvPr/>
        </p:nvSpPr>
        <p:spPr>
          <a:xfrm>
            <a:off x="9759142" y="4984880"/>
            <a:ext cx="2090538" cy="1249248"/>
          </a:xfrm>
          <a:prstGeom prst="rect">
            <a:avLst/>
          </a:prstGeom>
          <a:noFill/>
          <a:ln>
            <a:noFill/>
          </a:ln>
        </p:spPr>
        <p:txBody>
          <a:bodyPr vert="horz" wrap="square" lIns="0" tIns="91414" rIns="134464" bIns="91414" rtlCol="0" anchor="t">
            <a:noAutofit/>
          </a:bodyPr>
          <a:lstStyle/>
          <a:p>
            <a:pPr marL="0" marR="0" lvl="0" indent="0" algn="l" defTabSz="914144" rtl="0" eaLnBrk="1" fontAlgn="auto" latinLnBrk="0" hangingPunct="1">
              <a:lnSpc>
                <a:spcPct val="100000"/>
              </a:lnSpc>
              <a:spcBef>
                <a:spcPts val="0"/>
              </a:spcBef>
              <a:spcAft>
                <a:spcPts val="1200"/>
              </a:spcAft>
              <a:buClr>
                <a:prstClr val="white"/>
              </a:buClr>
              <a:buSzTx/>
              <a:buFontTx/>
              <a:buNone/>
              <a:tabLst/>
              <a:defRPr/>
            </a:pPr>
            <a:r>
              <a:rPr kumimoji="0" lang="en-US" sz="1500" b="0" i="0" u="none" strike="noStrike" kern="1200" cap="none" spc="0" normalizeH="0" baseline="0" noProof="0">
                <a:ln w="0" cap="rnd">
                  <a:noFill/>
                </a:ln>
                <a:solidFill>
                  <a:srgbClr val="50E6FF"/>
                </a:solidFill>
                <a:effectLst/>
                <a:uLnTx/>
                <a:uFillTx/>
                <a:latin typeface="Segoe UI Semibold"/>
                <a:ea typeface="+mn-ea"/>
                <a:cs typeface="+mn-cs"/>
              </a:rPr>
              <a:t>Achieve ROI</a:t>
            </a:r>
            <a:br>
              <a:rPr kumimoji="0" lang="en-US" sz="1500" b="0" i="0" u="none" strike="noStrike" kern="1200" cap="none" spc="0" normalizeH="0" baseline="0" noProof="0">
                <a:ln w="0" cap="rnd">
                  <a:noFill/>
                </a:ln>
                <a:solidFill>
                  <a:srgbClr val="FFFFFF"/>
                </a:solidFill>
                <a:effectLst/>
                <a:uLnTx/>
                <a:uFillTx/>
                <a:latin typeface="Segoe UI"/>
                <a:ea typeface="+mn-ea"/>
                <a:cs typeface="+mn-cs"/>
              </a:rPr>
            </a:br>
            <a:r>
              <a:rPr kumimoji="0" lang="en-US" sz="1400" b="0" i="0" u="none" strike="noStrike" kern="1200" cap="none" spc="0" normalizeH="0" baseline="0" noProof="0">
                <a:ln w="0" cap="rnd">
                  <a:noFill/>
                </a:ln>
                <a:solidFill>
                  <a:srgbClr val="FFFFFF"/>
                </a:solidFill>
                <a:effectLst/>
                <a:uLnTx/>
                <a:uFillTx/>
                <a:latin typeface="Segoe UI"/>
                <a:ea typeface="+mn-ea"/>
                <a:cs typeface="+mn-cs"/>
              </a:rPr>
              <a:t>The company achieved full return on its initial investment in </a:t>
            </a:r>
            <a:r>
              <a:rPr kumimoji="0" lang="en-US" sz="1400" b="1" i="0" u="none" strike="noStrike" kern="1200" cap="none" spc="0" normalizeH="0" baseline="0" noProof="0">
                <a:ln w="0" cap="rnd">
                  <a:noFill/>
                </a:ln>
                <a:solidFill>
                  <a:srgbClr val="FFFFFF"/>
                </a:solidFill>
                <a:effectLst/>
                <a:uLnTx/>
                <a:uFillTx/>
                <a:latin typeface="Segoe UI"/>
                <a:ea typeface="+mn-ea"/>
                <a:cs typeface="+mn-cs"/>
              </a:rPr>
              <a:t>less than 18 months</a:t>
            </a:r>
          </a:p>
          <a:p>
            <a:pPr marL="0" marR="0" lvl="0" indent="0" algn="l" defTabSz="914144" rtl="0" eaLnBrk="1" fontAlgn="auto" latinLnBrk="0" hangingPunct="1">
              <a:lnSpc>
                <a:spcPct val="100000"/>
              </a:lnSpc>
              <a:spcBef>
                <a:spcPts val="0"/>
              </a:spcBef>
              <a:spcAft>
                <a:spcPts val="1200"/>
              </a:spcAft>
              <a:buClr>
                <a:prstClr val="white"/>
              </a:buClr>
              <a:buSzTx/>
              <a:buFontTx/>
              <a:buNone/>
              <a:tabLst/>
              <a:defRPr/>
            </a:pPr>
            <a:endParaRPr kumimoji="0" lang="en-US" sz="1400" b="1" i="0" u="none" strike="noStrike" kern="1200" cap="none" spc="0" normalizeH="0" baseline="0" noProof="0">
              <a:ln w="0" cap="rnd">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851063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0-#ppt_w/2"/>
                                          </p:val>
                                        </p:tav>
                                        <p:tav tm="100000">
                                          <p:val>
                                            <p:strVal val="#ppt_x"/>
                                          </p:val>
                                        </p:tav>
                                      </p:tavLst>
                                    </p:anim>
                                    <p:anim calcmode="lin" valueType="num">
                                      <p:cBhvr additive="base">
                                        <p:cTn id="8" dur="1000" fill="hold"/>
                                        <p:tgtEl>
                                          <p:spTgt spid="50"/>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20"/>
                                  </p:stCondLst>
                                  <p:childTnLst>
                                    <p:set>
                                      <p:cBhvr>
                                        <p:cTn id="10" dur="1" fill="hold">
                                          <p:stCondLst>
                                            <p:cond delay="0"/>
                                          </p:stCondLst>
                                        </p:cTn>
                                        <p:tgtEl>
                                          <p:spTgt spid="3"/>
                                        </p:tgtEl>
                                        <p:attrNameLst>
                                          <p:attrName>style.visibility</p:attrName>
                                        </p:attrNameLst>
                                      </p:cBhvr>
                                      <p:to>
                                        <p:strVal val="visible"/>
                                      </p:to>
                                    </p:set>
                                  </p:childTnLst>
                                </p:cTn>
                              </p:par>
                              <p:par>
                                <p:cTn id="11" presetID="10" presetClass="entr" presetSubtype="0" fill="hold" grpId="0" nodeType="withEffect">
                                  <p:stCondLst>
                                    <p:cond delay="75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par>
                                <p:cTn id="14" presetID="42" presetClass="path" presetSubtype="0" decel="100000" fill="hold" grpId="1" nodeType="withEffect">
                                  <p:stCondLst>
                                    <p:cond delay="750"/>
                                  </p:stCondLst>
                                  <p:childTnLst>
                                    <p:animMotion origin="layout" path="M -2.08333E-7 -4.07407E-6 L -2.08333E-7 0.01899 " pathEditMode="relative" rAng="0" ptsTypes="AA">
                                      <p:cBhvr>
                                        <p:cTn id="15" dur="700" spd="-100000" fill="hold"/>
                                        <p:tgtEl>
                                          <p:spTgt spid="51"/>
                                        </p:tgtEl>
                                        <p:attrNameLst>
                                          <p:attrName>ppt_x</p:attrName>
                                          <p:attrName>ppt_y</p:attrName>
                                        </p:attrNameLst>
                                      </p:cBhvr>
                                      <p:rCtr x="0" y="949"/>
                                    </p:animMotion>
                                  </p:childTnLst>
                                </p:cTn>
                              </p:par>
                              <p:par>
                                <p:cTn id="16" presetID="10" presetClass="entr" presetSubtype="0" fill="hold" grpId="0" nodeType="withEffect">
                                  <p:stCondLst>
                                    <p:cond delay="100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par>
                                <p:cTn id="19" presetID="42" presetClass="path" presetSubtype="0" decel="100000" fill="hold" grpId="1" nodeType="withEffect">
                                  <p:stCondLst>
                                    <p:cond delay="1000"/>
                                  </p:stCondLst>
                                  <p:childTnLst>
                                    <p:animMotion origin="layout" path="M -4.16667E-7 -4.07407E-6 L -4.16667E-7 0.01899 " pathEditMode="relative" rAng="0" ptsTypes="AA">
                                      <p:cBhvr>
                                        <p:cTn id="20" dur="700" spd="-100000" fill="hold"/>
                                        <p:tgtEl>
                                          <p:spTgt spid="52"/>
                                        </p:tgtEl>
                                        <p:attrNameLst>
                                          <p:attrName>ppt_x</p:attrName>
                                          <p:attrName>ppt_y</p:attrName>
                                        </p:attrNameLst>
                                      </p:cBhvr>
                                      <p:rCtr x="0" y="949"/>
                                    </p:animMotion>
                                  </p:childTnLst>
                                </p:cTn>
                              </p:par>
                              <p:par>
                                <p:cTn id="21" presetID="10" presetClass="entr" presetSubtype="0" fill="hold" grpId="0" nodeType="withEffect">
                                  <p:stCondLst>
                                    <p:cond delay="125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par>
                                <p:cTn id="24" presetID="42" presetClass="path" presetSubtype="0" decel="100000" fill="hold" grpId="1" nodeType="withEffect">
                                  <p:stCondLst>
                                    <p:cond delay="1250"/>
                                  </p:stCondLst>
                                  <p:childTnLst>
                                    <p:animMotion origin="layout" path="M 2.29167E-6 -4.07407E-6 L 2.29167E-6 0.01899 " pathEditMode="relative" rAng="0" ptsTypes="AA">
                                      <p:cBhvr>
                                        <p:cTn id="25" dur="700" spd="-100000" fill="hold"/>
                                        <p:tgtEl>
                                          <p:spTgt spid="53"/>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p:bldP spid="51" grpId="1"/>
      <p:bldP spid="52" grpId="0"/>
      <p:bldP spid="52" grpId="1"/>
      <p:bldP spid="53" grpId="0"/>
      <p:bldP spid="5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3834D8-7171-47D8-B5D2-9C6D21F179D3}"/>
              </a:ext>
            </a:extLst>
          </p:cNvPr>
          <p:cNvSpPr>
            <a:spLocks noGrp="1"/>
          </p:cNvSpPr>
          <p:nvPr>
            <p:ph type="title"/>
          </p:nvPr>
        </p:nvSpPr>
        <p:spPr/>
        <p:txBody>
          <a:bodyPr/>
          <a:lstStyle/>
          <a:p>
            <a:pPr marL="0" marR="0" lvl="0" indent="0" defTabSz="932742" rtl="0" eaLnBrk="1" fontAlgn="auto" latinLnBrk="0" hangingPunct="1">
              <a:lnSpc>
                <a:spcPct val="90000"/>
              </a:lnSpc>
              <a:spcBef>
                <a:spcPct val="0"/>
              </a:spcBef>
              <a:spcAft>
                <a:spcPts val="0"/>
              </a:spcAft>
              <a:tabLst/>
              <a:defRPr/>
            </a:pPr>
            <a:r>
              <a:rPr kumimoji="0" lang="en-US" sz="1800" b="0" i="0" u="none" strike="noStrike" kern="1200" cap="none" spc="0" normalizeH="0" baseline="0" noProof="0">
                <a:ln w="3175">
                  <a:noFill/>
                </a:ln>
                <a:solidFill>
                  <a:srgbClr val="000000"/>
                </a:solidFill>
                <a:effectLst/>
                <a:uLnTx/>
                <a:uFillTx/>
                <a:latin typeface="Segoe UI"/>
                <a:ea typeface="+mn-ea"/>
                <a:cs typeface="Segoe UI"/>
              </a:rPr>
              <a:t>Customer story: </a:t>
            </a:r>
            <a:r>
              <a:rPr lang="en-US" sz="1800" spc="0">
                <a:solidFill>
                  <a:srgbClr val="000000"/>
                </a:solidFill>
                <a:latin typeface="Segoe UI Semibold"/>
              </a:rPr>
              <a:t>Ontario Power Generation</a:t>
            </a:r>
            <a:br>
              <a:rPr kumimoji="0" lang="en-US" sz="3600" b="0" i="0" u="none" strike="noStrike" kern="1200" cap="none" spc="0" normalizeH="0" baseline="0" noProof="0">
                <a:ln w="3175">
                  <a:noFill/>
                </a:ln>
                <a:solidFill>
                  <a:srgbClr val="243A5F"/>
                </a:solidFill>
                <a:effectLst/>
                <a:uLnTx/>
                <a:uFillTx/>
                <a:latin typeface="Segoe UI"/>
                <a:ea typeface="+mn-ea"/>
                <a:cs typeface="Segoe UI" pitchFamily="34" charset="0"/>
              </a:rPr>
            </a:br>
            <a:r>
              <a:rPr kumimoji="0" lang="en-US" sz="2800" b="1" i="0" u="none" strike="noStrike" kern="1200" cap="none" spc="0" normalizeH="0" baseline="0" noProof="0">
                <a:ln w="3175">
                  <a:noFill/>
                </a:ln>
                <a:solidFill>
                  <a:srgbClr val="243A5F"/>
                </a:solidFill>
                <a:effectLst/>
                <a:uLnTx/>
                <a:uFillTx/>
                <a:latin typeface="Segoe UI Semibold"/>
                <a:ea typeface="+mj-lt"/>
                <a:cs typeface="Segoe UI Semibold"/>
              </a:rPr>
              <a:t>Forecasting demand to support decarbonization and improve service</a:t>
            </a:r>
            <a:br>
              <a:rPr kumimoji="0" lang="en-US" sz="3200" b="0" i="0" u="none" strike="noStrike" kern="1200" cap="none" spc="-50" normalizeH="0" baseline="0" noProof="0">
                <a:ln w="3175">
                  <a:noFill/>
                </a:ln>
                <a:solidFill>
                  <a:srgbClr val="243A5F"/>
                </a:solidFill>
                <a:effectLst/>
                <a:uLnTx/>
                <a:uFillTx/>
                <a:latin typeface="Segoe UI Semibold"/>
                <a:ea typeface="+mj-lt"/>
                <a:cs typeface="Segoe UI"/>
              </a:rPr>
            </a:br>
            <a:endParaRPr lang="en-US"/>
          </a:p>
        </p:txBody>
      </p:sp>
      <p:pic>
        <p:nvPicPr>
          <p:cNvPr id="3" name="Picture 5" descr="solar panels and windmills">
            <a:extLst>
              <a:ext uri="{FF2B5EF4-FFF2-40B4-BE49-F238E27FC236}">
                <a16:creationId xmlns:a16="http://schemas.microsoft.com/office/drawing/2014/main" id="{BCD42F10-A683-422A-8986-E7668B157A25}"/>
              </a:ext>
            </a:extLst>
          </p:cNvPr>
          <p:cNvPicPr>
            <a:picLocks noChangeAspect="1"/>
          </p:cNvPicPr>
          <p:nvPr/>
        </p:nvPicPr>
        <p:blipFill rotWithShape="1">
          <a:blip r:embed="rId3"/>
          <a:srcRect l="79" t="-102" r="-79" b="13863"/>
          <a:stretch/>
        </p:blipFill>
        <p:spPr>
          <a:xfrm>
            <a:off x="1963" y="1594718"/>
            <a:ext cx="5070395" cy="2909168"/>
          </a:xfrm>
          <a:prstGeom prst="rect">
            <a:avLst/>
          </a:prstGeom>
        </p:spPr>
      </p:pic>
      <p:sp>
        <p:nvSpPr>
          <p:cNvPr id="46" name="Rectangle 45">
            <a:extLst>
              <a:ext uri="{FF2B5EF4-FFF2-40B4-BE49-F238E27FC236}">
                <a16:creationId xmlns:a16="http://schemas.microsoft.com/office/drawing/2014/main" id="{3D0A719F-4C4A-48DF-8928-711E9BA16E12}"/>
              </a:ext>
            </a:extLst>
          </p:cNvPr>
          <p:cNvSpPr/>
          <p:nvPr/>
        </p:nvSpPr>
        <p:spPr>
          <a:xfrm>
            <a:off x="5412258" y="1594718"/>
            <a:ext cx="6450228" cy="2462213"/>
          </a:xfrm>
          <a:prstGeom prst="rect">
            <a:avLst/>
          </a:prstGeom>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lt"/>
                <a:cs typeface="Segoe UI"/>
              </a:rPr>
              <a:t>Ontario Power Generation (OPG) built an energy forecasting tool using Microsoft Azure to support data strategy, analytics, and modeling.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lt"/>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Segoe UI"/>
                <a:ea typeface="+mn-lt"/>
                <a:cs typeface="Segoe UI"/>
              </a:rPr>
              <a:t>“If we can predict prices in jurisdictions other than our own a day or two ahead, we can identify arbitrage opportunities and be in a position to help other markets lower their carbon footprint, taking advantage of the low carbon generation here in Ontario.”</a:t>
            </a:r>
            <a:endParaRPr kumimoji="0" lang="en-US" sz="1600" b="0" i="0" u="none" strike="noStrike" kern="1200" cap="none" spc="0" normalizeH="0" baseline="0" noProof="0">
              <a:ln>
                <a:noFill/>
              </a:ln>
              <a:solidFill>
                <a:srgbClr val="000000"/>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000000"/>
              </a:solidFill>
              <a:effectLst/>
              <a:uLnTx/>
              <a:uFillTx/>
              <a:latin typeface="Segoe UI"/>
              <a:ea typeface="+mn-lt"/>
              <a:cs typeface="Segoe UI"/>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Segoe UI"/>
                <a:ea typeface="+mn-ea"/>
                <a:cs typeface="Segoe UI"/>
              </a:rPr>
              <a:t>—</a:t>
            </a:r>
            <a:r>
              <a:rPr kumimoji="0" lang="en-US" sz="1600" b="0" i="0" u="none" strike="noStrike" kern="1200" cap="none" spc="0" normalizeH="0" baseline="0" noProof="0" err="1">
                <a:ln>
                  <a:noFill/>
                </a:ln>
                <a:solidFill>
                  <a:srgbClr val="000000"/>
                </a:solidFill>
                <a:effectLst/>
                <a:uLnTx/>
                <a:uFillTx/>
                <a:latin typeface="Segoe UI"/>
                <a:ea typeface="+mn-lt"/>
                <a:cs typeface="Segoe UI"/>
              </a:rPr>
              <a:t>Goce</a:t>
            </a:r>
            <a:r>
              <a:rPr kumimoji="0" lang="en-US" sz="1600" b="0" i="0" u="none" strike="noStrike" kern="1200" cap="none" spc="0" normalizeH="0" baseline="0" noProof="0">
                <a:ln>
                  <a:noFill/>
                </a:ln>
                <a:solidFill>
                  <a:srgbClr val="000000"/>
                </a:solidFill>
                <a:effectLst/>
                <a:uLnTx/>
                <a:uFillTx/>
                <a:latin typeface="Segoe UI"/>
                <a:ea typeface="+mn-lt"/>
                <a:cs typeface="Segoe UI"/>
              </a:rPr>
              <a:t> </a:t>
            </a:r>
            <a:r>
              <a:rPr kumimoji="0" lang="en-US" sz="1600" b="0" i="0" u="none" strike="noStrike" kern="1200" cap="none" spc="0" normalizeH="0" baseline="0" noProof="0" err="1">
                <a:ln>
                  <a:noFill/>
                </a:ln>
                <a:solidFill>
                  <a:srgbClr val="000000"/>
                </a:solidFill>
                <a:effectLst/>
                <a:uLnTx/>
                <a:uFillTx/>
                <a:latin typeface="Segoe UI"/>
                <a:ea typeface="+mn-lt"/>
                <a:cs typeface="Segoe UI"/>
              </a:rPr>
              <a:t>Jankuloski</a:t>
            </a:r>
            <a:r>
              <a:rPr kumimoji="0" lang="en-US" sz="1600" b="0" i="0" u="none" strike="noStrike" kern="1200" cap="none" spc="0" normalizeH="0" baseline="0" noProof="0">
                <a:ln>
                  <a:noFill/>
                </a:ln>
                <a:solidFill>
                  <a:srgbClr val="000000"/>
                </a:solidFill>
                <a:effectLst/>
                <a:uLnTx/>
                <a:uFillTx/>
                <a:latin typeface="Segoe UI"/>
                <a:ea typeface="+mn-lt"/>
                <a:cs typeface="Segoe UI"/>
              </a:rPr>
              <a:t>, OPG Data Scientist and Model Developer</a:t>
            </a:r>
            <a:br>
              <a:rPr kumimoji="0" lang="en-US" sz="1600" b="0" i="0" u="none" strike="noStrike" kern="1200" cap="none" spc="0" normalizeH="0" baseline="0" noProof="0">
                <a:ln>
                  <a:noFill/>
                </a:ln>
                <a:solidFill>
                  <a:srgbClr val="FFFFFF"/>
                </a:solidFill>
                <a:effectLst/>
                <a:uLnTx/>
                <a:uFillTx/>
                <a:latin typeface="Segoe UI"/>
                <a:ea typeface="+mn-lt"/>
                <a:cs typeface="Segoe UI"/>
              </a:rPr>
            </a:br>
            <a:r>
              <a:rPr kumimoji="0" lang="en-US" sz="1600" b="0" i="0" u="none" strike="noStrike" kern="1200" cap="none" spc="0" normalizeH="0" baseline="0" noProof="0">
                <a:ln>
                  <a:noFill/>
                </a:ln>
                <a:solidFill>
                  <a:srgbClr val="000000"/>
                </a:solidFill>
                <a:effectLst/>
                <a:uLnTx/>
                <a:uFillTx/>
                <a:latin typeface="Segoe UI"/>
                <a:ea typeface="+mn-ea"/>
                <a:cs typeface="Segoe UI"/>
              </a:rPr>
              <a:t>Ontario Power Generation</a:t>
            </a:r>
            <a:endParaRPr kumimoji="0" lang="en-US" sz="1600" b="0" i="1" u="none" strike="noStrike" kern="1200" cap="none" spc="0" normalizeH="0" baseline="0" noProof="0">
              <a:ln>
                <a:noFill/>
              </a:ln>
              <a:solidFill>
                <a:srgbClr val="000000"/>
              </a:solidFill>
              <a:effectLst/>
              <a:uLnTx/>
              <a:uFillTx/>
              <a:latin typeface="Segoe UI"/>
              <a:ea typeface="+mn-ea"/>
              <a:cs typeface="Segoe UI"/>
            </a:endParaRPr>
          </a:p>
        </p:txBody>
      </p:sp>
      <p:sp>
        <p:nvSpPr>
          <p:cNvPr id="50" name="Rectangle 49">
            <a:extLst>
              <a:ext uri="{FF2B5EF4-FFF2-40B4-BE49-F238E27FC236}">
                <a16:creationId xmlns:a16="http://schemas.microsoft.com/office/drawing/2014/main" id="{09558FCF-2118-435D-9E86-1FA498439551}"/>
              </a:ext>
              <a:ext uri="{C183D7F6-B498-43B3-948B-1728B52AA6E4}">
                <adec:decorative xmlns:adec="http://schemas.microsoft.com/office/drawing/2017/decorative" val="1"/>
              </a:ext>
            </a:extLst>
          </p:cNvPr>
          <p:cNvSpPr/>
          <p:nvPr/>
        </p:nvSpPr>
        <p:spPr bwMode="auto">
          <a:xfrm>
            <a:off x="-1" y="4756512"/>
            <a:ext cx="12200447" cy="1694286"/>
          </a:xfrm>
          <a:prstGeom prst="rect">
            <a:avLst/>
          </a:prstGeom>
          <a:solidFill>
            <a:srgbClr val="1A2B4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3078" name="Picture 6" descr="Ontario Power Generation - Wikidata">
            <a:extLst>
              <a:ext uri="{FF2B5EF4-FFF2-40B4-BE49-F238E27FC236}">
                <a16:creationId xmlns:a16="http://schemas.microsoft.com/office/drawing/2014/main" id="{A3ED0D06-F5C6-403B-9D98-C9A94CA00584}"/>
              </a:ext>
            </a:extLst>
          </p:cNvPr>
          <p:cNvPicPr>
            <a:picLocks noChangeAspect="1" noChangeArrowheads="1"/>
          </p:cNvPicPr>
          <p:nvPr/>
        </p:nvPicPr>
        <p:blipFill>
          <a:blip r:embed="rId4">
            <a:biLevel thresh="25000"/>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90254" y="5263282"/>
            <a:ext cx="1892162" cy="56291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4FFAA77-1F3B-4DB6-AB67-EB457171FDE5}"/>
              </a:ext>
            </a:extLst>
          </p:cNvPr>
          <p:cNvSpPr txBox="1"/>
          <p:nvPr/>
        </p:nvSpPr>
        <p:spPr>
          <a:xfrm>
            <a:off x="2872671" y="5016529"/>
            <a:ext cx="8631944" cy="1338776"/>
          </a:xfrm>
          <a:prstGeom prst="rect">
            <a:avLst/>
          </a:prstGeom>
          <a:noFill/>
          <a:ln>
            <a:noFill/>
          </a:ln>
        </p:spPr>
        <p:txBody>
          <a:bodyPr vert="horz" wrap="square" lIns="0" tIns="91414" rIns="134464" bIns="91414" rtlCol="0" anchor="t">
            <a:spAutoFit/>
          </a:bodyPr>
          <a:lstStyle/>
          <a:p>
            <a:pPr marL="0" marR="0" lvl="0" indent="0" algn="l" defTabSz="914144"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w="0" cap="rnd">
                  <a:noFill/>
                </a:ln>
                <a:solidFill>
                  <a:srgbClr val="50E6FF"/>
                </a:solidFill>
                <a:effectLst/>
                <a:uLnTx/>
                <a:uFillTx/>
                <a:latin typeface="Segoe UI Semibold"/>
                <a:ea typeface="+mn-ea"/>
                <a:cs typeface="+mn-cs"/>
              </a:rPr>
              <a:t>Looking to a sustainable future</a:t>
            </a:r>
            <a:br>
              <a:rPr kumimoji="0" lang="en-US" sz="1800" b="0" i="0" u="none" strike="noStrike" kern="1200" cap="none" spc="0" normalizeH="0" baseline="0" noProof="0">
                <a:ln w="0" cap="rnd">
                  <a:noFill/>
                </a:ln>
                <a:solidFill>
                  <a:srgbClr val="FFFFFF"/>
                </a:solidFill>
                <a:effectLst/>
                <a:uLnTx/>
                <a:uFillTx/>
                <a:latin typeface="Segoe UI"/>
                <a:ea typeface="+mn-ea"/>
                <a:cs typeface="+mn-cs"/>
              </a:rPr>
            </a:br>
            <a:r>
              <a:rPr kumimoji="0" lang="en-US" sz="1400" b="0" i="0" u="none" strike="noStrike" kern="1200" cap="none" spc="0" normalizeH="0" baseline="0" noProof="0">
                <a:ln w="0" cap="rnd">
                  <a:noFill/>
                </a:ln>
                <a:solidFill>
                  <a:srgbClr val="FFFFFF"/>
                </a:solidFill>
                <a:effectLst/>
                <a:uLnTx/>
                <a:uFillTx/>
                <a:latin typeface="Segoe UI"/>
                <a:ea typeface="+mn-lt"/>
                <a:cs typeface="Segoe UI"/>
              </a:rPr>
              <a:t>The OPG Energy Market team's initiatives are aligned with OPG’s larger priorities outlined in the company’s recent Climate Change Plan and supports its goal of becoming a net-zero carbon company by 2040, while advancing clean tech solutions that help surrounding markets achieve net-zero carbon economies by 2050.</a:t>
            </a:r>
            <a:endParaRPr kumimoji="0" lang="en-US" sz="1800" b="0" i="0" u="none" strike="noStrike" kern="1200" cap="none" spc="0" normalizeH="0" baseline="0" noProof="0">
              <a:ln>
                <a:noFill/>
              </a:ln>
              <a:solidFill>
                <a:srgbClr val="FFFFFF"/>
              </a:solidFill>
              <a:effectLst/>
              <a:uLnTx/>
              <a:uFillTx/>
              <a:latin typeface="Segoe UI"/>
              <a:ea typeface="+mn-ea"/>
              <a:cs typeface="+mn-cs"/>
            </a:endParaRPr>
          </a:p>
          <a:p>
            <a:pPr marL="0" marR="0" lvl="0" indent="0" algn="l" defTabSz="914144"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a:ln w="0" cap="rnd">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345072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42" presetClass="path" presetSubtype="0" decel="100000" fill="hold" grpId="1" nodeType="withEffect">
                                  <p:stCondLst>
                                    <p:cond delay="250"/>
                                  </p:stCondLst>
                                  <p:childTnLst>
                                    <p:animMotion origin="layout" path="M 1.11022E-16 3.7037E-6 L 1.11022E-16 0.01898 " pathEditMode="relative" rAng="0" ptsTypes="AA">
                                      <p:cBhvr>
                                        <p:cTn id="9" dur="700" spd="-100000" fill="hold"/>
                                        <p:tgtEl>
                                          <p:spTgt spid="46"/>
                                        </p:tgtEl>
                                        <p:attrNameLst>
                                          <p:attrName>ppt_x</p:attrName>
                                          <p:attrName>ppt_y</p:attrName>
                                        </p:attrNameLst>
                                      </p:cBhvr>
                                      <p:rCtr x="0" y="949"/>
                                    </p:animMotion>
                                  </p:childTnLst>
                                </p:cTn>
                              </p:par>
                              <p:par>
                                <p:cTn id="10" presetID="2" presetClass="entr" presetSubtype="8" decel="100000" fill="hold" grpId="0" nodeType="with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1000" fill="hold"/>
                                        <p:tgtEl>
                                          <p:spTgt spid="50"/>
                                        </p:tgtEl>
                                        <p:attrNameLst>
                                          <p:attrName>ppt_x</p:attrName>
                                        </p:attrNameLst>
                                      </p:cBhvr>
                                      <p:tavLst>
                                        <p:tav tm="0">
                                          <p:val>
                                            <p:strVal val="0-#ppt_w/2"/>
                                          </p:val>
                                        </p:tav>
                                        <p:tav tm="100000">
                                          <p:val>
                                            <p:strVal val="#ppt_x"/>
                                          </p:val>
                                        </p:tav>
                                      </p:tavLst>
                                    </p:anim>
                                    <p:anim calcmode="lin" valueType="num">
                                      <p:cBhvr additive="base">
                                        <p:cTn id="13" dur="1000" fill="hold"/>
                                        <p:tgtEl>
                                          <p:spTgt spid="50"/>
                                        </p:tgtEl>
                                        <p:attrNameLst>
                                          <p:attrName>ppt_y</p:attrName>
                                        </p:attrNameLst>
                                      </p:cBhvr>
                                      <p:tavLst>
                                        <p:tav tm="0">
                                          <p:val>
                                            <p:strVal val="#ppt_y"/>
                                          </p:val>
                                        </p:tav>
                                        <p:tav tm="100000">
                                          <p:val>
                                            <p:strVal val="#ppt_y"/>
                                          </p:val>
                                        </p:tav>
                                      </p:tavLst>
                                    </p:anim>
                                  </p:childTnLst>
                                </p:cTn>
                              </p:par>
                              <p:par>
                                <p:cTn id="14" presetID="10" presetClass="entr" presetSubtype="0" fill="hold" grpId="0" nodeType="withEffect">
                                  <p:stCondLst>
                                    <p:cond delay="10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42" presetClass="path" presetSubtype="0" decel="100000" fill="hold" grpId="1" nodeType="withEffect">
                                  <p:stCondLst>
                                    <p:cond delay="1000"/>
                                  </p:stCondLst>
                                  <p:childTnLst>
                                    <p:animMotion origin="layout" path="M -3.54167E-6 1.11111E-6 L -3.54167E-6 0.01898 " pathEditMode="relative" rAng="0" ptsTypes="AA">
                                      <p:cBhvr>
                                        <p:cTn id="18" dur="700" spd="-100000" fill="hold"/>
                                        <p:tgtEl>
                                          <p:spTgt spid="20"/>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6" grpId="1"/>
      <p:bldP spid="50" grpId="0" animBg="1"/>
      <p:bldP spid="20" grpId="0"/>
      <p:bldP spid="2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138AF10-9853-9407-6AE5-C132FDD59886}"/>
              </a:ext>
            </a:extLst>
          </p:cNvPr>
          <p:cNvSpPr>
            <a:spLocks noGrp="1"/>
          </p:cNvSpPr>
          <p:nvPr>
            <p:ph type="title"/>
          </p:nvPr>
        </p:nvSpPr>
        <p:spPr/>
        <p:txBody>
          <a:bodyPr/>
          <a:lstStyle/>
          <a:p>
            <a:r>
              <a:rPr lang="en-US"/>
              <a:t>Open discussion</a:t>
            </a:r>
          </a:p>
        </p:txBody>
      </p:sp>
    </p:spTree>
    <p:extLst>
      <p:ext uri="{BB962C8B-B14F-4D97-AF65-F5344CB8AC3E}">
        <p14:creationId xmlns:p14="http://schemas.microsoft.com/office/powerpoint/2010/main" val="269420788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138AF10-9853-9407-6AE5-C132FDD59886}"/>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202083540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70782772-F0B9-41AD-9537-F92557732B8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9948" t="7442" r="-3" b="73600"/>
          <a:stretch/>
        </p:blipFill>
        <p:spPr>
          <a:xfrm>
            <a:off x="1" y="4262164"/>
            <a:ext cx="12192000" cy="2595836"/>
          </a:xfrm>
          <a:prstGeom prst="rect">
            <a:avLst/>
          </a:prstGeom>
        </p:spPr>
      </p:pic>
      <p:sp>
        <p:nvSpPr>
          <p:cNvPr id="2" name="Title 1">
            <a:extLst>
              <a:ext uri="{FF2B5EF4-FFF2-40B4-BE49-F238E27FC236}">
                <a16:creationId xmlns:a16="http://schemas.microsoft.com/office/drawing/2014/main" id="{177039B8-C7AC-43FD-BBC9-E78F7C763AB0}"/>
              </a:ext>
            </a:extLst>
          </p:cNvPr>
          <p:cNvSpPr>
            <a:spLocks noGrp="1"/>
          </p:cNvSpPr>
          <p:nvPr>
            <p:ph type="title"/>
          </p:nvPr>
        </p:nvSpPr>
        <p:spPr/>
        <p:txBody>
          <a:bodyPr/>
          <a:lstStyle/>
          <a:p>
            <a:r>
              <a:rPr lang="en-US">
                <a:solidFill>
                  <a:srgbClr val="243A5F"/>
                </a:solidFill>
              </a:rPr>
              <a:t>Decades of action</a:t>
            </a:r>
          </a:p>
        </p:txBody>
      </p:sp>
      <p:sp>
        <p:nvSpPr>
          <p:cNvPr id="79" name="Rectangle 78">
            <a:extLst>
              <a:ext uri="{FF2B5EF4-FFF2-40B4-BE49-F238E27FC236}">
                <a16:creationId xmlns:a16="http://schemas.microsoft.com/office/drawing/2014/main" id="{442DE03F-87E1-4744-8A9C-6F13E7A3CD33}"/>
              </a:ext>
              <a:ext uri="{C183D7F6-B498-43B3-948B-1728B52AA6E4}">
                <adec:decorative xmlns:adec="http://schemas.microsoft.com/office/drawing/2017/decorative" val="1"/>
              </a:ext>
            </a:extLst>
          </p:cNvPr>
          <p:cNvSpPr/>
          <p:nvPr/>
        </p:nvSpPr>
        <p:spPr bwMode="auto">
          <a:xfrm>
            <a:off x="-1" y="4262164"/>
            <a:ext cx="12192001" cy="1842564"/>
          </a:xfrm>
          <a:prstGeom prst="rect">
            <a:avLst/>
          </a:prstGeom>
          <a:gradFill>
            <a:gsLst>
              <a:gs pos="0">
                <a:srgbClr val="FFFFFF"/>
              </a:gs>
              <a:gs pos="100000">
                <a:srgbClr val="FFFFFF">
                  <a:alpha val="0"/>
                </a:srgbClr>
              </a:gs>
            </a:gsLst>
            <a:lin ang="5400000" scaled="1"/>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4" name="Group 3" descr="Our history 2009 to 2019. In 2009 - First carbon emission reduction goal, in 2012-  100% carbon neutral, and internal carbon fee instituted, in 2016 - Zero-waste campus certification, in 2017 - AI for Earth launched, LEED Gold certification for new datacenters, in 2018 - Supplier carbon engagement in China launched, and net zero potable water, and Silicon Valley campus groundbreaking, and in 2019 - Carbon fee raised to $15, and water replenishment goal set.">
            <a:extLst>
              <a:ext uri="{FF2B5EF4-FFF2-40B4-BE49-F238E27FC236}">
                <a16:creationId xmlns:a16="http://schemas.microsoft.com/office/drawing/2014/main" id="{7B28DA19-E7FD-449E-A89C-0E9DD84BF22B}"/>
              </a:ext>
            </a:extLst>
          </p:cNvPr>
          <p:cNvGrpSpPr/>
          <p:nvPr/>
        </p:nvGrpSpPr>
        <p:grpSpPr>
          <a:xfrm>
            <a:off x="448749" y="1111121"/>
            <a:ext cx="7036268" cy="2698068"/>
            <a:chOff x="448749" y="1111121"/>
            <a:chExt cx="7036268" cy="2698068"/>
          </a:xfrm>
        </p:grpSpPr>
        <p:sp>
          <p:nvSpPr>
            <p:cNvPr id="80" name="Rectangle 79">
              <a:extLst>
                <a:ext uri="{FF2B5EF4-FFF2-40B4-BE49-F238E27FC236}">
                  <a16:creationId xmlns:a16="http://schemas.microsoft.com/office/drawing/2014/main" id="{56C2C47D-87C4-4909-B326-4FDA450FB194}"/>
                </a:ext>
                <a:ext uri="{C183D7F6-B498-43B3-948B-1728B52AA6E4}">
                  <adec:decorative xmlns:adec="http://schemas.microsoft.com/office/drawing/2017/decorative" val="1"/>
                </a:ext>
              </a:extLst>
            </p:cNvPr>
            <p:cNvSpPr/>
            <p:nvPr/>
          </p:nvSpPr>
          <p:spPr bwMode="auto">
            <a:xfrm>
              <a:off x="448749" y="1111121"/>
              <a:ext cx="7036268" cy="2698068"/>
            </a:xfrm>
            <a:prstGeom prst="rect">
              <a:avLst/>
            </a:prstGeom>
            <a:gradFill flip="none" rotWithShape="1">
              <a:gsLst>
                <a:gs pos="0">
                  <a:srgbClr val="30E5D0">
                    <a:lumMod val="5000"/>
                    <a:lumOff val="95000"/>
                    <a:alpha val="0"/>
                  </a:srgbClr>
                </a:gs>
                <a:gs pos="100000">
                  <a:srgbClr val="0078D4">
                    <a:lumMod val="20000"/>
                    <a:lumOff val="80000"/>
                    <a:alpha val="53000"/>
                  </a:srgbClr>
                </a:gs>
              </a:gsLst>
              <a:lin ang="162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1" name="Rectangle 80">
              <a:extLst>
                <a:ext uri="{FF2B5EF4-FFF2-40B4-BE49-F238E27FC236}">
                  <a16:creationId xmlns:a16="http://schemas.microsoft.com/office/drawing/2014/main" id="{30ACFC91-8DA3-448A-96E1-B6354A5985D6}"/>
                </a:ext>
              </a:extLst>
            </p:cNvPr>
            <p:cNvSpPr/>
            <p:nvPr/>
          </p:nvSpPr>
          <p:spPr>
            <a:xfrm>
              <a:off x="585217" y="1235810"/>
              <a:ext cx="1801144" cy="18466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Our history 2009-2019</a:t>
              </a:r>
            </a:p>
          </p:txBody>
        </p:sp>
      </p:grpSp>
      <p:cxnSp>
        <p:nvCxnSpPr>
          <p:cNvPr id="84" name="Straight Arrow Connector 83">
            <a:extLst>
              <a:ext uri="{FF2B5EF4-FFF2-40B4-BE49-F238E27FC236}">
                <a16:creationId xmlns:a16="http://schemas.microsoft.com/office/drawing/2014/main" id="{0ED298C0-B2CD-412C-A9D4-953E7E94FA8D}"/>
              </a:ext>
              <a:ext uri="{C183D7F6-B498-43B3-948B-1728B52AA6E4}">
                <adec:decorative xmlns:adec="http://schemas.microsoft.com/office/drawing/2017/decorative" val="1"/>
              </a:ext>
            </a:extLst>
          </p:cNvPr>
          <p:cNvCxnSpPr>
            <a:cxnSpLocks/>
          </p:cNvCxnSpPr>
          <p:nvPr/>
        </p:nvCxnSpPr>
        <p:spPr>
          <a:xfrm>
            <a:off x="956345" y="3197724"/>
            <a:ext cx="6513692" cy="0"/>
          </a:xfrm>
          <a:prstGeom prst="straightConnector1">
            <a:avLst/>
          </a:prstGeom>
          <a:noFill/>
          <a:ln w="19050" cap="flat" cmpd="sng" algn="ctr">
            <a:solidFill>
              <a:srgbClr val="243A5F"/>
            </a:solidFill>
            <a:prstDash val="solid"/>
            <a:headEnd type="none" w="lg" len="med"/>
            <a:tailEnd type="triangle"/>
          </a:ln>
          <a:effectLst/>
        </p:spPr>
      </p:cxnSp>
      <p:grpSp>
        <p:nvGrpSpPr>
          <p:cNvPr id="5" name="Group 4" descr="2009 - First carbon emission reduction goal">
            <a:extLst>
              <a:ext uri="{FF2B5EF4-FFF2-40B4-BE49-F238E27FC236}">
                <a16:creationId xmlns:a16="http://schemas.microsoft.com/office/drawing/2014/main" id="{1B7C4ED5-8A49-40E8-AA2B-14823667B29D}"/>
              </a:ext>
            </a:extLst>
          </p:cNvPr>
          <p:cNvGrpSpPr/>
          <p:nvPr/>
        </p:nvGrpSpPr>
        <p:grpSpPr>
          <a:xfrm>
            <a:off x="619412" y="3043835"/>
            <a:ext cx="1374723" cy="1279385"/>
            <a:chOff x="619412" y="3043835"/>
            <a:chExt cx="1374723" cy="1279385"/>
          </a:xfrm>
        </p:grpSpPr>
        <p:grpSp>
          <p:nvGrpSpPr>
            <p:cNvPr id="85" name="Group 84" descr="2009">
              <a:extLst>
                <a:ext uri="{FF2B5EF4-FFF2-40B4-BE49-F238E27FC236}">
                  <a16:creationId xmlns:a16="http://schemas.microsoft.com/office/drawing/2014/main" id="{4738583A-3311-4679-8BE2-7AEB08917E2C}"/>
                </a:ext>
              </a:extLst>
            </p:cNvPr>
            <p:cNvGrpSpPr/>
            <p:nvPr/>
          </p:nvGrpSpPr>
          <p:grpSpPr>
            <a:xfrm>
              <a:off x="784286" y="3043835"/>
              <a:ext cx="755335" cy="873639"/>
              <a:chOff x="784286" y="3043835"/>
              <a:chExt cx="755335" cy="873639"/>
            </a:xfrm>
          </p:grpSpPr>
          <p:cxnSp>
            <p:nvCxnSpPr>
              <p:cNvPr id="117" name="Straight Connector 116">
                <a:extLst>
                  <a:ext uri="{FF2B5EF4-FFF2-40B4-BE49-F238E27FC236}">
                    <a16:creationId xmlns:a16="http://schemas.microsoft.com/office/drawing/2014/main" id="{0E824E33-AD14-4473-9DE8-22AF9B1C10A3}"/>
                  </a:ext>
                  <a:ext uri="{C183D7F6-B498-43B3-948B-1728B52AA6E4}">
                    <adec:decorative xmlns:adec="http://schemas.microsoft.com/office/drawing/2017/decorative" val="1"/>
                  </a:ext>
                </a:extLst>
              </p:cNvPr>
              <p:cNvCxnSpPr>
                <a:cxnSpLocks/>
              </p:cNvCxnSpPr>
              <p:nvPr/>
            </p:nvCxnSpPr>
            <p:spPr>
              <a:xfrm>
                <a:off x="1161953" y="3351612"/>
                <a:ext cx="0" cy="483253"/>
              </a:xfrm>
              <a:prstGeom prst="line">
                <a:avLst/>
              </a:prstGeom>
              <a:noFill/>
              <a:ln w="19050" cap="flat" cmpd="sng" algn="ctr">
                <a:solidFill>
                  <a:srgbClr val="243A5F"/>
                </a:solidFill>
                <a:prstDash val="solid"/>
                <a:headEnd type="none" w="lg" len="med"/>
                <a:tailEnd type="none" w="lg" len="med"/>
              </a:ln>
              <a:effectLst/>
            </p:spPr>
          </p:cxnSp>
          <p:sp>
            <p:nvSpPr>
              <p:cNvPr id="118" name="Oval 117">
                <a:extLst>
                  <a:ext uri="{FF2B5EF4-FFF2-40B4-BE49-F238E27FC236}">
                    <a16:creationId xmlns:a16="http://schemas.microsoft.com/office/drawing/2014/main" id="{AFF6DAFF-87F6-4839-9B80-432AB19E4421}"/>
                  </a:ext>
                  <a:ext uri="{C183D7F6-B498-43B3-948B-1728B52AA6E4}">
                    <adec:decorative xmlns:adec="http://schemas.microsoft.com/office/drawing/2017/decorative" val="1"/>
                  </a:ext>
                </a:extLst>
              </p:cNvPr>
              <p:cNvSpPr/>
              <p:nvPr/>
            </p:nvSpPr>
            <p:spPr bwMode="auto">
              <a:xfrm>
                <a:off x="1107811" y="3809189"/>
                <a:ext cx="108285" cy="108285"/>
              </a:xfrm>
              <a:prstGeom prst="ellipse">
                <a:avLst/>
              </a:prstGeom>
              <a:solidFill>
                <a:srgbClr val="243A5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19" name="TextBox 118">
                <a:extLst>
                  <a:ext uri="{FF2B5EF4-FFF2-40B4-BE49-F238E27FC236}">
                    <a16:creationId xmlns:a16="http://schemas.microsoft.com/office/drawing/2014/main" id="{52B669D4-A4D5-4B18-80D7-2EA56E88E7B4}"/>
                  </a:ext>
                </a:extLst>
              </p:cNvPr>
              <p:cNvSpPr txBox="1"/>
              <p:nvPr/>
            </p:nvSpPr>
            <p:spPr>
              <a:xfrm>
                <a:off x="784286" y="3043835"/>
                <a:ext cx="755335" cy="307777"/>
              </a:xfrm>
              <a:prstGeom prst="rect">
                <a:avLst/>
              </a:prstGeom>
              <a:solidFill>
                <a:srgbClr val="FFFFFF"/>
              </a:solidFill>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243A5F"/>
                    </a:solidFill>
                    <a:effectLst/>
                    <a:uLnTx/>
                    <a:uFillTx/>
                    <a:latin typeface="Segoe UI Semibold"/>
                    <a:ea typeface="+mn-ea"/>
                    <a:cs typeface="+mn-cs"/>
                  </a:rPr>
                  <a:t>2009</a:t>
                </a:r>
              </a:p>
            </p:txBody>
          </p:sp>
        </p:grpSp>
        <p:sp>
          <p:nvSpPr>
            <p:cNvPr id="86" name="Rectangle 85">
              <a:extLst>
                <a:ext uri="{FF2B5EF4-FFF2-40B4-BE49-F238E27FC236}">
                  <a16:creationId xmlns:a16="http://schemas.microsoft.com/office/drawing/2014/main" id="{8C4096F4-5F24-4F07-9A70-221620AC565C}"/>
                </a:ext>
              </a:extLst>
            </p:cNvPr>
            <p:cNvSpPr/>
            <p:nvPr/>
          </p:nvSpPr>
          <p:spPr>
            <a:xfrm>
              <a:off x="619412" y="4015443"/>
              <a:ext cx="1374723" cy="307777"/>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Segoe UI"/>
                  <a:ea typeface="+mn-ea"/>
                  <a:cs typeface="+mn-cs"/>
                </a:rPr>
                <a:t>First carbon emission reduction goal</a:t>
              </a:r>
            </a:p>
          </p:txBody>
        </p:sp>
      </p:grpSp>
      <p:grpSp>
        <p:nvGrpSpPr>
          <p:cNvPr id="6" name="Group 5" descr="2012 - 100% carbon neutral, and internal carbon fee instituted">
            <a:extLst>
              <a:ext uri="{FF2B5EF4-FFF2-40B4-BE49-F238E27FC236}">
                <a16:creationId xmlns:a16="http://schemas.microsoft.com/office/drawing/2014/main" id="{C0103503-4024-453C-92C2-211D89584102}"/>
              </a:ext>
            </a:extLst>
          </p:cNvPr>
          <p:cNvGrpSpPr/>
          <p:nvPr/>
        </p:nvGrpSpPr>
        <p:grpSpPr>
          <a:xfrm>
            <a:off x="1424986" y="1992603"/>
            <a:ext cx="1755266" cy="1359009"/>
            <a:chOff x="1424986" y="1992603"/>
            <a:chExt cx="1755266" cy="1359009"/>
          </a:xfrm>
        </p:grpSpPr>
        <p:grpSp>
          <p:nvGrpSpPr>
            <p:cNvPr id="87" name="Group 86" descr="2012">
              <a:extLst>
                <a:ext uri="{FF2B5EF4-FFF2-40B4-BE49-F238E27FC236}">
                  <a16:creationId xmlns:a16="http://schemas.microsoft.com/office/drawing/2014/main" id="{05EA101A-984F-48AD-8B19-9E6573C4FE40}"/>
                </a:ext>
              </a:extLst>
            </p:cNvPr>
            <p:cNvGrpSpPr/>
            <p:nvPr/>
          </p:nvGrpSpPr>
          <p:grpSpPr>
            <a:xfrm>
              <a:off x="1944989" y="2444453"/>
              <a:ext cx="715260" cy="907159"/>
              <a:chOff x="1984972" y="2444453"/>
              <a:chExt cx="715260" cy="907159"/>
            </a:xfrm>
          </p:grpSpPr>
          <p:grpSp>
            <p:nvGrpSpPr>
              <p:cNvPr id="113" name="Group 112">
                <a:extLst>
                  <a:ext uri="{FF2B5EF4-FFF2-40B4-BE49-F238E27FC236}">
                    <a16:creationId xmlns:a16="http://schemas.microsoft.com/office/drawing/2014/main" id="{3C2CF8E0-CCA5-4149-A350-AC6AB8CBF81F}"/>
                  </a:ext>
                </a:extLst>
              </p:cNvPr>
              <p:cNvGrpSpPr/>
              <p:nvPr/>
            </p:nvGrpSpPr>
            <p:grpSpPr>
              <a:xfrm rot="10800000">
                <a:off x="2288460" y="2444453"/>
                <a:ext cx="108285" cy="565862"/>
                <a:chOff x="2288460" y="3351612"/>
                <a:chExt cx="108285" cy="565862"/>
              </a:xfrm>
            </p:grpSpPr>
            <p:cxnSp>
              <p:nvCxnSpPr>
                <p:cNvPr id="115" name="Straight Connector 114">
                  <a:extLst>
                    <a:ext uri="{FF2B5EF4-FFF2-40B4-BE49-F238E27FC236}">
                      <a16:creationId xmlns:a16="http://schemas.microsoft.com/office/drawing/2014/main" id="{FF1E1742-97AE-4E08-AB9A-3867E51174D0}"/>
                    </a:ext>
                    <a:ext uri="{C183D7F6-B498-43B3-948B-1728B52AA6E4}">
                      <adec:decorative xmlns:adec="http://schemas.microsoft.com/office/drawing/2017/decorative" val="1"/>
                    </a:ext>
                  </a:extLst>
                </p:cNvPr>
                <p:cNvCxnSpPr>
                  <a:cxnSpLocks/>
                </p:cNvCxnSpPr>
                <p:nvPr/>
              </p:nvCxnSpPr>
              <p:spPr>
                <a:xfrm>
                  <a:off x="2342602" y="3351612"/>
                  <a:ext cx="0" cy="483253"/>
                </a:xfrm>
                <a:prstGeom prst="line">
                  <a:avLst/>
                </a:prstGeom>
                <a:noFill/>
                <a:ln w="19050" cap="flat" cmpd="sng" algn="ctr">
                  <a:solidFill>
                    <a:srgbClr val="243A5F"/>
                  </a:solidFill>
                  <a:prstDash val="solid"/>
                  <a:headEnd type="none" w="lg" len="med"/>
                  <a:tailEnd type="none" w="lg" len="med"/>
                </a:ln>
                <a:effectLst/>
              </p:spPr>
            </p:cxnSp>
            <p:sp>
              <p:nvSpPr>
                <p:cNvPr id="116" name="Oval 115">
                  <a:extLst>
                    <a:ext uri="{FF2B5EF4-FFF2-40B4-BE49-F238E27FC236}">
                      <a16:creationId xmlns:a16="http://schemas.microsoft.com/office/drawing/2014/main" id="{52BE0A81-D8A7-4DBA-B7BA-85A1CBC4DD65}"/>
                    </a:ext>
                    <a:ext uri="{C183D7F6-B498-43B3-948B-1728B52AA6E4}">
                      <adec:decorative xmlns:adec="http://schemas.microsoft.com/office/drawing/2017/decorative" val="1"/>
                    </a:ext>
                  </a:extLst>
                </p:cNvPr>
                <p:cNvSpPr/>
                <p:nvPr/>
              </p:nvSpPr>
              <p:spPr bwMode="auto">
                <a:xfrm>
                  <a:off x="2288460" y="3809189"/>
                  <a:ext cx="108285" cy="108285"/>
                </a:xfrm>
                <a:prstGeom prst="ellipse">
                  <a:avLst/>
                </a:prstGeom>
                <a:solidFill>
                  <a:srgbClr val="243A5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sp>
            <p:nvSpPr>
              <p:cNvPr id="114" name="TextBox 113">
                <a:extLst>
                  <a:ext uri="{FF2B5EF4-FFF2-40B4-BE49-F238E27FC236}">
                    <a16:creationId xmlns:a16="http://schemas.microsoft.com/office/drawing/2014/main" id="{39634668-2A42-42CC-BB4D-E6E8A218DF33}"/>
                  </a:ext>
                </a:extLst>
              </p:cNvPr>
              <p:cNvSpPr txBox="1"/>
              <p:nvPr/>
            </p:nvSpPr>
            <p:spPr>
              <a:xfrm>
                <a:off x="1984972" y="3043835"/>
                <a:ext cx="715260" cy="307777"/>
              </a:xfrm>
              <a:prstGeom prst="rect">
                <a:avLst/>
              </a:prstGeom>
              <a:solidFill>
                <a:srgbClr val="FFFFFF"/>
              </a:solidFill>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243A5F"/>
                    </a:solidFill>
                    <a:effectLst/>
                    <a:uLnTx/>
                    <a:uFillTx/>
                    <a:latin typeface="Segoe UI Semibold"/>
                    <a:ea typeface="+mn-ea"/>
                    <a:cs typeface="+mn-cs"/>
                  </a:rPr>
                  <a:t>2012</a:t>
                </a:r>
              </a:p>
            </p:txBody>
          </p:sp>
        </p:grpSp>
        <p:sp>
          <p:nvSpPr>
            <p:cNvPr id="88" name="Rectangle 87">
              <a:extLst>
                <a:ext uri="{FF2B5EF4-FFF2-40B4-BE49-F238E27FC236}">
                  <a16:creationId xmlns:a16="http://schemas.microsoft.com/office/drawing/2014/main" id="{BEA5DD75-2929-4D5A-A1F4-18276858162B}"/>
                </a:ext>
              </a:extLst>
            </p:cNvPr>
            <p:cNvSpPr/>
            <p:nvPr/>
          </p:nvSpPr>
          <p:spPr>
            <a:xfrm>
              <a:off x="1424986" y="1992603"/>
              <a:ext cx="1755266" cy="384721"/>
            </a:xfrm>
            <a:prstGeom prst="rect">
              <a:avLst/>
            </a:prstGeom>
          </p:spPr>
          <p:txBody>
            <a:bodyPr wrap="square" lIns="0" tIns="0" rIns="0" bIns="0" anchor="b">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0" cap="none" spc="0" normalizeH="0" baseline="0" noProof="0">
                  <a:ln>
                    <a:noFill/>
                  </a:ln>
                  <a:solidFill>
                    <a:srgbClr val="000000"/>
                  </a:solidFill>
                  <a:effectLst/>
                  <a:uLnTx/>
                  <a:uFillTx/>
                  <a:latin typeface="Segoe UI"/>
                  <a:ea typeface="+mn-ea"/>
                  <a:cs typeface="+mn-cs"/>
                </a:rPr>
                <a:t>100% carbon neutral</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0" cap="none" spc="0" normalizeH="0" baseline="0" noProof="0">
                  <a:ln>
                    <a:noFill/>
                  </a:ln>
                  <a:solidFill>
                    <a:srgbClr val="000000"/>
                  </a:solidFill>
                  <a:effectLst/>
                  <a:uLnTx/>
                  <a:uFillTx/>
                  <a:latin typeface="Segoe UI"/>
                  <a:ea typeface="+mn-ea"/>
                  <a:cs typeface="+mn-cs"/>
                </a:rPr>
                <a:t>Internal carbon fee instituted</a:t>
              </a:r>
            </a:p>
          </p:txBody>
        </p:sp>
      </p:grpSp>
      <p:grpSp>
        <p:nvGrpSpPr>
          <p:cNvPr id="7" name="Group 6" descr="2016 - Zero-waste campus certification">
            <a:extLst>
              <a:ext uri="{FF2B5EF4-FFF2-40B4-BE49-F238E27FC236}">
                <a16:creationId xmlns:a16="http://schemas.microsoft.com/office/drawing/2014/main" id="{8436AFB6-AF1C-4188-AF63-DA8A7A57DF7B}"/>
              </a:ext>
            </a:extLst>
          </p:cNvPr>
          <p:cNvGrpSpPr/>
          <p:nvPr/>
        </p:nvGrpSpPr>
        <p:grpSpPr>
          <a:xfrm>
            <a:off x="2735884" y="3043835"/>
            <a:ext cx="1374723" cy="1279385"/>
            <a:chOff x="2735884" y="3043835"/>
            <a:chExt cx="1374723" cy="1279385"/>
          </a:xfrm>
        </p:grpSpPr>
        <p:grpSp>
          <p:nvGrpSpPr>
            <p:cNvPr id="89" name="Group 88" descr="2016">
              <a:extLst>
                <a:ext uri="{FF2B5EF4-FFF2-40B4-BE49-F238E27FC236}">
                  <a16:creationId xmlns:a16="http://schemas.microsoft.com/office/drawing/2014/main" id="{5ED5F2BA-7C3B-401A-9D53-3B4E1565244B}"/>
                </a:ext>
              </a:extLst>
            </p:cNvPr>
            <p:cNvGrpSpPr/>
            <p:nvPr/>
          </p:nvGrpSpPr>
          <p:grpSpPr>
            <a:xfrm>
              <a:off x="3065617" y="3043835"/>
              <a:ext cx="715260" cy="873639"/>
              <a:chOff x="3065617" y="3043835"/>
              <a:chExt cx="715260" cy="873639"/>
            </a:xfrm>
          </p:grpSpPr>
          <p:sp>
            <p:nvSpPr>
              <p:cNvPr id="109" name="Oval 108">
                <a:extLst>
                  <a:ext uri="{FF2B5EF4-FFF2-40B4-BE49-F238E27FC236}">
                    <a16:creationId xmlns:a16="http://schemas.microsoft.com/office/drawing/2014/main" id="{918DCA0A-4A17-4940-A081-DBC8B8EF2520}"/>
                  </a:ext>
                  <a:ext uri="{C183D7F6-B498-43B3-948B-1728B52AA6E4}">
                    <adec:decorative xmlns:adec="http://schemas.microsoft.com/office/drawing/2017/decorative" val="1"/>
                  </a:ext>
                </a:extLst>
              </p:cNvPr>
              <p:cNvSpPr/>
              <p:nvPr/>
            </p:nvSpPr>
            <p:spPr bwMode="auto">
              <a:xfrm>
                <a:off x="3369104" y="3809189"/>
                <a:ext cx="108285" cy="108285"/>
              </a:xfrm>
              <a:prstGeom prst="ellipse">
                <a:avLst/>
              </a:prstGeom>
              <a:solidFill>
                <a:srgbClr val="243A5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110" name="Group 109">
                <a:extLst>
                  <a:ext uri="{FF2B5EF4-FFF2-40B4-BE49-F238E27FC236}">
                    <a16:creationId xmlns:a16="http://schemas.microsoft.com/office/drawing/2014/main" id="{0197B24F-E19B-4A67-89C1-51C58E07EDC4}"/>
                  </a:ext>
                </a:extLst>
              </p:cNvPr>
              <p:cNvGrpSpPr/>
              <p:nvPr/>
            </p:nvGrpSpPr>
            <p:grpSpPr>
              <a:xfrm>
                <a:off x="3065617" y="3043835"/>
                <a:ext cx="715260" cy="791030"/>
                <a:chOff x="3145583" y="3043835"/>
                <a:chExt cx="715260" cy="791030"/>
              </a:xfrm>
            </p:grpSpPr>
            <p:cxnSp>
              <p:nvCxnSpPr>
                <p:cNvPr id="111" name="Straight Connector 110">
                  <a:extLst>
                    <a:ext uri="{FF2B5EF4-FFF2-40B4-BE49-F238E27FC236}">
                      <a16:creationId xmlns:a16="http://schemas.microsoft.com/office/drawing/2014/main" id="{74458B25-904E-4E7B-A876-CB8CCF690995}"/>
                    </a:ext>
                    <a:ext uri="{C183D7F6-B498-43B3-948B-1728B52AA6E4}">
                      <adec:decorative xmlns:adec="http://schemas.microsoft.com/office/drawing/2017/decorative" val="1"/>
                    </a:ext>
                  </a:extLst>
                </p:cNvPr>
                <p:cNvCxnSpPr>
                  <a:cxnSpLocks/>
                </p:cNvCxnSpPr>
                <p:nvPr/>
              </p:nvCxnSpPr>
              <p:spPr>
                <a:xfrm>
                  <a:off x="3503213" y="3351612"/>
                  <a:ext cx="0" cy="483253"/>
                </a:xfrm>
                <a:prstGeom prst="line">
                  <a:avLst/>
                </a:prstGeom>
                <a:noFill/>
                <a:ln w="19050" cap="flat" cmpd="sng" algn="ctr">
                  <a:solidFill>
                    <a:srgbClr val="243A5F"/>
                  </a:solidFill>
                  <a:prstDash val="solid"/>
                  <a:headEnd type="none" w="lg" len="med"/>
                  <a:tailEnd type="none" w="lg" len="med"/>
                </a:ln>
                <a:effectLst/>
              </p:spPr>
            </p:cxnSp>
            <p:sp>
              <p:nvSpPr>
                <p:cNvPr id="112" name="TextBox 111">
                  <a:extLst>
                    <a:ext uri="{FF2B5EF4-FFF2-40B4-BE49-F238E27FC236}">
                      <a16:creationId xmlns:a16="http://schemas.microsoft.com/office/drawing/2014/main" id="{30C21D9C-59C5-4C05-9B9D-62123FA91145}"/>
                    </a:ext>
                  </a:extLst>
                </p:cNvPr>
                <p:cNvSpPr txBox="1"/>
                <p:nvPr/>
              </p:nvSpPr>
              <p:spPr>
                <a:xfrm>
                  <a:off x="3145583" y="3043835"/>
                  <a:ext cx="715260" cy="307777"/>
                </a:xfrm>
                <a:prstGeom prst="rect">
                  <a:avLst/>
                </a:prstGeom>
                <a:solidFill>
                  <a:srgbClr val="FFFFFF"/>
                </a:solidFill>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243A5F"/>
                      </a:solidFill>
                      <a:effectLst/>
                      <a:uLnTx/>
                      <a:uFillTx/>
                      <a:latin typeface="Segoe UI Semibold"/>
                      <a:ea typeface="+mn-ea"/>
                      <a:cs typeface="+mn-cs"/>
                    </a:rPr>
                    <a:t>2016</a:t>
                  </a:r>
                </a:p>
              </p:txBody>
            </p:sp>
          </p:grpSp>
        </p:grpSp>
        <p:sp>
          <p:nvSpPr>
            <p:cNvPr id="90" name="Rectangle 89">
              <a:extLst>
                <a:ext uri="{FF2B5EF4-FFF2-40B4-BE49-F238E27FC236}">
                  <a16:creationId xmlns:a16="http://schemas.microsoft.com/office/drawing/2014/main" id="{572F74FC-C40C-47E5-B2DC-07E53DDDED27}"/>
                </a:ext>
              </a:extLst>
            </p:cNvPr>
            <p:cNvSpPr/>
            <p:nvPr/>
          </p:nvSpPr>
          <p:spPr>
            <a:xfrm>
              <a:off x="2735884" y="4015443"/>
              <a:ext cx="1374723" cy="307777"/>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Segoe UI"/>
                  <a:ea typeface="+mn-ea"/>
                  <a:cs typeface="+mn-cs"/>
                </a:rPr>
                <a:t>Zero-waste campus certification</a:t>
              </a:r>
            </a:p>
          </p:txBody>
        </p:sp>
      </p:grpSp>
      <p:grpSp>
        <p:nvGrpSpPr>
          <p:cNvPr id="8" name="Group 7" descr="2017 - AI for Earth launch, LEED Gold certification for new datacenters">
            <a:extLst>
              <a:ext uri="{FF2B5EF4-FFF2-40B4-BE49-F238E27FC236}">
                <a16:creationId xmlns:a16="http://schemas.microsoft.com/office/drawing/2014/main" id="{03FF635F-3597-41EC-8227-A71D9FD99117}"/>
              </a:ext>
            </a:extLst>
          </p:cNvPr>
          <p:cNvGrpSpPr/>
          <p:nvPr/>
        </p:nvGrpSpPr>
        <p:grpSpPr>
          <a:xfrm>
            <a:off x="3853969" y="1838714"/>
            <a:ext cx="1374723" cy="1512898"/>
            <a:chOff x="3853969" y="1838714"/>
            <a:chExt cx="1374723" cy="1512898"/>
          </a:xfrm>
        </p:grpSpPr>
        <p:grpSp>
          <p:nvGrpSpPr>
            <p:cNvPr id="91" name="Group 90" descr="2017">
              <a:extLst>
                <a:ext uri="{FF2B5EF4-FFF2-40B4-BE49-F238E27FC236}">
                  <a16:creationId xmlns:a16="http://schemas.microsoft.com/office/drawing/2014/main" id="{A1158CBB-0B40-4715-8A15-DFAF37FB3584}"/>
                </a:ext>
              </a:extLst>
            </p:cNvPr>
            <p:cNvGrpSpPr/>
            <p:nvPr/>
          </p:nvGrpSpPr>
          <p:grpSpPr>
            <a:xfrm>
              <a:off x="4186245" y="2444453"/>
              <a:ext cx="710452" cy="907159"/>
              <a:chOff x="4308598" y="2444453"/>
              <a:chExt cx="710452" cy="907159"/>
            </a:xfrm>
          </p:grpSpPr>
          <p:grpSp>
            <p:nvGrpSpPr>
              <p:cNvPr id="105" name="Group 104">
                <a:extLst>
                  <a:ext uri="{FF2B5EF4-FFF2-40B4-BE49-F238E27FC236}">
                    <a16:creationId xmlns:a16="http://schemas.microsoft.com/office/drawing/2014/main" id="{5E9D14F5-D892-4F12-8893-D501FBAA9D29}"/>
                  </a:ext>
                </a:extLst>
              </p:cNvPr>
              <p:cNvGrpSpPr/>
              <p:nvPr/>
            </p:nvGrpSpPr>
            <p:grpSpPr>
              <a:xfrm rot="10800000">
                <a:off x="4609682" y="2444453"/>
                <a:ext cx="108285" cy="565862"/>
                <a:chOff x="4609682" y="3351612"/>
                <a:chExt cx="108285" cy="565862"/>
              </a:xfrm>
            </p:grpSpPr>
            <p:cxnSp>
              <p:nvCxnSpPr>
                <p:cNvPr id="107" name="Straight Connector 106">
                  <a:extLst>
                    <a:ext uri="{FF2B5EF4-FFF2-40B4-BE49-F238E27FC236}">
                      <a16:creationId xmlns:a16="http://schemas.microsoft.com/office/drawing/2014/main" id="{27A24FF3-5D99-4251-9528-13AE734775F7}"/>
                    </a:ext>
                    <a:ext uri="{C183D7F6-B498-43B3-948B-1728B52AA6E4}">
                      <adec:decorative xmlns:adec="http://schemas.microsoft.com/office/drawing/2017/decorative" val="1"/>
                    </a:ext>
                  </a:extLst>
                </p:cNvPr>
                <p:cNvCxnSpPr>
                  <a:cxnSpLocks/>
                </p:cNvCxnSpPr>
                <p:nvPr/>
              </p:nvCxnSpPr>
              <p:spPr>
                <a:xfrm>
                  <a:off x="4663824" y="3351612"/>
                  <a:ext cx="0" cy="483253"/>
                </a:xfrm>
                <a:prstGeom prst="line">
                  <a:avLst/>
                </a:prstGeom>
                <a:noFill/>
                <a:ln w="19050" cap="flat" cmpd="sng" algn="ctr">
                  <a:solidFill>
                    <a:srgbClr val="243A5F"/>
                  </a:solidFill>
                  <a:prstDash val="solid"/>
                  <a:headEnd type="none" w="lg" len="med"/>
                  <a:tailEnd type="none" w="lg" len="med"/>
                </a:ln>
                <a:effectLst/>
              </p:spPr>
            </p:cxnSp>
            <p:sp>
              <p:nvSpPr>
                <p:cNvPr id="108" name="Oval 107">
                  <a:extLst>
                    <a:ext uri="{FF2B5EF4-FFF2-40B4-BE49-F238E27FC236}">
                      <a16:creationId xmlns:a16="http://schemas.microsoft.com/office/drawing/2014/main" id="{4FD5F9B7-BD22-44D2-9777-8DB49FA3C375}"/>
                    </a:ext>
                    <a:ext uri="{C183D7F6-B498-43B3-948B-1728B52AA6E4}">
                      <adec:decorative xmlns:adec="http://schemas.microsoft.com/office/drawing/2017/decorative" val="1"/>
                    </a:ext>
                  </a:extLst>
                </p:cNvPr>
                <p:cNvSpPr/>
                <p:nvPr/>
              </p:nvSpPr>
              <p:spPr bwMode="auto">
                <a:xfrm>
                  <a:off x="4609682" y="3809189"/>
                  <a:ext cx="108285" cy="108285"/>
                </a:xfrm>
                <a:prstGeom prst="ellipse">
                  <a:avLst/>
                </a:prstGeom>
                <a:solidFill>
                  <a:srgbClr val="243A5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sp>
            <p:nvSpPr>
              <p:cNvPr id="106" name="TextBox 105">
                <a:extLst>
                  <a:ext uri="{FF2B5EF4-FFF2-40B4-BE49-F238E27FC236}">
                    <a16:creationId xmlns:a16="http://schemas.microsoft.com/office/drawing/2014/main" id="{79375354-EE4F-4B21-9FBE-F82F09145B6E}"/>
                  </a:ext>
                </a:extLst>
              </p:cNvPr>
              <p:cNvSpPr txBox="1"/>
              <p:nvPr/>
            </p:nvSpPr>
            <p:spPr>
              <a:xfrm>
                <a:off x="4308598" y="3043835"/>
                <a:ext cx="710452" cy="307777"/>
              </a:xfrm>
              <a:prstGeom prst="rect">
                <a:avLst/>
              </a:prstGeom>
              <a:solidFill>
                <a:srgbClr val="FFFFFF"/>
              </a:solidFill>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243A5F"/>
                    </a:solidFill>
                    <a:effectLst/>
                    <a:uLnTx/>
                    <a:uFillTx/>
                    <a:latin typeface="Segoe UI Semibold"/>
                    <a:ea typeface="+mn-ea"/>
                    <a:cs typeface="+mn-cs"/>
                  </a:rPr>
                  <a:t>2017</a:t>
                </a:r>
              </a:p>
            </p:txBody>
          </p:sp>
        </p:grpSp>
        <p:sp>
          <p:nvSpPr>
            <p:cNvPr id="92" name="Rectangle 91">
              <a:extLst>
                <a:ext uri="{FF2B5EF4-FFF2-40B4-BE49-F238E27FC236}">
                  <a16:creationId xmlns:a16="http://schemas.microsoft.com/office/drawing/2014/main" id="{65F863D9-C448-4D26-ACC6-A39E1181018D}"/>
                </a:ext>
              </a:extLst>
            </p:cNvPr>
            <p:cNvSpPr/>
            <p:nvPr/>
          </p:nvSpPr>
          <p:spPr>
            <a:xfrm>
              <a:off x="3853969" y="1838714"/>
              <a:ext cx="1374723" cy="538609"/>
            </a:xfrm>
            <a:prstGeom prst="rect">
              <a:avLst/>
            </a:prstGeom>
          </p:spPr>
          <p:txBody>
            <a:bodyPr wrap="square" lIns="0" tIns="0" rIns="0" bIns="0" anchor="b">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0" cap="none" spc="0" normalizeH="0" baseline="0" noProof="0">
                  <a:ln>
                    <a:noFill/>
                  </a:ln>
                  <a:solidFill>
                    <a:srgbClr val="000000"/>
                  </a:solidFill>
                  <a:effectLst/>
                  <a:uLnTx/>
                  <a:uFillTx/>
                  <a:latin typeface="Segoe UI"/>
                  <a:ea typeface="+mn-ea"/>
                  <a:cs typeface="+mn-cs"/>
                </a:rPr>
                <a:t>AI for Earth launch</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0" cap="none" spc="0" normalizeH="0" baseline="0" noProof="0">
                  <a:ln>
                    <a:noFill/>
                  </a:ln>
                  <a:solidFill>
                    <a:srgbClr val="000000"/>
                  </a:solidFill>
                  <a:effectLst/>
                  <a:uLnTx/>
                  <a:uFillTx/>
                  <a:latin typeface="Segoe UI"/>
                  <a:ea typeface="+mn-ea"/>
                  <a:cs typeface="+mn-cs"/>
                </a:rPr>
                <a:t>LEED Gold certification for new datacenters</a:t>
              </a:r>
            </a:p>
          </p:txBody>
        </p:sp>
      </p:grpSp>
      <p:grpSp>
        <p:nvGrpSpPr>
          <p:cNvPr id="9" name="Group 8" descr="2018 - Supplier carbon engagement in China launched. Net zero potable water. Silicon Valley campus groundbreaking.">
            <a:extLst>
              <a:ext uri="{FF2B5EF4-FFF2-40B4-BE49-F238E27FC236}">
                <a16:creationId xmlns:a16="http://schemas.microsoft.com/office/drawing/2014/main" id="{207B4D8E-6014-4A3C-BA14-E80E1C918223}"/>
              </a:ext>
            </a:extLst>
          </p:cNvPr>
          <p:cNvGrpSpPr/>
          <p:nvPr/>
        </p:nvGrpSpPr>
        <p:grpSpPr>
          <a:xfrm>
            <a:off x="4541331" y="3043835"/>
            <a:ext cx="2213342" cy="1664105"/>
            <a:chOff x="4541331" y="3043835"/>
            <a:chExt cx="2213342" cy="1664105"/>
          </a:xfrm>
        </p:grpSpPr>
        <p:grpSp>
          <p:nvGrpSpPr>
            <p:cNvPr id="93" name="Group 92" descr="2018">
              <a:extLst>
                <a:ext uri="{FF2B5EF4-FFF2-40B4-BE49-F238E27FC236}">
                  <a16:creationId xmlns:a16="http://schemas.microsoft.com/office/drawing/2014/main" id="{C03CD9A9-7B48-46A8-8684-E72E487DCCE7}"/>
                </a:ext>
              </a:extLst>
            </p:cNvPr>
            <p:cNvGrpSpPr/>
            <p:nvPr/>
          </p:nvGrpSpPr>
          <p:grpSpPr>
            <a:xfrm>
              <a:off x="5302065" y="3043835"/>
              <a:ext cx="715260" cy="873639"/>
              <a:chOff x="5302065" y="3043835"/>
              <a:chExt cx="715260" cy="873639"/>
            </a:xfrm>
          </p:grpSpPr>
          <p:sp>
            <p:nvSpPr>
              <p:cNvPr id="101" name="Oval 100">
                <a:extLst>
                  <a:ext uri="{FF2B5EF4-FFF2-40B4-BE49-F238E27FC236}">
                    <a16:creationId xmlns:a16="http://schemas.microsoft.com/office/drawing/2014/main" id="{8517BC0C-93CF-456D-A934-68B70A20CA76}"/>
                  </a:ext>
                  <a:ext uri="{C183D7F6-B498-43B3-948B-1728B52AA6E4}">
                    <adec:decorative xmlns:adec="http://schemas.microsoft.com/office/drawing/2017/decorative" val="1"/>
                  </a:ext>
                </a:extLst>
              </p:cNvPr>
              <p:cNvSpPr/>
              <p:nvPr/>
            </p:nvSpPr>
            <p:spPr bwMode="auto">
              <a:xfrm>
                <a:off x="5605552" y="3809189"/>
                <a:ext cx="108285" cy="108285"/>
              </a:xfrm>
              <a:prstGeom prst="ellipse">
                <a:avLst/>
              </a:prstGeom>
              <a:solidFill>
                <a:srgbClr val="243A5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102" name="Group 101">
                <a:extLst>
                  <a:ext uri="{FF2B5EF4-FFF2-40B4-BE49-F238E27FC236}">
                    <a16:creationId xmlns:a16="http://schemas.microsoft.com/office/drawing/2014/main" id="{339FAEC5-234D-49F7-A4FF-B9780B1802D0}"/>
                  </a:ext>
                </a:extLst>
              </p:cNvPr>
              <p:cNvGrpSpPr/>
              <p:nvPr/>
            </p:nvGrpSpPr>
            <p:grpSpPr>
              <a:xfrm>
                <a:off x="5302065" y="3043835"/>
                <a:ext cx="715260" cy="791030"/>
                <a:chOff x="5466805" y="3043835"/>
                <a:chExt cx="715260" cy="791030"/>
              </a:xfrm>
            </p:grpSpPr>
            <p:cxnSp>
              <p:nvCxnSpPr>
                <p:cNvPr id="103" name="Straight Connector 102">
                  <a:extLst>
                    <a:ext uri="{FF2B5EF4-FFF2-40B4-BE49-F238E27FC236}">
                      <a16:creationId xmlns:a16="http://schemas.microsoft.com/office/drawing/2014/main" id="{E94B2DE5-4EDD-4C4F-8706-5D2207CC846C}"/>
                    </a:ext>
                    <a:ext uri="{C183D7F6-B498-43B3-948B-1728B52AA6E4}">
                      <adec:decorative xmlns:adec="http://schemas.microsoft.com/office/drawing/2017/decorative" val="1"/>
                    </a:ext>
                  </a:extLst>
                </p:cNvPr>
                <p:cNvCxnSpPr>
                  <a:cxnSpLocks/>
                </p:cNvCxnSpPr>
                <p:nvPr/>
              </p:nvCxnSpPr>
              <p:spPr>
                <a:xfrm>
                  <a:off x="5824435" y="3351612"/>
                  <a:ext cx="0" cy="483253"/>
                </a:xfrm>
                <a:prstGeom prst="line">
                  <a:avLst/>
                </a:prstGeom>
                <a:noFill/>
                <a:ln w="19050" cap="flat" cmpd="sng" algn="ctr">
                  <a:solidFill>
                    <a:srgbClr val="243A5F"/>
                  </a:solidFill>
                  <a:prstDash val="solid"/>
                  <a:headEnd type="none" w="lg" len="med"/>
                  <a:tailEnd type="none" w="lg" len="med"/>
                </a:ln>
                <a:effectLst/>
              </p:spPr>
            </p:cxnSp>
            <p:sp>
              <p:nvSpPr>
                <p:cNvPr id="104" name="TextBox 103">
                  <a:extLst>
                    <a:ext uri="{FF2B5EF4-FFF2-40B4-BE49-F238E27FC236}">
                      <a16:creationId xmlns:a16="http://schemas.microsoft.com/office/drawing/2014/main" id="{D7EC3915-F4A4-4E20-9F93-1363C8DFF790}"/>
                    </a:ext>
                  </a:extLst>
                </p:cNvPr>
                <p:cNvSpPr txBox="1"/>
                <p:nvPr/>
              </p:nvSpPr>
              <p:spPr>
                <a:xfrm>
                  <a:off x="5466805" y="3043835"/>
                  <a:ext cx="715260" cy="307777"/>
                </a:xfrm>
                <a:prstGeom prst="rect">
                  <a:avLst/>
                </a:prstGeom>
                <a:solidFill>
                  <a:srgbClr val="FFFFFF"/>
                </a:solidFill>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243A5F"/>
                      </a:solidFill>
                      <a:effectLst/>
                      <a:uLnTx/>
                      <a:uFillTx/>
                      <a:latin typeface="Segoe UI Semibold"/>
                      <a:ea typeface="+mn-ea"/>
                      <a:cs typeface="+mn-cs"/>
                    </a:rPr>
                    <a:t>2018</a:t>
                  </a:r>
                </a:p>
              </p:txBody>
            </p:sp>
          </p:grpSp>
        </p:grpSp>
        <p:sp>
          <p:nvSpPr>
            <p:cNvPr id="94" name="Rectangle 93">
              <a:extLst>
                <a:ext uri="{FF2B5EF4-FFF2-40B4-BE49-F238E27FC236}">
                  <a16:creationId xmlns:a16="http://schemas.microsoft.com/office/drawing/2014/main" id="{FBBDA821-005D-434A-ACCD-706ACE33D550}"/>
                </a:ext>
              </a:extLst>
            </p:cNvPr>
            <p:cNvSpPr/>
            <p:nvPr/>
          </p:nvSpPr>
          <p:spPr>
            <a:xfrm>
              <a:off x="4541331" y="4015443"/>
              <a:ext cx="2213342" cy="692497"/>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0" cap="none" spc="0" normalizeH="0" baseline="0" noProof="0">
                  <a:ln>
                    <a:noFill/>
                  </a:ln>
                  <a:solidFill>
                    <a:srgbClr val="000000"/>
                  </a:solidFill>
                  <a:effectLst/>
                  <a:uLnTx/>
                  <a:uFillTx/>
                  <a:latin typeface="Segoe UI"/>
                  <a:ea typeface="+mn-ea"/>
                  <a:cs typeface="+mn-cs"/>
                </a:rPr>
                <a:t>Supplier carbon engagement </a:t>
              </a:r>
              <a:br>
                <a:rPr kumimoji="0" lang="en-US" sz="1000" b="0" i="0" u="none" strike="noStrike" kern="0" cap="none" spc="0" normalizeH="0" baseline="0" noProof="0">
                  <a:ln>
                    <a:noFill/>
                  </a:ln>
                  <a:solidFill>
                    <a:srgbClr val="000000"/>
                  </a:solidFill>
                  <a:effectLst/>
                  <a:uLnTx/>
                  <a:uFillTx/>
                  <a:latin typeface="Segoe UI"/>
                  <a:ea typeface="+mn-ea"/>
                  <a:cs typeface="+mn-cs"/>
                </a:rPr>
              </a:br>
              <a:r>
                <a:rPr kumimoji="0" lang="en-US" sz="1000" b="0" i="0" u="none" strike="noStrike" kern="0" cap="none" spc="0" normalizeH="0" baseline="0" noProof="0">
                  <a:ln>
                    <a:noFill/>
                  </a:ln>
                  <a:solidFill>
                    <a:srgbClr val="000000"/>
                  </a:solidFill>
                  <a:effectLst/>
                  <a:uLnTx/>
                  <a:uFillTx/>
                  <a:latin typeface="Segoe UI"/>
                  <a:ea typeface="+mn-ea"/>
                  <a:cs typeface="+mn-cs"/>
                </a:rPr>
                <a:t>in China launched</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0" cap="none" spc="0" normalizeH="0" baseline="0" noProof="0">
                  <a:ln>
                    <a:noFill/>
                  </a:ln>
                  <a:solidFill>
                    <a:srgbClr val="000000"/>
                  </a:solidFill>
                  <a:effectLst/>
                  <a:uLnTx/>
                  <a:uFillTx/>
                  <a:latin typeface="Segoe UI"/>
                  <a:ea typeface="+mn-ea"/>
                  <a:cs typeface="+mn-cs"/>
                </a:rPr>
                <a:t>Net zero potable water </a:t>
              </a:r>
              <a:br>
                <a:rPr kumimoji="0" lang="en-US" sz="1000" b="0" i="0" u="none" strike="noStrike" kern="0" cap="none" spc="0" normalizeH="0" baseline="0" noProof="0">
                  <a:ln>
                    <a:noFill/>
                  </a:ln>
                  <a:solidFill>
                    <a:srgbClr val="000000"/>
                  </a:solidFill>
                  <a:effectLst/>
                  <a:uLnTx/>
                  <a:uFillTx/>
                  <a:latin typeface="Segoe UI"/>
                  <a:ea typeface="+mn-ea"/>
                  <a:cs typeface="+mn-cs"/>
                </a:rPr>
              </a:br>
              <a:r>
                <a:rPr kumimoji="0" lang="en-US" sz="1000" b="0" i="0" u="none" strike="noStrike" kern="0" cap="none" spc="0" normalizeH="0" baseline="0" noProof="0">
                  <a:ln>
                    <a:noFill/>
                  </a:ln>
                  <a:solidFill>
                    <a:srgbClr val="000000"/>
                  </a:solidFill>
                  <a:effectLst/>
                  <a:uLnTx/>
                  <a:uFillTx/>
                  <a:latin typeface="Segoe UI"/>
                  <a:ea typeface="+mn-ea"/>
                  <a:cs typeface="+mn-cs"/>
                </a:rPr>
                <a:t>Silicon Valley campus groundbreaking</a:t>
              </a:r>
            </a:p>
          </p:txBody>
        </p:sp>
      </p:grpSp>
      <p:grpSp>
        <p:nvGrpSpPr>
          <p:cNvPr id="10" name="Group 9" descr="2019 - Carbon fee raised to $15. Water replenishment goal set.">
            <a:extLst>
              <a:ext uri="{FF2B5EF4-FFF2-40B4-BE49-F238E27FC236}">
                <a16:creationId xmlns:a16="http://schemas.microsoft.com/office/drawing/2014/main" id="{37C52949-9FA5-4C41-BF11-D7A24656FBBC}"/>
              </a:ext>
            </a:extLst>
          </p:cNvPr>
          <p:cNvGrpSpPr/>
          <p:nvPr/>
        </p:nvGrpSpPr>
        <p:grpSpPr>
          <a:xfrm>
            <a:off x="6140945" y="1702971"/>
            <a:ext cx="1278758" cy="1648641"/>
            <a:chOff x="6140945" y="1702971"/>
            <a:chExt cx="1278758" cy="1648641"/>
          </a:xfrm>
        </p:grpSpPr>
        <p:grpSp>
          <p:nvGrpSpPr>
            <p:cNvPr id="95" name="Group 94" descr="2019">
              <a:extLst>
                <a:ext uri="{FF2B5EF4-FFF2-40B4-BE49-F238E27FC236}">
                  <a16:creationId xmlns:a16="http://schemas.microsoft.com/office/drawing/2014/main" id="{B55A6525-3AB9-46A5-B4E6-BB893F5CC607}"/>
                </a:ext>
              </a:extLst>
            </p:cNvPr>
            <p:cNvGrpSpPr/>
            <p:nvPr/>
          </p:nvGrpSpPr>
          <p:grpSpPr>
            <a:xfrm>
              <a:off x="6422694" y="2444453"/>
              <a:ext cx="715260" cy="907159"/>
              <a:chOff x="6627414" y="2444453"/>
              <a:chExt cx="715260" cy="907159"/>
            </a:xfrm>
          </p:grpSpPr>
          <p:grpSp>
            <p:nvGrpSpPr>
              <p:cNvPr id="97" name="Group 96">
                <a:extLst>
                  <a:ext uri="{FF2B5EF4-FFF2-40B4-BE49-F238E27FC236}">
                    <a16:creationId xmlns:a16="http://schemas.microsoft.com/office/drawing/2014/main" id="{25F2C7C6-3CDD-4A4F-A714-DFA09396DD91}"/>
                  </a:ext>
                </a:extLst>
              </p:cNvPr>
              <p:cNvGrpSpPr/>
              <p:nvPr/>
            </p:nvGrpSpPr>
            <p:grpSpPr>
              <a:xfrm rot="10800000">
                <a:off x="6930902" y="2444453"/>
                <a:ext cx="108285" cy="565862"/>
                <a:chOff x="6930902" y="3351612"/>
                <a:chExt cx="108285" cy="565862"/>
              </a:xfrm>
            </p:grpSpPr>
            <p:cxnSp>
              <p:nvCxnSpPr>
                <p:cNvPr id="99" name="Straight Connector 98">
                  <a:extLst>
                    <a:ext uri="{FF2B5EF4-FFF2-40B4-BE49-F238E27FC236}">
                      <a16:creationId xmlns:a16="http://schemas.microsoft.com/office/drawing/2014/main" id="{C62B04FB-7CA1-4A4E-8AF2-E641E9140F70}"/>
                    </a:ext>
                    <a:ext uri="{C183D7F6-B498-43B3-948B-1728B52AA6E4}">
                      <adec:decorative xmlns:adec="http://schemas.microsoft.com/office/drawing/2017/decorative" val="1"/>
                    </a:ext>
                  </a:extLst>
                </p:cNvPr>
                <p:cNvCxnSpPr>
                  <a:cxnSpLocks/>
                </p:cNvCxnSpPr>
                <p:nvPr/>
              </p:nvCxnSpPr>
              <p:spPr>
                <a:xfrm>
                  <a:off x="6985044" y="3351612"/>
                  <a:ext cx="0" cy="483253"/>
                </a:xfrm>
                <a:prstGeom prst="line">
                  <a:avLst/>
                </a:prstGeom>
                <a:noFill/>
                <a:ln w="19050" cap="flat" cmpd="sng" algn="ctr">
                  <a:solidFill>
                    <a:srgbClr val="243A5F"/>
                  </a:solidFill>
                  <a:prstDash val="solid"/>
                  <a:headEnd type="none" w="lg" len="med"/>
                  <a:tailEnd type="none" w="lg" len="med"/>
                </a:ln>
                <a:effectLst/>
              </p:spPr>
            </p:cxnSp>
            <p:sp>
              <p:nvSpPr>
                <p:cNvPr id="100" name="Oval 99">
                  <a:extLst>
                    <a:ext uri="{FF2B5EF4-FFF2-40B4-BE49-F238E27FC236}">
                      <a16:creationId xmlns:a16="http://schemas.microsoft.com/office/drawing/2014/main" id="{46549B46-644F-495C-A302-236949C972C3}"/>
                    </a:ext>
                    <a:ext uri="{C183D7F6-B498-43B3-948B-1728B52AA6E4}">
                      <adec:decorative xmlns:adec="http://schemas.microsoft.com/office/drawing/2017/decorative" val="1"/>
                    </a:ext>
                  </a:extLst>
                </p:cNvPr>
                <p:cNvSpPr/>
                <p:nvPr/>
              </p:nvSpPr>
              <p:spPr bwMode="auto">
                <a:xfrm>
                  <a:off x="6930902" y="3809189"/>
                  <a:ext cx="108285" cy="108285"/>
                </a:xfrm>
                <a:prstGeom prst="ellipse">
                  <a:avLst/>
                </a:prstGeom>
                <a:solidFill>
                  <a:srgbClr val="243A5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sp>
            <p:nvSpPr>
              <p:cNvPr id="98" name="TextBox 97">
                <a:extLst>
                  <a:ext uri="{FF2B5EF4-FFF2-40B4-BE49-F238E27FC236}">
                    <a16:creationId xmlns:a16="http://schemas.microsoft.com/office/drawing/2014/main" id="{2C8C1309-2163-4CBE-9CDB-791E908EC707}"/>
                  </a:ext>
                </a:extLst>
              </p:cNvPr>
              <p:cNvSpPr txBox="1"/>
              <p:nvPr/>
            </p:nvSpPr>
            <p:spPr>
              <a:xfrm>
                <a:off x="6627414" y="3043835"/>
                <a:ext cx="715260" cy="307777"/>
              </a:xfrm>
              <a:prstGeom prst="rect">
                <a:avLst/>
              </a:prstGeom>
              <a:solidFill>
                <a:srgbClr val="FFFFFF"/>
              </a:solidFill>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243A5F"/>
                    </a:solidFill>
                    <a:effectLst/>
                    <a:uLnTx/>
                    <a:uFillTx/>
                    <a:latin typeface="Segoe UI Semibold"/>
                    <a:ea typeface="+mn-ea"/>
                    <a:cs typeface="+mn-cs"/>
                  </a:rPr>
                  <a:t>2019</a:t>
                </a:r>
              </a:p>
            </p:txBody>
          </p:sp>
        </p:grpSp>
        <p:sp>
          <p:nvSpPr>
            <p:cNvPr id="96" name="Rectangle 95">
              <a:extLst>
                <a:ext uri="{FF2B5EF4-FFF2-40B4-BE49-F238E27FC236}">
                  <a16:creationId xmlns:a16="http://schemas.microsoft.com/office/drawing/2014/main" id="{5E306FA0-C2DB-44BB-B1C2-C435E2F37614}"/>
                </a:ext>
              </a:extLst>
            </p:cNvPr>
            <p:cNvSpPr/>
            <p:nvPr/>
          </p:nvSpPr>
          <p:spPr>
            <a:xfrm>
              <a:off x="6140945" y="1702971"/>
              <a:ext cx="1278758" cy="692497"/>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0" cap="none" spc="0" normalizeH="0" baseline="0" noProof="0">
                  <a:ln>
                    <a:noFill/>
                  </a:ln>
                  <a:solidFill>
                    <a:srgbClr val="000000"/>
                  </a:solidFill>
                  <a:effectLst/>
                  <a:uLnTx/>
                  <a:uFillTx/>
                  <a:latin typeface="Segoe UI"/>
                  <a:ea typeface="+mn-ea"/>
                  <a:cs typeface="+mn-cs"/>
                </a:rPr>
                <a:t>Carbon fee </a:t>
              </a:r>
              <a:br>
                <a:rPr kumimoji="0" lang="en-US" sz="1000" b="0" i="0" u="none" strike="noStrike" kern="0" cap="none" spc="0" normalizeH="0" baseline="0" noProof="0">
                  <a:ln>
                    <a:noFill/>
                  </a:ln>
                  <a:solidFill>
                    <a:srgbClr val="000000"/>
                  </a:solidFill>
                  <a:effectLst/>
                  <a:uLnTx/>
                  <a:uFillTx/>
                  <a:latin typeface="Segoe UI"/>
                  <a:ea typeface="+mn-ea"/>
                  <a:cs typeface="+mn-cs"/>
                </a:rPr>
              </a:br>
              <a:r>
                <a:rPr kumimoji="0" lang="en-US" sz="1000" b="0" i="0" u="none" strike="noStrike" kern="0" cap="none" spc="0" normalizeH="0" baseline="0" noProof="0">
                  <a:ln>
                    <a:noFill/>
                  </a:ln>
                  <a:solidFill>
                    <a:srgbClr val="000000"/>
                  </a:solidFill>
                  <a:effectLst/>
                  <a:uLnTx/>
                  <a:uFillTx/>
                  <a:latin typeface="Segoe UI"/>
                  <a:ea typeface="+mn-ea"/>
                  <a:cs typeface="+mn-cs"/>
                </a:rPr>
                <a:t>raised to $15</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0" cap="none" spc="0" normalizeH="0" baseline="0" noProof="0">
                  <a:ln>
                    <a:noFill/>
                  </a:ln>
                  <a:solidFill>
                    <a:srgbClr val="000000"/>
                  </a:solidFill>
                  <a:effectLst/>
                  <a:uLnTx/>
                  <a:uFillTx/>
                  <a:latin typeface="Segoe UI"/>
                  <a:ea typeface="+mn-ea"/>
                  <a:cs typeface="+mn-cs"/>
                </a:rPr>
                <a:t>Water replenishment goal set</a:t>
              </a:r>
            </a:p>
          </p:txBody>
        </p:sp>
      </p:grpSp>
      <p:grpSp>
        <p:nvGrpSpPr>
          <p:cNvPr id="14" name="Group 13" descr="Our commitments 2020-2050.">
            <a:extLst>
              <a:ext uri="{FF2B5EF4-FFF2-40B4-BE49-F238E27FC236}">
                <a16:creationId xmlns:a16="http://schemas.microsoft.com/office/drawing/2014/main" id="{3276A122-0AFC-41E6-B0B6-EDB9CA53A57D}"/>
              </a:ext>
            </a:extLst>
          </p:cNvPr>
          <p:cNvGrpSpPr/>
          <p:nvPr/>
        </p:nvGrpSpPr>
        <p:grpSpPr>
          <a:xfrm>
            <a:off x="7590672" y="1111121"/>
            <a:ext cx="4200275" cy="2698068"/>
            <a:chOff x="7590672" y="1111121"/>
            <a:chExt cx="4200275" cy="2698068"/>
          </a:xfrm>
        </p:grpSpPr>
        <p:sp>
          <p:nvSpPr>
            <p:cNvPr id="120" name="Rectangle 119">
              <a:extLst>
                <a:ext uri="{FF2B5EF4-FFF2-40B4-BE49-F238E27FC236}">
                  <a16:creationId xmlns:a16="http://schemas.microsoft.com/office/drawing/2014/main" id="{09608AFA-DCBF-4AF3-86DE-252C689544C0}"/>
                </a:ext>
                <a:ext uri="{C183D7F6-B498-43B3-948B-1728B52AA6E4}">
                  <adec:decorative xmlns:adec="http://schemas.microsoft.com/office/drawing/2017/decorative" val="1"/>
                </a:ext>
              </a:extLst>
            </p:cNvPr>
            <p:cNvSpPr/>
            <p:nvPr/>
          </p:nvSpPr>
          <p:spPr bwMode="auto">
            <a:xfrm>
              <a:off x="7590672" y="1111121"/>
              <a:ext cx="4200275" cy="2698068"/>
            </a:xfrm>
            <a:prstGeom prst="rect">
              <a:avLst/>
            </a:prstGeom>
            <a:gradFill flip="none" rotWithShape="1">
              <a:gsLst>
                <a:gs pos="0">
                  <a:srgbClr val="30E5D0">
                    <a:lumMod val="5000"/>
                    <a:lumOff val="95000"/>
                    <a:alpha val="0"/>
                  </a:srgbClr>
                </a:gs>
                <a:gs pos="100000">
                  <a:srgbClr val="0078D4">
                    <a:lumMod val="20000"/>
                    <a:lumOff val="80000"/>
                    <a:alpha val="53000"/>
                  </a:srgbClr>
                </a:gs>
              </a:gsLst>
              <a:lin ang="162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21" name="Rectangle 120">
              <a:extLst>
                <a:ext uri="{FF2B5EF4-FFF2-40B4-BE49-F238E27FC236}">
                  <a16:creationId xmlns:a16="http://schemas.microsoft.com/office/drawing/2014/main" id="{8D1BDE9E-7275-493F-8B44-1B6827407176}"/>
                </a:ext>
              </a:extLst>
            </p:cNvPr>
            <p:cNvSpPr/>
            <p:nvPr/>
          </p:nvSpPr>
          <p:spPr>
            <a:xfrm>
              <a:off x="7730599" y="1235810"/>
              <a:ext cx="2649302" cy="18466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Our commitments 2020-2050</a:t>
              </a:r>
            </a:p>
          </p:txBody>
        </p:sp>
      </p:grpSp>
      <p:grpSp>
        <p:nvGrpSpPr>
          <p:cNvPr id="11" name="Group 10" descr="2025 - Operate with 100% renewable energy. 2025 - Protect more land than Microsoft uses. ">
            <a:extLst>
              <a:ext uri="{FF2B5EF4-FFF2-40B4-BE49-F238E27FC236}">
                <a16:creationId xmlns:a16="http://schemas.microsoft.com/office/drawing/2014/main" id="{3EAA53C3-DAD7-448A-96FC-B283E7F61CB1}"/>
              </a:ext>
            </a:extLst>
          </p:cNvPr>
          <p:cNvGrpSpPr/>
          <p:nvPr/>
        </p:nvGrpSpPr>
        <p:grpSpPr>
          <a:xfrm>
            <a:off x="7730599" y="2531442"/>
            <a:ext cx="1315926" cy="1656535"/>
            <a:chOff x="7730599" y="2531442"/>
            <a:chExt cx="1315926" cy="1656535"/>
          </a:xfrm>
        </p:grpSpPr>
        <p:sp>
          <p:nvSpPr>
            <p:cNvPr id="123" name="TextBox 122">
              <a:extLst>
                <a:ext uri="{FF2B5EF4-FFF2-40B4-BE49-F238E27FC236}">
                  <a16:creationId xmlns:a16="http://schemas.microsoft.com/office/drawing/2014/main" id="{F8B206B1-7717-4CD8-9389-2216DB7CCDCE}"/>
                </a:ext>
              </a:extLst>
            </p:cNvPr>
            <p:cNvSpPr txBox="1"/>
            <p:nvPr/>
          </p:nvSpPr>
          <p:spPr>
            <a:xfrm>
              <a:off x="8029478" y="2531442"/>
              <a:ext cx="755336" cy="307777"/>
            </a:xfrm>
            <a:prstGeom prst="rect">
              <a:avLst/>
            </a:prstGeom>
            <a:noFill/>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243A5F"/>
                  </a:solidFill>
                  <a:effectLst/>
                  <a:uLnTx/>
                  <a:uFillTx/>
                  <a:latin typeface="Segoe UI Semibold"/>
                  <a:ea typeface="+mn-ea"/>
                  <a:cs typeface="+mn-cs"/>
                </a:rPr>
                <a:t>2025</a:t>
              </a:r>
            </a:p>
          </p:txBody>
        </p:sp>
        <p:sp>
          <p:nvSpPr>
            <p:cNvPr id="124" name="Rectangle 123">
              <a:extLst>
                <a:ext uri="{FF2B5EF4-FFF2-40B4-BE49-F238E27FC236}">
                  <a16:creationId xmlns:a16="http://schemas.microsoft.com/office/drawing/2014/main" id="{7C909156-9255-47EC-BE2F-49487BEA91E2}"/>
                </a:ext>
              </a:extLst>
            </p:cNvPr>
            <p:cNvSpPr/>
            <p:nvPr/>
          </p:nvSpPr>
          <p:spPr>
            <a:xfrm>
              <a:off x="7767767" y="2839219"/>
              <a:ext cx="1278758" cy="307777"/>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0" cap="none" spc="0" normalizeH="0" baseline="0" noProof="0">
                  <a:ln>
                    <a:noFill/>
                  </a:ln>
                  <a:solidFill>
                    <a:srgbClr val="000000"/>
                  </a:solidFill>
                  <a:effectLst/>
                  <a:uLnTx/>
                  <a:uFillTx/>
                  <a:latin typeface="Segoe UI"/>
                  <a:ea typeface="+mn-ea"/>
                  <a:cs typeface="+mn-cs"/>
                </a:rPr>
                <a:t>Operate with 100% renewable energy</a:t>
              </a:r>
            </a:p>
          </p:txBody>
        </p:sp>
        <p:sp>
          <p:nvSpPr>
            <p:cNvPr id="125" name="TextBox 124">
              <a:extLst>
                <a:ext uri="{FF2B5EF4-FFF2-40B4-BE49-F238E27FC236}">
                  <a16:creationId xmlns:a16="http://schemas.microsoft.com/office/drawing/2014/main" id="{4FE63BC3-F7E3-41D9-961D-01A802A378FE}"/>
                </a:ext>
              </a:extLst>
            </p:cNvPr>
            <p:cNvSpPr txBox="1"/>
            <p:nvPr/>
          </p:nvSpPr>
          <p:spPr>
            <a:xfrm>
              <a:off x="8029478" y="3547435"/>
              <a:ext cx="755336" cy="307777"/>
            </a:xfrm>
            <a:prstGeom prst="rect">
              <a:avLst/>
            </a:prstGeom>
            <a:noFill/>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243A5F"/>
                  </a:solidFill>
                  <a:effectLst/>
                  <a:uLnTx/>
                  <a:uFillTx/>
                  <a:latin typeface="Segoe UI Semibold"/>
                  <a:ea typeface="+mn-ea"/>
                  <a:cs typeface="+mn-cs"/>
                </a:rPr>
                <a:t>2025</a:t>
              </a:r>
            </a:p>
          </p:txBody>
        </p:sp>
        <p:sp>
          <p:nvSpPr>
            <p:cNvPr id="126" name="Rectangle 125">
              <a:extLst>
                <a:ext uri="{FF2B5EF4-FFF2-40B4-BE49-F238E27FC236}">
                  <a16:creationId xmlns:a16="http://schemas.microsoft.com/office/drawing/2014/main" id="{95D54DDB-E775-472F-9D67-3BEBF5C5E848}"/>
                </a:ext>
              </a:extLst>
            </p:cNvPr>
            <p:cNvSpPr/>
            <p:nvPr/>
          </p:nvSpPr>
          <p:spPr>
            <a:xfrm>
              <a:off x="7767767" y="3880200"/>
              <a:ext cx="1278758" cy="307777"/>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0" cap="none" spc="0" normalizeH="0" baseline="0" noProof="0">
                  <a:ln>
                    <a:noFill/>
                  </a:ln>
                  <a:solidFill>
                    <a:srgbClr val="000000"/>
                  </a:solidFill>
                  <a:effectLst/>
                  <a:uLnTx/>
                  <a:uFillTx/>
                  <a:latin typeface="Segoe UI"/>
                  <a:ea typeface="+mn-ea"/>
                  <a:cs typeface="+mn-cs"/>
                </a:rPr>
                <a:t>Protect more land than Microsoft uses</a:t>
              </a:r>
            </a:p>
          </p:txBody>
        </p:sp>
        <p:grpSp>
          <p:nvGrpSpPr>
            <p:cNvPr id="127" name="Group 126">
              <a:extLst>
                <a:ext uri="{FF2B5EF4-FFF2-40B4-BE49-F238E27FC236}">
                  <a16:creationId xmlns:a16="http://schemas.microsoft.com/office/drawing/2014/main" id="{9ABC286E-95C6-4D13-816C-83775B1145F8}"/>
                </a:ext>
                <a:ext uri="{C183D7F6-B498-43B3-948B-1728B52AA6E4}">
                  <adec:decorative xmlns:adec="http://schemas.microsoft.com/office/drawing/2017/decorative" val="1"/>
                </a:ext>
              </a:extLst>
            </p:cNvPr>
            <p:cNvGrpSpPr/>
            <p:nvPr/>
          </p:nvGrpSpPr>
          <p:grpSpPr>
            <a:xfrm>
              <a:off x="7730599" y="2694929"/>
              <a:ext cx="247989" cy="990520"/>
              <a:chOff x="7730599" y="2194560"/>
              <a:chExt cx="247989" cy="1640305"/>
            </a:xfrm>
          </p:grpSpPr>
          <p:cxnSp>
            <p:nvCxnSpPr>
              <p:cNvPr id="141" name="Straight Connector 140">
                <a:extLst>
                  <a:ext uri="{FF2B5EF4-FFF2-40B4-BE49-F238E27FC236}">
                    <a16:creationId xmlns:a16="http://schemas.microsoft.com/office/drawing/2014/main" id="{1EED8EA9-6E36-4DE7-BE79-B0354FD7EF3B}"/>
                  </a:ext>
                </a:extLst>
              </p:cNvPr>
              <p:cNvCxnSpPr>
                <a:cxnSpLocks/>
              </p:cNvCxnSpPr>
              <p:nvPr/>
            </p:nvCxnSpPr>
            <p:spPr>
              <a:xfrm>
                <a:off x="7730599" y="2194560"/>
                <a:ext cx="0" cy="1640305"/>
              </a:xfrm>
              <a:prstGeom prst="line">
                <a:avLst/>
              </a:prstGeom>
              <a:noFill/>
              <a:ln w="19050" cap="flat" cmpd="sng" algn="ctr">
                <a:solidFill>
                  <a:srgbClr val="243A5F"/>
                </a:solidFill>
                <a:prstDash val="solid"/>
                <a:headEnd type="none" w="lg" len="med"/>
                <a:tailEnd type="none"/>
              </a:ln>
              <a:effectLst/>
            </p:spPr>
          </p:cxnSp>
          <p:cxnSp>
            <p:nvCxnSpPr>
              <p:cNvPr id="142" name="Straight Arrow Connector 141">
                <a:extLst>
                  <a:ext uri="{FF2B5EF4-FFF2-40B4-BE49-F238E27FC236}">
                    <a16:creationId xmlns:a16="http://schemas.microsoft.com/office/drawing/2014/main" id="{71497E87-BF1D-4127-B0FB-74E20808E1D3}"/>
                  </a:ext>
                </a:extLst>
              </p:cNvPr>
              <p:cNvCxnSpPr/>
              <p:nvPr/>
            </p:nvCxnSpPr>
            <p:spPr>
              <a:xfrm>
                <a:off x="7730599" y="2194560"/>
                <a:ext cx="247989" cy="0"/>
              </a:xfrm>
              <a:prstGeom prst="straightConnector1">
                <a:avLst/>
              </a:prstGeom>
              <a:noFill/>
              <a:ln w="19050" cap="flat" cmpd="sng" algn="ctr">
                <a:solidFill>
                  <a:srgbClr val="243A5F"/>
                </a:solidFill>
                <a:prstDash val="solid"/>
                <a:headEnd type="none" w="lg" len="med"/>
                <a:tailEnd type="triangle"/>
              </a:ln>
              <a:effectLst/>
            </p:spPr>
          </p:cxnSp>
          <p:cxnSp>
            <p:nvCxnSpPr>
              <p:cNvPr id="143" name="Straight Arrow Connector 142">
                <a:extLst>
                  <a:ext uri="{FF2B5EF4-FFF2-40B4-BE49-F238E27FC236}">
                    <a16:creationId xmlns:a16="http://schemas.microsoft.com/office/drawing/2014/main" id="{1E2BCF3D-D5E2-47BA-886A-947C225CD917}"/>
                  </a:ext>
                </a:extLst>
              </p:cNvPr>
              <p:cNvCxnSpPr/>
              <p:nvPr/>
            </p:nvCxnSpPr>
            <p:spPr>
              <a:xfrm>
                <a:off x="7730599" y="3834865"/>
                <a:ext cx="247989" cy="0"/>
              </a:xfrm>
              <a:prstGeom prst="straightConnector1">
                <a:avLst/>
              </a:prstGeom>
              <a:noFill/>
              <a:ln w="19050" cap="flat" cmpd="sng" algn="ctr">
                <a:solidFill>
                  <a:srgbClr val="243A5F"/>
                </a:solidFill>
                <a:prstDash val="solid"/>
                <a:headEnd type="none" w="lg" len="med"/>
                <a:tailEnd type="triangle"/>
              </a:ln>
              <a:effectLst/>
            </p:spPr>
          </p:cxnSp>
        </p:grpSp>
      </p:grpSp>
      <p:grpSp>
        <p:nvGrpSpPr>
          <p:cNvPr id="12" name="Group 11" descr="2030 - Become carbon negative. 2030 - Become zero waste. 2030 - Become water positive. ">
            <a:extLst>
              <a:ext uri="{FF2B5EF4-FFF2-40B4-BE49-F238E27FC236}">
                <a16:creationId xmlns:a16="http://schemas.microsoft.com/office/drawing/2014/main" id="{38F3BE37-4D56-43BB-A75C-CA65753654EC}"/>
              </a:ext>
            </a:extLst>
          </p:cNvPr>
          <p:cNvGrpSpPr/>
          <p:nvPr/>
        </p:nvGrpSpPr>
        <p:grpSpPr>
          <a:xfrm>
            <a:off x="9101353" y="2173191"/>
            <a:ext cx="1283093" cy="2383101"/>
            <a:chOff x="9101353" y="2173191"/>
            <a:chExt cx="1283093" cy="2383101"/>
          </a:xfrm>
        </p:grpSpPr>
        <p:grpSp>
          <p:nvGrpSpPr>
            <p:cNvPr id="128" name="Group 127">
              <a:extLst>
                <a:ext uri="{FF2B5EF4-FFF2-40B4-BE49-F238E27FC236}">
                  <a16:creationId xmlns:a16="http://schemas.microsoft.com/office/drawing/2014/main" id="{B911E881-40EA-431A-AF42-29F17CA811A9}"/>
                </a:ext>
                <a:ext uri="{C183D7F6-B498-43B3-948B-1728B52AA6E4}">
                  <adec:decorative xmlns:adec="http://schemas.microsoft.com/office/drawing/2017/decorative" val="1"/>
                </a:ext>
              </a:extLst>
            </p:cNvPr>
            <p:cNvGrpSpPr/>
            <p:nvPr/>
          </p:nvGrpSpPr>
          <p:grpSpPr>
            <a:xfrm>
              <a:off x="9101353" y="2320506"/>
              <a:ext cx="247989" cy="1773512"/>
              <a:chOff x="7730599" y="2194560"/>
              <a:chExt cx="247989" cy="1640305"/>
            </a:xfrm>
          </p:grpSpPr>
          <p:cxnSp>
            <p:nvCxnSpPr>
              <p:cNvPr id="138" name="Straight Connector 137">
                <a:extLst>
                  <a:ext uri="{FF2B5EF4-FFF2-40B4-BE49-F238E27FC236}">
                    <a16:creationId xmlns:a16="http://schemas.microsoft.com/office/drawing/2014/main" id="{01F8FBFC-EBDF-4E3E-9341-A0A00E5BDF85}"/>
                  </a:ext>
                </a:extLst>
              </p:cNvPr>
              <p:cNvCxnSpPr>
                <a:cxnSpLocks/>
              </p:cNvCxnSpPr>
              <p:nvPr/>
            </p:nvCxnSpPr>
            <p:spPr>
              <a:xfrm>
                <a:off x="7730599" y="2194560"/>
                <a:ext cx="0" cy="1640305"/>
              </a:xfrm>
              <a:prstGeom prst="line">
                <a:avLst/>
              </a:prstGeom>
              <a:noFill/>
              <a:ln w="19050" cap="flat" cmpd="sng" algn="ctr">
                <a:solidFill>
                  <a:srgbClr val="243A5F"/>
                </a:solidFill>
                <a:prstDash val="solid"/>
                <a:headEnd type="none" w="lg" len="med"/>
                <a:tailEnd type="none"/>
              </a:ln>
              <a:effectLst/>
            </p:spPr>
          </p:cxnSp>
          <p:cxnSp>
            <p:nvCxnSpPr>
              <p:cNvPr id="139" name="Straight Arrow Connector 138">
                <a:extLst>
                  <a:ext uri="{FF2B5EF4-FFF2-40B4-BE49-F238E27FC236}">
                    <a16:creationId xmlns:a16="http://schemas.microsoft.com/office/drawing/2014/main" id="{106843F2-60B5-480C-899C-542ED2778EE9}"/>
                  </a:ext>
                </a:extLst>
              </p:cNvPr>
              <p:cNvCxnSpPr/>
              <p:nvPr/>
            </p:nvCxnSpPr>
            <p:spPr>
              <a:xfrm>
                <a:off x="7730599" y="2194560"/>
                <a:ext cx="247989" cy="0"/>
              </a:xfrm>
              <a:prstGeom prst="straightConnector1">
                <a:avLst/>
              </a:prstGeom>
              <a:noFill/>
              <a:ln w="19050" cap="flat" cmpd="sng" algn="ctr">
                <a:solidFill>
                  <a:srgbClr val="243A5F"/>
                </a:solidFill>
                <a:prstDash val="solid"/>
                <a:headEnd type="none" w="lg" len="med"/>
                <a:tailEnd type="triangle"/>
              </a:ln>
              <a:effectLst/>
            </p:spPr>
          </p:cxnSp>
          <p:cxnSp>
            <p:nvCxnSpPr>
              <p:cNvPr id="140" name="Straight Arrow Connector 139">
                <a:extLst>
                  <a:ext uri="{FF2B5EF4-FFF2-40B4-BE49-F238E27FC236}">
                    <a16:creationId xmlns:a16="http://schemas.microsoft.com/office/drawing/2014/main" id="{E2EBD644-1A36-49FA-8AEB-9F9EAE043FCF}"/>
                  </a:ext>
                </a:extLst>
              </p:cNvPr>
              <p:cNvCxnSpPr/>
              <p:nvPr/>
            </p:nvCxnSpPr>
            <p:spPr>
              <a:xfrm>
                <a:off x="7730599" y="3834865"/>
                <a:ext cx="247989" cy="0"/>
              </a:xfrm>
              <a:prstGeom prst="straightConnector1">
                <a:avLst/>
              </a:prstGeom>
              <a:noFill/>
              <a:ln w="19050" cap="flat" cmpd="sng" algn="ctr">
                <a:solidFill>
                  <a:srgbClr val="243A5F"/>
                </a:solidFill>
                <a:prstDash val="solid"/>
                <a:headEnd type="none" w="lg" len="med"/>
                <a:tailEnd type="triangle"/>
              </a:ln>
              <a:effectLst/>
            </p:spPr>
          </p:cxnSp>
        </p:grpSp>
        <p:sp>
          <p:nvSpPr>
            <p:cNvPr id="129" name="TextBox 128">
              <a:extLst>
                <a:ext uri="{FF2B5EF4-FFF2-40B4-BE49-F238E27FC236}">
                  <a16:creationId xmlns:a16="http://schemas.microsoft.com/office/drawing/2014/main" id="{8383B407-C9A4-489C-A51C-959395D16FCA}"/>
                </a:ext>
              </a:extLst>
            </p:cNvPr>
            <p:cNvSpPr txBox="1"/>
            <p:nvPr/>
          </p:nvSpPr>
          <p:spPr>
            <a:xfrm>
              <a:off x="9367399" y="2173191"/>
              <a:ext cx="755336" cy="307777"/>
            </a:xfrm>
            <a:prstGeom prst="rect">
              <a:avLst/>
            </a:prstGeom>
            <a:noFill/>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243A5F"/>
                  </a:solidFill>
                  <a:effectLst/>
                  <a:uLnTx/>
                  <a:uFillTx/>
                  <a:latin typeface="Segoe UI Semibold"/>
                  <a:ea typeface="+mn-ea"/>
                  <a:cs typeface="+mn-cs"/>
                </a:rPr>
                <a:t>2030</a:t>
              </a:r>
            </a:p>
          </p:txBody>
        </p:sp>
        <p:sp>
          <p:nvSpPr>
            <p:cNvPr id="130" name="Rectangle 129">
              <a:extLst>
                <a:ext uri="{FF2B5EF4-FFF2-40B4-BE49-F238E27FC236}">
                  <a16:creationId xmlns:a16="http://schemas.microsoft.com/office/drawing/2014/main" id="{444237E2-8240-47C7-B478-B111B1071185}"/>
                </a:ext>
              </a:extLst>
            </p:cNvPr>
            <p:cNvSpPr/>
            <p:nvPr/>
          </p:nvSpPr>
          <p:spPr>
            <a:xfrm>
              <a:off x="9105688" y="2480968"/>
              <a:ext cx="1278758" cy="307777"/>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0" cap="none" spc="0" normalizeH="0" baseline="0" noProof="0">
                  <a:ln>
                    <a:noFill/>
                  </a:ln>
                  <a:solidFill>
                    <a:srgbClr val="000000"/>
                  </a:solidFill>
                  <a:effectLst/>
                  <a:uLnTx/>
                  <a:uFillTx/>
                  <a:latin typeface="Segoe UI"/>
                  <a:ea typeface="+mn-ea"/>
                  <a:cs typeface="+mn-cs"/>
                </a:rPr>
                <a:t>Become </a:t>
              </a:r>
              <a:br>
                <a:rPr kumimoji="0" lang="en-US" sz="1000" b="0" i="0" u="none" strike="noStrike" kern="0" cap="none" spc="0" normalizeH="0" baseline="0" noProof="0">
                  <a:ln>
                    <a:noFill/>
                  </a:ln>
                  <a:solidFill>
                    <a:srgbClr val="000000"/>
                  </a:solidFill>
                  <a:effectLst/>
                  <a:uLnTx/>
                  <a:uFillTx/>
                  <a:latin typeface="Segoe UI"/>
                  <a:ea typeface="+mn-ea"/>
                  <a:cs typeface="+mn-cs"/>
                </a:rPr>
              </a:br>
              <a:r>
                <a:rPr kumimoji="0" lang="en-US" sz="1000" b="0" i="0" u="none" strike="noStrike" kern="0" cap="none" spc="0" normalizeH="0" baseline="0" noProof="0">
                  <a:ln>
                    <a:noFill/>
                  </a:ln>
                  <a:solidFill>
                    <a:srgbClr val="000000"/>
                  </a:solidFill>
                  <a:effectLst/>
                  <a:uLnTx/>
                  <a:uFillTx/>
                  <a:latin typeface="Segoe UI"/>
                  <a:ea typeface="+mn-ea"/>
                  <a:cs typeface="+mn-cs"/>
                </a:rPr>
                <a:t>carbon negative</a:t>
              </a:r>
            </a:p>
          </p:txBody>
        </p:sp>
        <p:sp>
          <p:nvSpPr>
            <p:cNvPr id="131" name="TextBox 130">
              <a:extLst>
                <a:ext uri="{FF2B5EF4-FFF2-40B4-BE49-F238E27FC236}">
                  <a16:creationId xmlns:a16="http://schemas.microsoft.com/office/drawing/2014/main" id="{6D60B318-A9D3-492A-9A9A-FE304A1AFBB2}"/>
                </a:ext>
              </a:extLst>
            </p:cNvPr>
            <p:cNvSpPr txBox="1"/>
            <p:nvPr/>
          </p:nvSpPr>
          <p:spPr>
            <a:xfrm>
              <a:off x="9367399" y="3053134"/>
              <a:ext cx="755336" cy="307777"/>
            </a:xfrm>
            <a:prstGeom prst="rect">
              <a:avLst/>
            </a:prstGeom>
            <a:noFill/>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243A5F"/>
                  </a:solidFill>
                  <a:effectLst/>
                  <a:uLnTx/>
                  <a:uFillTx/>
                  <a:latin typeface="Segoe UI Semibold"/>
                  <a:ea typeface="+mn-ea"/>
                  <a:cs typeface="+mn-cs"/>
                </a:rPr>
                <a:t>2030</a:t>
              </a:r>
            </a:p>
          </p:txBody>
        </p:sp>
        <p:sp>
          <p:nvSpPr>
            <p:cNvPr id="132" name="Rectangle 131">
              <a:extLst>
                <a:ext uri="{FF2B5EF4-FFF2-40B4-BE49-F238E27FC236}">
                  <a16:creationId xmlns:a16="http://schemas.microsoft.com/office/drawing/2014/main" id="{F215C1A4-BA7A-4662-84F3-A546846E161C}"/>
                </a:ext>
              </a:extLst>
            </p:cNvPr>
            <p:cNvSpPr/>
            <p:nvPr/>
          </p:nvSpPr>
          <p:spPr>
            <a:xfrm>
              <a:off x="9105688" y="3360911"/>
              <a:ext cx="1278758" cy="307777"/>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0" cap="none" spc="0" normalizeH="0" baseline="0" noProof="0">
                  <a:ln>
                    <a:noFill/>
                  </a:ln>
                  <a:solidFill>
                    <a:srgbClr val="000000"/>
                  </a:solidFill>
                  <a:effectLst/>
                  <a:uLnTx/>
                  <a:uFillTx/>
                  <a:latin typeface="Segoe UI"/>
                  <a:ea typeface="+mn-ea"/>
                  <a:cs typeface="+mn-cs"/>
                </a:rPr>
                <a:t>Become </a:t>
              </a:r>
              <a:br>
                <a:rPr kumimoji="0" lang="en-US" sz="1000" b="0" i="0" u="none" strike="noStrike" kern="0" cap="none" spc="0" normalizeH="0" baseline="0" noProof="0">
                  <a:ln>
                    <a:noFill/>
                  </a:ln>
                  <a:solidFill>
                    <a:srgbClr val="000000"/>
                  </a:solidFill>
                  <a:effectLst/>
                  <a:uLnTx/>
                  <a:uFillTx/>
                  <a:latin typeface="Segoe UI"/>
                  <a:ea typeface="+mn-ea"/>
                  <a:cs typeface="+mn-cs"/>
                </a:rPr>
              </a:br>
              <a:r>
                <a:rPr kumimoji="0" lang="en-US" sz="1000" b="0" i="0" u="none" strike="noStrike" kern="0" cap="none" spc="0" normalizeH="0" baseline="0" noProof="0">
                  <a:ln>
                    <a:noFill/>
                  </a:ln>
                  <a:solidFill>
                    <a:srgbClr val="000000"/>
                  </a:solidFill>
                  <a:effectLst/>
                  <a:uLnTx/>
                  <a:uFillTx/>
                  <a:latin typeface="Segoe UI"/>
                  <a:ea typeface="+mn-ea"/>
                  <a:cs typeface="+mn-cs"/>
                </a:rPr>
                <a:t>zero waste</a:t>
              </a:r>
            </a:p>
          </p:txBody>
        </p:sp>
        <p:sp>
          <p:nvSpPr>
            <p:cNvPr id="133" name="TextBox 132">
              <a:extLst>
                <a:ext uri="{FF2B5EF4-FFF2-40B4-BE49-F238E27FC236}">
                  <a16:creationId xmlns:a16="http://schemas.microsoft.com/office/drawing/2014/main" id="{22C98BB2-AC12-4A16-99AD-544B0395FE55}"/>
                </a:ext>
              </a:extLst>
            </p:cNvPr>
            <p:cNvSpPr txBox="1"/>
            <p:nvPr/>
          </p:nvSpPr>
          <p:spPr>
            <a:xfrm>
              <a:off x="9367399" y="3940738"/>
              <a:ext cx="755336" cy="307777"/>
            </a:xfrm>
            <a:prstGeom prst="rect">
              <a:avLst/>
            </a:prstGeom>
            <a:noFill/>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243A5F"/>
                  </a:solidFill>
                  <a:effectLst/>
                  <a:uLnTx/>
                  <a:uFillTx/>
                  <a:latin typeface="Segoe UI Semibold"/>
                  <a:ea typeface="+mn-ea"/>
                  <a:cs typeface="+mn-cs"/>
                </a:rPr>
                <a:t>2030</a:t>
              </a:r>
            </a:p>
          </p:txBody>
        </p:sp>
        <p:sp>
          <p:nvSpPr>
            <p:cNvPr id="134" name="Rectangle 133">
              <a:extLst>
                <a:ext uri="{FF2B5EF4-FFF2-40B4-BE49-F238E27FC236}">
                  <a16:creationId xmlns:a16="http://schemas.microsoft.com/office/drawing/2014/main" id="{68C65AFD-EE79-4864-8EBB-9C5C36DBDC7D}"/>
                </a:ext>
              </a:extLst>
            </p:cNvPr>
            <p:cNvSpPr/>
            <p:nvPr/>
          </p:nvSpPr>
          <p:spPr>
            <a:xfrm>
              <a:off x="9105688" y="4248515"/>
              <a:ext cx="1278758" cy="307777"/>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0" cap="none" spc="0" normalizeH="0" baseline="0" noProof="0">
                  <a:ln>
                    <a:noFill/>
                  </a:ln>
                  <a:solidFill>
                    <a:srgbClr val="000000"/>
                  </a:solidFill>
                  <a:effectLst/>
                  <a:uLnTx/>
                  <a:uFillTx/>
                  <a:latin typeface="Segoe UI"/>
                  <a:ea typeface="+mn-ea"/>
                  <a:cs typeface="+mn-cs"/>
                </a:rPr>
                <a:t>Become </a:t>
              </a:r>
              <a:br>
                <a:rPr kumimoji="0" lang="en-US" sz="1000" b="0" i="0" u="none" strike="noStrike" kern="0" cap="none" spc="0" normalizeH="0" baseline="0" noProof="0">
                  <a:ln>
                    <a:noFill/>
                  </a:ln>
                  <a:solidFill>
                    <a:srgbClr val="000000"/>
                  </a:solidFill>
                  <a:effectLst/>
                  <a:uLnTx/>
                  <a:uFillTx/>
                  <a:latin typeface="Segoe UI"/>
                  <a:ea typeface="+mn-ea"/>
                  <a:cs typeface="+mn-cs"/>
                </a:rPr>
              </a:br>
              <a:r>
                <a:rPr kumimoji="0" lang="en-US" sz="1000" b="0" i="0" u="none" strike="noStrike" kern="0" cap="none" spc="0" normalizeH="0" baseline="0" noProof="0">
                  <a:ln>
                    <a:noFill/>
                  </a:ln>
                  <a:solidFill>
                    <a:srgbClr val="000000"/>
                  </a:solidFill>
                  <a:effectLst/>
                  <a:uLnTx/>
                  <a:uFillTx/>
                  <a:latin typeface="Segoe UI"/>
                  <a:ea typeface="+mn-ea"/>
                  <a:cs typeface="+mn-cs"/>
                </a:rPr>
                <a:t>water positive</a:t>
              </a:r>
            </a:p>
          </p:txBody>
        </p:sp>
      </p:grpSp>
      <p:grpSp>
        <p:nvGrpSpPr>
          <p:cNvPr id="13" name="Group 12" descr="2050 - Remove all historic emissions.">
            <a:extLst>
              <a:ext uri="{FF2B5EF4-FFF2-40B4-BE49-F238E27FC236}">
                <a16:creationId xmlns:a16="http://schemas.microsoft.com/office/drawing/2014/main" id="{E31F9D10-D9D5-46B3-8AC5-AD55BD7293D2}"/>
              </a:ext>
            </a:extLst>
          </p:cNvPr>
          <p:cNvGrpSpPr/>
          <p:nvPr/>
        </p:nvGrpSpPr>
        <p:grpSpPr>
          <a:xfrm>
            <a:off x="10276764" y="3053134"/>
            <a:ext cx="1463070" cy="615554"/>
            <a:chOff x="10276764" y="3053134"/>
            <a:chExt cx="1463070" cy="615554"/>
          </a:xfrm>
        </p:grpSpPr>
        <p:cxnSp>
          <p:nvCxnSpPr>
            <p:cNvPr id="135" name="Straight Arrow Connector 134">
              <a:extLst>
                <a:ext uri="{FF2B5EF4-FFF2-40B4-BE49-F238E27FC236}">
                  <a16:creationId xmlns:a16="http://schemas.microsoft.com/office/drawing/2014/main" id="{3F0501FB-F1BE-4862-A0A9-69A14136BE36}"/>
                </a:ext>
                <a:ext uri="{C183D7F6-B498-43B3-948B-1728B52AA6E4}">
                  <adec:decorative xmlns:adec="http://schemas.microsoft.com/office/drawing/2017/decorative" val="1"/>
                </a:ext>
              </a:extLst>
            </p:cNvPr>
            <p:cNvCxnSpPr>
              <a:cxnSpLocks/>
            </p:cNvCxnSpPr>
            <p:nvPr/>
          </p:nvCxnSpPr>
          <p:spPr>
            <a:xfrm>
              <a:off x="10276764" y="3197724"/>
              <a:ext cx="446023" cy="0"/>
            </a:xfrm>
            <a:prstGeom prst="straightConnector1">
              <a:avLst/>
            </a:prstGeom>
            <a:noFill/>
            <a:ln w="19050" cap="flat" cmpd="sng" algn="ctr">
              <a:solidFill>
                <a:srgbClr val="243A5F"/>
              </a:solidFill>
              <a:prstDash val="solid"/>
              <a:headEnd type="none" w="lg" len="med"/>
              <a:tailEnd type="triangle"/>
            </a:ln>
            <a:effectLst/>
          </p:spPr>
        </p:cxnSp>
        <p:sp>
          <p:nvSpPr>
            <p:cNvPr id="136" name="TextBox 135">
              <a:extLst>
                <a:ext uri="{FF2B5EF4-FFF2-40B4-BE49-F238E27FC236}">
                  <a16:creationId xmlns:a16="http://schemas.microsoft.com/office/drawing/2014/main" id="{1B4258C9-AD77-455B-83D0-D53CD3329788}"/>
                </a:ext>
              </a:extLst>
            </p:cNvPr>
            <p:cNvSpPr txBox="1"/>
            <p:nvPr/>
          </p:nvSpPr>
          <p:spPr>
            <a:xfrm>
              <a:off x="10722787" y="3053134"/>
              <a:ext cx="755336" cy="307777"/>
            </a:xfrm>
            <a:prstGeom prst="rect">
              <a:avLst/>
            </a:prstGeom>
            <a:noFill/>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243A5F"/>
                  </a:solidFill>
                  <a:effectLst/>
                  <a:uLnTx/>
                  <a:uFillTx/>
                  <a:latin typeface="Segoe UI Semibold"/>
                  <a:ea typeface="+mn-ea"/>
                  <a:cs typeface="+mn-cs"/>
                </a:rPr>
                <a:t>2050</a:t>
              </a:r>
            </a:p>
          </p:txBody>
        </p:sp>
        <p:sp>
          <p:nvSpPr>
            <p:cNvPr id="137" name="Rectangle 136">
              <a:extLst>
                <a:ext uri="{FF2B5EF4-FFF2-40B4-BE49-F238E27FC236}">
                  <a16:creationId xmlns:a16="http://schemas.microsoft.com/office/drawing/2014/main" id="{FD77529B-5547-489A-8E02-0E87838DD979}"/>
                </a:ext>
              </a:extLst>
            </p:cNvPr>
            <p:cNvSpPr/>
            <p:nvPr/>
          </p:nvSpPr>
          <p:spPr>
            <a:xfrm>
              <a:off x="10461076" y="3360911"/>
              <a:ext cx="1278758" cy="307777"/>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0" cap="none" spc="0" normalizeH="0" baseline="0" noProof="0">
                  <a:ln>
                    <a:noFill/>
                  </a:ln>
                  <a:solidFill>
                    <a:srgbClr val="000000"/>
                  </a:solidFill>
                  <a:effectLst/>
                  <a:uLnTx/>
                  <a:uFillTx/>
                  <a:latin typeface="Segoe UI"/>
                  <a:ea typeface="+mn-ea"/>
                  <a:cs typeface="+mn-cs"/>
                </a:rPr>
                <a:t>Remove all historic emissions</a:t>
              </a:r>
            </a:p>
          </p:txBody>
        </p:sp>
      </p:grpSp>
      <p:cxnSp>
        <p:nvCxnSpPr>
          <p:cNvPr id="83" name="Straight Arrow Connector 82">
            <a:extLst>
              <a:ext uri="{FF2B5EF4-FFF2-40B4-BE49-F238E27FC236}">
                <a16:creationId xmlns:a16="http://schemas.microsoft.com/office/drawing/2014/main" id="{001DBB38-C356-486C-AAA6-EAE5978015B2}"/>
              </a:ext>
              <a:ext uri="{C183D7F6-B498-43B3-948B-1728B52AA6E4}">
                <adec:decorative xmlns:adec="http://schemas.microsoft.com/office/drawing/2017/decorative" val="1"/>
              </a:ext>
            </a:extLst>
          </p:cNvPr>
          <p:cNvCxnSpPr>
            <a:cxnSpLocks/>
          </p:cNvCxnSpPr>
          <p:nvPr/>
        </p:nvCxnSpPr>
        <p:spPr>
          <a:xfrm>
            <a:off x="482035" y="3198633"/>
            <a:ext cx="336564" cy="0"/>
          </a:xfrm>
          <a:prstGeom prst="straightConnector1">
            <a:avLst/>
          </a:prstGeom>
          <a:noFill/>
          <a:ln w="19050" cap="flat" cmpd="sng" algn="ctr">
            <a:solidFill>
              <a:srgbClr val="243A5F"/>
            </a:solidFill>
            <a:prstDash val="solid"/>
            <a:headEnd type="none" w="lg" len="med"/>
            <a:tailEnd type="triangle"/>
          </a:ln>
          <a:effectLst/>
        </p:spPr>
      </p:cxnSp>
    </p:spTree>
    <p:extLst>
      <p:ext uri="{BB962C8B-B14F-4D97-AF65-F5344CB8AC3E}">
        <p14:creationId xmlns:p14="http://schemas.microsoft.com/office/powerpoint/2010/main" val="2751153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fade">
                                      <p:cBhvr>
                                        <p:cTn id="13" dur="500"/>
                                        <p:tgtEl>
                                          <p:spTgt spid="83"/>
                                        </p:tgtEl>
                                      </p:cBhvr>
                                    </p:animEffect>
                                  </p:childTnLst>
                                </p:cTn>
                              </p:par>
                              <p:par>
                                <p:cTn id="14" presetID="22" presetClass="entr" presetSubtype="8" fill="hold" nodeType="withEffect">
                                  <p:stCondLst>
                                    <p:cond delay="250"/>
                                  </p:stCondLst>
                                  <p:childTnLst>
                                    <p:set>
                                      <p:cBhvr>
                                        <p:cTn id="15" dur="1" fill="hold">
                                          <p:stCondLst>
                                            <p:cond delay="0"/>
                                          </p:stCondLst>
                                        </p:cTn>
                                        <p:tgtEl>
                                          <p:spTgt spid="84"/>
                                        </p:tgtEl>
                                        <p:attrNameLst>
                                          <p:attrName>style.visibility</p:attrName>
                                        </p:attrNameLst>
                                      </p:cBhvr>
                                      <p:to>
                                        <p:strVal val="visible"/>
                                      </p:to>
                                    </p:set>
                                    <p:animEffect transition="in" filter="wipe(left)">
                                      <p:cBhvr>
                                        <p:cTn id="16" dur="2000"/>
                                        <p:tgtEl>
                                          <p:spTgt spid="84"/>
                                        </p:tgtEl>
                                      </p:cBhvr>
                                    </p:animEffect>
                                  </p:childTnLst>
                                </p:cTn>
                              </p:par>
                              <p:par>
                                <p:cTn id="17" presetID="10" presetClass="entr" presetSubtype="0" fill="hold" nodeType="withEffect">
                                  <p:stCondLst>
                                    <p:cond delay="25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42" presetClass="path" presetSubtype="0" decel="100000" fill="hold" nodeType="withEffect">
                                  <p:stCondLst>
                                    <p:cond delay="250"/>
                                  </p:stCondLst>
                                  <p:childTnLst>
                                    <p:animMotion origin="layout" path="M -1.66667E-6 0 L -1.66667E-6 0.01898 " pathEditMode="relative" rAng="0" ptsTypes="AA">
                                      <p:cBhvr>
                                        <p:cTn id="21" dur="700" spd="-100000" fill="hold"/>
                                        <p:tgtEl>
                                          <p:spTgt spid="5"/>
                                        </p:tgtEl>
                                        <p:attrNameLst>
                                          <p:attrName>ppt_x</p:attrName>
                                          <p:attrName>ppt_y</p:attrName>
                                        </p:attrNameLst>
                                      </p:cBhvr>
                                      <p:rCtr x="0" y="949"/>
                                    </p:animMotion>
                                  </p:childTnLst>
                                </p:cTn>
                              </p:par>
                              <p:par>
                                <p:cTn id="22" presetID="10" presetClass="entr" presetSubtype="0" fill="hold" nodeType="withEffect">
                                  <p:stCondLst>
                                    <p:cond delay="5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42" presetClass="path" presetSubtype="0" decel="100000" fill="hold" nodeType="withEffect">
                                  <p:stCondLst>
                                    <p:cond delay="500"/>
                                  </p:stCondLst>
                                  <p:childTnLst>
                                    <p:animMotion origin="layout" path="M -1.66667E-6 0 L -1.66667E-6 0.01898 " pathEditMode="relative" rAng="0" ptsTypes="AA">
                                      <p:cBhvr>
                                        <p:cTn id="26" dur="700" spd="-100000" fill="hold"/>
                                        <p:tgtEl>
                                          <p:spTgt spid="6"/>
                                        </p:tgtEl>
                                        <p:attrNameLst>
                                          <p:attrName>ppt_x</p:attrName>
                                          <p:attrName>ppt_y</p:attrName>
                                        </p:attrNameLst>
                                      </p:cBhvr>
                                      <p:rCtr x="0" y="949"/>
                                    </p:animMotion>
                                  </p:childTnLst>
                                </p:cTn>
                              </p:par>
                              <p:par>
                                <p:cTn id="27" presetID="10" presetClass="entr" presetSubtype="0" fill="hold" nodeType="withEffect">
                                  <p:stCondLst>
                                    <p:cond delay="75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42" presetClass="path" presetSubtype="0" decel="100000" fill="hold" nodeType="withEffect">
                                  <p:stCondLst>
                                    <p:cond delay="750"/>
                                  </p:stCondLst>
                                  <p:childTnLst>
                                    <p:animMotion origin="layout" path="M -1.66667E-6 0 L -1.66667E-6 0.01898 " pathEditMode="relative" rAng="0" ptsTypes="AA">
                                      <p:cBhvr>
                                        <p:cTn id="31" dur="700" spd="-100000" fill="hold"/>
                                        <p:tgtEl>
                                          <p:spTgt spid="7"/>
                                        </p:tgtEl>
                                        <p:attrNameLst>
                                          <p:attrName>ppt_x</p:attrName>
                                          <p:attrName>ppt_y</p:attrName>
                                        </p:attrNameLst>
                                      </p:cBhvr>
                                      <p:rCtr x="0" y="949"/>
                                    </p:animMotion>
                                  </p:childTnLst>
                                </p:cTn>
                              </p:par>
                              <p:par>
                                <p:cTn id="32" presetID="10" presetClass="entr" presetSubtype="0" fill="hold" nodeType="withEffect">
                                  <p:stCondLst>
                                    <p:cond delay="100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42" presetClass="path" presetSubtype="0" decel="100000" fill="hold" nodeType="withEffect">
                                  <p:stCondLst>
                                    <p:cond delay="1000"/>
                                  </p:stCondLst>
                                  <p:childTnLst>
                                    <p:animMotion origin="layout" path="M -1.66667E-6 0 L -1.66667E-6 0.01898 " pathEditMode="relative" rAng="0" ptsTypes="AA">
                                      <p:cBhvr>
                                        <p:cTn id="36" dur="700" spd="-100000" fill="hold"/>
                                        <p:tgtEl>
                                          <p:spTgt spid="8"/>
                                        </p:tgtEl>
                                        <p:attrNameLst>
                                          <p:attrName>ppt_x</p:attrName>
                                          <p:attrName>ppt_y</p:attrName>
                                        </p:attrNameLst>
                                      </p:cBhvr>
                                      <p:rCtr x="0" y="949"/>
                                    </p:animMotion>
                                  </p:childTnLst>
                                </p:cTn>
                              </p:par>
                              <p:par>
                                <p:cTn id="37" presetID="10" presetClass="entr" presetSubtype="0" fill="hold" nodeType="withEffect">
                                  <p:stCondLst>
                                    <p:cond delay="125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42" presetClass="path" presetSubtype="0" decel="100000" fill="hold" nodeType="withEffect">
                                  <p:stCondLst>
                                    <p:cond delay="1250"/>
                                  </p:stCondLst>
                                  <p:childTnLst>
                                    <p:animMotion origin="layout" path="M -1.66667E-6 0 L -1.66667E-6 0.01898 " pathEditMode="relative" rAng="0" ptsTypes="AA">
                                      <p:cBhvr>
                                        <p:cTn id="41" dur="700" spd="-100000" fill="hold"/>
                                        <p:tgtEl>
                                          <p:spTgt spid="9"/>
                                        </p:tgtEl>
                                        <p:attrNameLst>
                                          <p:attrName>ppt_x</p:attrName>
                                          <p:attrName>ppt_y</p:attrName>
                                        </p:attrNameLst>
                                      </p:cBhvr>
                                      <p:rCtr x="0" y="949"/>
                                    </p:animMotion>
                                  </p:childTnLst>
                                </p:cTn>
                              </p:par>
                              <p:par>
                                <p:cTn id="42" presetID="10" presetClass="entr" presetSubtype="0" fill="hold" nodeType="withEffect">
                                  <p:stCondLst>
                                    <p:cond delay="150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42" presetClass="path" presetSubtype="0" decel="100000" fill="hold" nodeType="withEffect">
                                  <p:stCondLst>
                                    <p:cond delay="1500"/>
                                  </p:stCondLst>
                                  <p:childTnLst>
                                    <p:animMotion origin="layout" path="M -1.66667E-6 0 L -1.66667E-6 0.01898 " pathEditMode="relative" rAng="0" ptsTypes="AA">
                                      <p:cBhvr>
                                        <p:cTn id="46" dur="700" spd="-100000" fill="hold"/>
                                        <p:tgtEl>
                                          <p:spTgt spid="10"/>
                                        </p:tgtEl>
                                        <p:attrNameLst>
                                          <p:attrName>ppt_x</p:attrName>
                                          <p:attrName>ppt_y</p:attrName>
                                        </p:attrNameLst>
                                      </p:cBhvr>
                                      <p:rCtr x="0" y="949"/>
                                    </p:animMotion>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anim calcmode="lin" valueType="num">
                                      <p:cBhvr>
                                        <p:cTn id="52" dur="500" fill="hold"/>
                                        <p:tgtEl>
                                          <p:spTgt spid="14"/>
                                        </p:tgtEl>
                                        <p:attrNameLst>
                                          <p:attrName>ppt_x</p:attrName>
                                        </p:attrNameLst>
                                      </p:cBhvr>
                                      <p:tavLst>
                                        <p:tav tm="0">
                                          <p:val>
                                            <p:strVal val="#ppt_x"/>
                                          </p:val>
                                        </p:tav>
                                        <p:tav tm="100000">
                                          <p:val>
                                            <p:strVal val="#ppt_x"/>
                                          </p:val>
                                        </p:tav>
                                      </p:tavLst>
                                    </p:anim>
                                    <p:anim calcmode="lin" valueType="num">
                                      <p:cBhvr>
                                        <p:cTn id="53" dur="500" fill="hold"/>
                                        <p:tgtEl>
                                          <p:spTgt spid="14"/>
                                        </p:tgtEl>
                                        <p:attrNameLst>
                                          <p:attrName>ppt_y</p:attrName>
                                        </p:attrNameLst>
                                      </p:cBhvr>
                                      <p:tavLst>
                                        <p:tav tm="0">
                                          <p:val>
                                            <p:strVal val="#ppt_y+.1"/>
                                          </p:val>
                                        </p:tav>
                                        <p:tav tm="100000">
                                          <p:val>
                                            <p:strVal val="#ppt_y"/>
                                          </p:val>
                                        </p:tav>
                                      </p:tavLst>
                                    </p:anim>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par>
                                <p:cTn id="58" presetID="42" presetClass="path" presetSubtype="0" decel="100000" fill="hold" nodeType="withEffect">
                                  <p:stCondLst>
                                    <p:cond delay="0"/>
                                  </p:stCondLst>
                                  <p:childTnLst>
                                    <p:animMotion origin="layout" path="M -8.33333E-7 -4.81481E-6 L -0.01732 0.00024 " pathEditMode="relative" rAng="0" ptsTypes="AA">
                                      <p:cBhvr>
                                        <p:cTn id="59" dur="700" spd="-100000" fill="hold"/>
                                        <p:tgtEl>
                                          <p:spTgt spid="11"/>
                                        </p:tgtEl>
                                        <p:attrNameLst>
                                          <p:attrName>ppt_x</p:attrName>
                                          <p:attrName>ppt_y</p:attrName>
                                        </p:attrNameLst>
                                      </p:cBhvr>
                                      <p:rCtr x="-872" y="0"/>
                                    </p:animMotion>
                                  </p:childTnLst>
                                </p:cTn>
                              </p:par>
                            </p:childTnLst>
                          </p:cTn>
                        </p:par>
                        <p:par>
                          <p:cTn id="60" fill="hold">
                            <p:stCondLst>
                              <p:cond delay="1200"/>
                            </p:stCondLst>
                            <p:childTnLst>
                              <p:par>
                                <p:cTn id="61" presetID="10" presetClass="entr" presetSubtype="0"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par>
                                <p:cTn id="64" presetID="42" presetClass="path" presetSubtype="0" decel="100000" fill="hold" nodeType="withEffect">
                                  <p:stCondLst>
                                    <p:cond delay="0"/>
                                  </p:stCondLst>
                                  <p:childTnLst>
                                    <p:animMotion origin="layout" path="M 1.45833E-6 7.40741E-7 L -0.02748 -0.00046 " pathEditMode="relative" rAng="0" ptsTypes="AA">
                                      <p:cBhvr>
                                        <p:cTn id="65" dur="700" spd="-100000" fill="hold"/>
                                        <p:tgtEl>
                                          <p:spTgt spid="12"/>
                                        </p:tgtEl>
                                        <p:attrNameLst>
                                          <p:attrName>ppt_x</p:attrName>
                                          <p:attrName>ppt_y</p:attrName>
                                        </p:attrNameLst>
                                      </p:cBhvr>
                                      <p:rCtr x="-1380" y="-23"/>
                                    </p:animMotion>
                                  </p:childTnLst>
                                </p:cTn>
                              </p:par>
                            </p:childTnLst>
                          </p:cTn>
                        </p:par>
                        <p:par>
                          <p:cTn id="66" fill="hold">
                            <p:stCondLst>
                              <p:cond delay="1900"/>
                            </p:stCondLst>
                            <p:childTnLst>
                              <p:par>
                                <p:cTn id="67" presetID="10" presetClass="entr" presetSubtype="0"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par>
                                <p:cTn id="70" presetID="42" presetClass="path" presetSubtype="0" decel="100000" fill="hold" nodeType="withEffect">
                                  <p:stCondLst>
                                    <p:cond delay="0"/>
                                  </p:stCondLst>
                                  <p:childTnLst>
                                    <p:animMotion origin="layout" path="M -4.58333E-6 3.7037E-6 L -0.02968 3.7037E-6 " pathEditMode="relative" rAng="0" ptsTypes="AA">
                                      <p:cBhvr>
                                        <p:cTn id="71" dur="700" spd="-100000" fill="hold"/>
                                        <p:tgtEl>
                                          <p:spTgt spid="13"/>
                                        </p:tgtEl>
                                        <p:attrNameLst>
                                          <p:attrName>ppt_x</p:attrName>
                                          <p:attrName>ppt_y</p:attrName>
                                        </p:attrNameLst>
                                      </p:cBhvr>
                                      <p:rCtr x="-148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B52FB-6A77-45E5-8C9D-32F04D326394}"/>
              </a:ext>
            </a:extLst>
          </p:cNvPr>
          <p:cNvSpPr>
            <a:spLocks noGrp="1"/>
          </p:cNvSpPr>
          <p:nvPr>
            <p:ph type="title"/>
          </p:nvPr>
        </p:nvSpPr>
        <p:spPr/>
        <p:txBody>
          <a:bodyPr/>
          <a:lstStyle/>
          <a:p>
            <a:r>
              <a:rPr lang="en-US"/>
              <a:t>Appendix</a:t>
            </a:r>
          </a:p>
        </p:txBody>
      </p:sp>
    </p:spTree>
    <p:extLst>
      <p:ext uri="{BB962C8B-B14F-4D97-AF65-F5344CB8AC3E}">
        <p14:creationId xmlns:p14="http://schemas.microsoft.com/office/powerpoint/2010/main" val="246908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A17311-239E-4DC0-96CC-CAEDADAAB3CB}"/>
              </a:ext>
            </a:extLst>
          </p:cNvPr>
          <p:cNvSpPr>
            <a:spLocks noGrp="1"/>
          </p:cNvSpPr>
          <p:nvPr>
            <p:ph type="title"/>
          </p:nvPr>
        </p:nvSpPr>
        <p:spPr/>
        <p:txBody>
          <a:bodyPr/>
          <a:lstStyle/>
          <a:p>
            <a:r>
              <a:rPr lang="en-US" dirty="0">
                <a:cs typeface="Segoe UI"/>
              </a:rPr>
              <a:t>Microsoft Cloud for Sustainability</a:t>
            </a:r>
          </a:p>
        </p:txBody>
      </p:sp>
      <p:sp>
        <p:nvSpPr>
          <p:cNvPr id="126" name="Rectangle: Rounded Corners 125">
            <a:extLst>
              <a:ext uri="{FF2B5EF4-FFF2-40B4-BE49-F238E27FC236}">
                <a16:creationId xmlns:a16="http://schemas.microsoft.com/office/drawing/2014/main" id="{B9C0BA1F-DD97-4237-A53F-7FE01F0AB933}"/>
              </a:ext>
            </a:extLst>
          </p:cNvPr>
          <p:cNvSpPr/>
          <p:nvPr/>
        </p:nvSpPr>
        <p:spPr bwMode="auto">
          <a:xfrm>
            <a:off x="587909" y="1207364"/>
            <a:ext cx="5788897" cy="2546200"/>
          </a:xfrm>
          <a:prstGeom prst="roundRect">
            <a:avLst>
              <a:gd name="adj" fmla="val 0"/>
            </a:avLst>
          </a:prstGeom>
          <a:solidFill>
            <a:schemeClr val="tx2"/>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Segoe UI" pitchFamily="34" charset="0"/>
              </a:rPr>
              <a:t>Microsoft</a:t>
            </a:r>
          </a:p>
        </p:txBody>
      </p:sp>
      <p:sp>
        <p:nvSpPr>
          <p:cNvPr id="100" name="Rectangle 99">
            <a:extLst>
              <a:ext uri="{FF2B5EF4-FFF2-40B4-BE49-F238E27FC236}">
                <a16:creationId xmlns:a16="http://schemas.microsoft.com/office/drawing/2014/main" id="{EF0FF5BC-6FC1-4F47-8F8F-EEBAE677547C}"/>
              </a:ext>
            </a:extLst>
          </p:cNvPr>
          <p:cNvSpPr/>
          <p:nvPr/>
        </p:nvSpPr>
        <p:spPr bwMode="auto">
          <a:xfrm>
            <a:off x="836693" y="1784412"/>
            <a:ext cx="3791747" cy="176265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618" algn="ctr" defTabSz="914367"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Semibold"/>
                <a:ea typeface="+mn-ea"/>
                <a:cs typeface="+mn-cs"/>
              </a:rPr>
              <a:t>Microsoft Sustainability Manager </a:t>
            </a:r>
            <a:endParaRPr kumimoji="0" lang="en-US" sz="1600" b="0" i="0" u="none" strike="noStrike" kern="1200" cap="none" spc="0" normalizeH="0" baseline="0" noProof="0" dirty="0">
              <a:ln>
                <a:noFill/>
              </a:ln>
              <a:solidFill>
                <a:srgbClr val="FFFFFF"/>
              </a:solidFill>
              <a:effectLst/>
              <a:uLnTx/>
              <a:uFillTx/>
              <a:latin typeface="Segoe UI Semibold"/>
              <a:ea typeface="+mn-ea"/>
              <a:cs typeface="Segoe UI Semibold"/>
            </a:endParaRPr>
          </a:p>
          <a:p>
            <a:pPr marL="0" marR="0" lvl="0" indent="-618" algn="ctr" defTabSz="914367"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Semibold"/>
                <a:ea typeface="+mn-lt"/>
                <a:cs typeface="Segoe UI"/>
              </a:rPr>
              <a:t>Emissions Impact Dashboard for Azure</a:t>
            </a:r>
          </a:p>
          <a:p>
            <a:pPr marL="0" marR="0" lvl="0" indent="-618" algn="ctr" defTabSz="914367"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Semibold"/>
                <a:ea typeface="+mn-lt"/>
                <a:cs typeface="Segoe UI"/>
              </a:rPr>
              <a:t>Emissions Impact Dashboard for Microsoft 365</a:t>
            </a:r>
          </a:p>
        </p:txBody>
      </p:sp>
      <p:sp>
        <p:nvSpPr>
          <p:cNvPr id="71" name="Rectangle 70">
            <a:extLst>
              <a:ext uri="{FF2B5EF4-FFF2-40B4-BE49-F238E27FC236}">
                <a16:creationId xmlns:a16="http://schemas.microsoft.com/office/drawing/2014/main" id="{39C5E3B6-D0FC-4516-806E-2BCC4E9CF0C7}"/>
              </a:ext>
            </a:extLst>
          </p:cNvPr>
          <p:cNvSpPr/>
          <p:nvPr/>
        </p:nvSpPr>
        <p:spPr bwMode="auto">
          <a:xfrm>
            <a:off x="4776185" y="1779423"/>
            <a:ext cx="1318941" cy="176265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618"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Planetary Computer</a:t>
            </a:r>
            <a:endParaRPr kumimoji="0" lang="en-US" sz="1600" b="0" i="0" u="none" strike="noStrike" kern="1200" cap="none" spc="0" normalizeH="0" baseline="0" noProof="0">
              <a:ln>
                <a:noFill/>
              </a:ln>
              <a:solidFill>
                <a:srgbClr val="FFFFFF"/>
              </a:solidFill>
              <a:effectLst/>
              <a:uLnTx/>
              <a:uFillTx/>
              <a:latin typeface="Segoe UI Semibold"/>
              <a:ea typeface="+mn-ea"/>
              <a:cs typeface="Segoe UI Semibold"/>
            </a:endParaRPr>
          </a:p>
        </p:txBody>
      </p:sp>
      <p:grpSp>
        <p:nvGrpSpPr>
          <p:cNvPr id="206" name="Group 205">
            <a:extLst>
              <a:ext uri="{FF2B5EF4-FFF2-40B4-BE49-F238E27FC236}">
                <a16:creationId xmlns:a16="http://schemas.microsoft.com/office/drawing/2014/main" id="{074FEB9B-BAB5-45D0-A523-C7E1C34049A7}"/>
              </a:ext>
            </a:extLst>
          </p:cNvPr>
          <p:cNvGrpSpPr/>
          <p:nvPr/>
        </p:nvGrpSpPr>
        <p:grpSpPr>
          <a:xfrm>
            <a:off x="6220066" y="3125270"/>
            <a:ext cx="278591" cy="286767"/>
            <a:chOff x="6304592" y="2960433"/>
            <a:chExt cx="280015" cy="280015"/>
          </a:xfrm>
        </p:grpSpPr>
        <p:sp>
          <p:nvSpPr>
            <p:cNvPr id="205" name="Oval 204">
              <a:extLst>
                <a:ext uri="{FF2B5EF4-FFF2-40B4-BE49-F238E27FC236}">
                  <a16:creationId xmlns:a16="http://schemas.microsoft.com/office/drawing/2014/main" id="{CE47FE56-8F0F-4751-B2B6-84A970946EDA}"/>
                </a:ext>
              </a:extLst>
            </p:cNvPr>
            <p:cNvSpPr/>
            <p:nvPr/>
          </p:nvSpPr>
          <p:spPr bwMode="auto">
            <a:xfrm>
              <a:off x="6304592" y="2960433"/>
              <a:ext cx="280015" cy="280015"/>
            </a:xfrm>
            <a:prstGeom prst="ellipse">
              <a:avLst/>
            </a:prstGeom>
            <a:solidFill>
              <a:schemeClr val="tx1">
                <a:lumMod val="75000"/>
                <a:lumOff val="25000"/>
              </a:schemeClr>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99" name="Graphic 198">
              <a:extLst>
                <a:ext uri="{FF2B5EF4-FFF2-40B4-BE49-F238E27FC236}">
                  <a16:creationId xmlns:a16="http://schemas.microsoft.com/office/drawing/2014/main" id="{196A7E16-6B13-4336-80FD-B83F5EC1B8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56643" y="3015116"/>
              <a:ext cx="167445" cy="167445"/>
            </a:xfrm>
            <a:prstGeom prst="rect">
              <a:avLst/>
            </a:prstGeom>
          </p:spPr>
        </p:pic>
      </p:grpSp>
      <p:grpSp>
        <p:nvGrpSpPr>
          <p:cNvPr id="207" name="Group 206">
            <a:extLst>
              <a:ext uri="{FF2B5EF4-FFF2-40B4-BE49-F238E27FC236}">
                <a16:creationId xmlns:a16="http://schemas.microsoft.com/office/drawing/2014/main" id="{54CDC6CF-3C30-4D64-9884-459A62035AFC}"/>
              </a:ext>
            </a:extLst>
          </p:cNvPr>
          <p:cNvGrpSpPr/>
          <p:nvPr/>
        </p:nvGrpSpPr>
        <p:grpSpPr>
          <a:xfrm>
            <a:off x="8666971" y="3125270"/>
            <a:ext cx="278591" cy="286767"/>
            <a:chOff x="6304592" y="2960433"/>
            <a:chExt cx="280015" cy="280015"/>
          </a:xfrm>
        </p:grpSpPr>
        <p:sp>
          <p:nvSpPr>
            <p:cNvPr id="208" name="Oval 207">
              <a:extLst>
                <a:ext uri="{FF2B5EF4-FFF2-40B4-BE49-F238E27FC236}">
                  <a16:creationId xmlns:a16="http://schemas.microsoft.com/office/drawing/2014/main" id="{1B6B34B9-1719-4B87-AECD-A63BA09DCAE3}"/>
                </a:ext>
              </a:extLst>
            </p:cNvPr>
            <p:cNvSpPr/>
            <p:nvPr/>
          </p:nvSpPr>
          <p:spPr bwMode="auto">
            <a:xfrm>
              <a:off x="6304592" y="2960433"/>
              <a:ext cx="280015" cy="280015"/>
            </a:xfrm>
            <a:prstGeom prst="ellipse">
              <a:avLst/>
            </a:prstGeom>
            <a:solidFill>
              <a:schemeClr val="tx1">
                <a:lumMod val="75000"/>
                <a:lumOff val="25000"/>
              </a:schemeClr>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09" name="Graphic 208">
              <a:extLst>
                <a:ext uri="{FF2B5EF4-FFF2-40B4-BE49-F238E27FC236}">
                  <a16:creationId xmlns:a16="http://schemas.microsoft.com/office/drawing/2014/main" id="{AC5432C5-B4B6-4C22-9344-247ECF52AD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56643" y="3015116"/>
              <a:ext cx="167445" cy="167445"/>
            </a:xfrm>
            <a:prstGeom prst="rect">
              <a:avLst/>
            </a:prstGeom>
          </p:spPr>
        </p:pic>
      </p:grpSp>
      <p:sp>
        <p:nvSpPr>
          <p:cNvPr id="27" name="Rectangle 26">
            <a:extLst>
              <a:ext uri="{FF2B5EF4-FFF2-40B4-BE49-F238E27FC236}">
                <a16:creationId xmlns:a16="http://schemas.microsoft.com/office/drawing/2014/main" id="{F0492C57-20CC-4EA8-CB7B-982B4B729164}"/>
              </a:ext>
            </a:extLst>
          </p:cNvPr>
          <p:cNvSpPr/>
          <p:nvPr/>
        </p:nvSpPr>
        <p:spPr bwMode="auto">
          <a:xfrm>
            <a:off x="6524550" y="1207263"/>
            <a:ext cx="5079541" cy="254777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Partner Ecosystem</a:t>
            </a:r>
          </a:p>
        </p:txBody>
      </p:sp>
      <p:sp>
        <p:nvSpPr>
          <p:cNvPr id="21" name="Rectangle 20">
            <a:extLst>
              <a:ext uri="{FF2B5EF4-FFF2-40B4-BE49-F238E27FC236}">
                <a16:creationId xmlns:a16="http://schemas.microsoft.com/office/drawing/2014/main" id="{1C7F9294-1C2C-376E-3003-DF9286C9969E}"/>
              </a:ext>
            </a:extLst>
          </p:cNvPr>
          <p:cNvSpPr/>
          <p:nvPr/>
        </p:nvSpPr>
        <p:spPr bwMode="auto">
          <a:xfrm>
            <a:off x="587909" y="5862112"/>
            <a:ext cx="11018520" cy="540328"/>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1A2B46"/>
                </a:solidFill>
                <a:effectLst/>
                <a:uLnTx/>
                <a:uFillTx/>
                <a:latin typeface="Segoe UI Semibold"/>
                <a:ea typeface="Segoe UI" pitchFamily="34" charset="0"/>
                <a:cs typeface="Segoe UI"/>
              </a:rPr>
              <a:t>Azure</a:t>
            </a:r>
            <a:endParaRPr kumimoji="0" lang="en-US" sz="1800" b="0" i="0" u="none" strike="noStrike" kern="1200" cap="none" spc="0" normalizeH="0" baseline="0" noProof="0">
              <a:ln>
                <a:noFill/>
              </a:ln>
              <a:solidFill>
                <a:srgbClr val="1A2B46"/>
              </a:solidFill>
              <a:effectLst/>
              <a:uLnTx/>
              <a:uFillTx/>
              <a:latin typeface="Segoe UI Semibold"/>
              <a:ea typeface="Segoe UI" pitchFamily="34" charset="0"/>
              <a:cs typeface="Segoe UI" pitchFamily="34" charset="0"/>
            </a:endParaRPr>
          </a:p>
        </p:txBody>
      </p:sp>
      <p:sp>
        <p:nvSpPr>
          <p:cNvPr id="23" name="Rectangle 22">
            <a:extLst>
              <a:ext uri="{FF2B5EF4-FFF2-40B4-BE49-F238E27FC236}">
                <a16:creationId xmlns:a16="http://schemas.microsoft.com/office/drawing/2014/main" id="{F6297501-C821-A35F-482D-F0253B4A59C3}"/>
              </a:ext>
            </a:extLst>
          </p:cNvPr>
          <p:cNvSpPr/>
          <p:nvPr/>
        </p:nvSpPr>
        <p:spPr bwMode="auto">
          <a:xfrm>
            <a:off x="587909" y="5199893"/>
            <a:ext cx="11018520" cy="540328"/>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err="1">
                <a:ln>
                  <a:noFill/>
                </a:ln>
                <a:solidFill>
                  <a:srgbClr val="1A2B46"/>
                </a:solidFill>
                <a:effectLst/>
                <a:uLnTx/>
                <a:uFillTx/>
                <a:latin typeface="Segoe UI Semibold"/>
                <a:ea typeface="Segoe UI" pitchFamily="34" charset="0"/>
                <a:cs typeface="Segoe UI"/>
              </a:rPr>
              <a:t>Dataverse</a:t>
            </a:r>
            <a:r>
              <a:rPr kumimoji="0" lang="en-US" sz="1800" b="0" i="0" u="none" strike="noStrike" kern="1200" cap="none" spc="0" normalizeH="0" baseline="0" noProof="0">
                <a:ln>
                  <a:noFill/>
                </a:ln>
                <a:solidFill>
                  <a:srgbClr val="1A2B46"/>
                </a:solidFill>
                <a:effectLst/>
                <a:uLnTx/>
                <a:uFillTx/>
                <a:latin typeface="Segoe UI Semibold"/>
                <a:ea typeface="Segoe UI" pitchFamily="34" charset="0"/>
                <a:cs typeface="Segoe UI"/>
              </a:rPr>
              <a:t> 	Synapse</a:t>
            </a:r>
            <a:endParaRPr kumimoji="0" lang="en-US" sz="1800" b="0" i="0" u="none" strike="noStrike" kern="1200" cap="none" spc="0" normalizeH="0" baseline="0" noProof="0">
              <a:ln>
                <a:noFill/>
              </a:ln>
              <a:solidFill>
                <a:srgbClr val="1A2B46"/>
              </a:solidFill>
              <a:effectLst/>
              <a:uLnTx/>
              <a:uFillTx/>
              <a:latin typeface="Segoe UI Semibold"/>
              <a:ea typeface="Segoe UI" pitchFamily="34" charset="0"/>
              <a:cs typeface="Segoe UI" pitchFamily="34" charset="0"/>
            </a:endParaRPr>
          </a:p>
        </p:txBody>
      </p:sp>
      <p:sp>
        <p:nvSpPr>
          <p:cNvPr id="24" name="Rectangle 23">
            <a:extLst>
              <a:ext uri="{FF2B5EF4-FFF2-40B4-BE49-F238E27FC236}">
                <a16:creationId xmlns:a16="http://schemas.microsoft.com/office/drawing/2014/main" id="{05068649-16C9-A8A3-138B-94FA385F7C17}"/>
              </a:ext>
            </a:extLst>
          </p:cNvPr>
          <p:cNvSpPr/>
          <p:nvPr/>
        </p:nvSpPr>
        <p:spPr bwMode="auto">
          <a:xfrm>
            <a:off x="587909" y="4537674"/>
            <a:ext cx="11018520" cy="540328"/>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1A2B46"/>
                </a:solidFill>
                <a:effectLst/>
                <a:uLnTx/>
                <a:uFillTx/>
                <a:latin typeface="Segoe UI Semibold"/>
                <a:ea typeface="Segoe UI" pitchFamily="34" charset="0"/>
                <a:cs typeface="Segoe UI"/>
              </a:rPr>
              <a:t>Power Platform  </a:t>
            </a:r>
            <a:r>
              <a:rPr kumimoji="0" lang="en-US" sz="1800" b="0" i="0" u="none" strike="noStrike" kern="1200" cap="none" spc="0" normalizeH="0" baseline="0" noProof="0">
                <a:ln>
                  <a:noFill/>
                </a:ln>
                <a:solidFill>
                  <a:srgbClr val="1A2B46"/>
                </a:solidFill>
                <a:effectLst/>
                <a:uLnTx/>
                <a:uFillTx/>
                <a:latin typeface="Segoe UI Semibold"/>
                <a:ea typeface="Segoe UI" pitchFamily="34" charset="0"/>
                <a:cs typeface="Segoe UI"/>
              </a:rPr>
              <a:t>|  Azure IoT  |  Azure AI  |  Azure HPC         Project Bonsai</a:t>
            </a:r>
            <a:endParaRPr kumimoji="0" lang="en-US" sz="1800" b="0" i="0" u="none" strike="noStrike" kern="1200" cap="none" spc="0" normalizeH="0" baseline="0" noProof="0">
              <a:ln>
                <a:noFill/>
              </a:ln>
              <a:solidFill>
                <a:srgbClr val="1A2B46"/>
              </a:solidFill>
              <a:effectLst/>
              <a:uLnTx/>
              <a:uFillTx/>
              <a:latin typeface="Segoe UI Semibold"/>
              <a:ea typeface="Segoe UI" pitchFamily="34" charset="0"/>
              <a:cs typeface="Segoe UI" pitchFamily="34" charset="0"/>
            </a:endParaRPr>
          </a:p>
        </p:txBody>
      </p:sp>
      <p:sp>
        <p:nvSpPr>
          <p:cNvPr id="25" name="Rectangle 24">
            <a:extLst>
              <a:ext uri="{FF2B5EF4-FFF2-40B4-BE49-F238E27FC236}">
                <a16:creationId xmlns:a16="http://schemas.microsoft.com/office/drawing/2014/main" id="{EB0A7E59-9777-6392-4DC4-3EAC753EA65F}"/>
              </a:ext>
            </a:extLst>
          </p:cNvPr>
          <p:cNvSpPr/>
          <p:nvPr/>
        </p:nvSpPr>
        <p:spPr bwMode="auto">
          <a:xfrm>
            <a:off x="587909" y="3875455"/>
            <a:ext cx="11018520" cy="540328"/>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1A2B46"/>
                </a:solidFill>
                <a:effectLst/>
                <a:uLnTx/>
                <a:uFillTx/>
                <a:latin typeface="Segoe UI Semibold"/>
                <a:ea typeface="Segoe UI" pitchFamily="34" charset="0"/>
                <a:cs typeface="Segoe UI"/>
              </a:rPr>
              <a:t>Microsoft Cloud for Sustainability </a:t>
            </a:r>
            <a:r>
              <a:rPr kumimoji="0" lang="en-US" sz="1800" b="1" i="0" u="none" strike="noStrike" kern="1200" cap="none" spc="0" normalizeH="0" baseline="0" noProof="0">
                <a:ln>
                  <a:noFill/>
                </a:ln>
                <a:solidFill>
                  <a:srgbClr val="1A2B46"/>
                </a:solidFill>
                <a:effectLst/>
                <a:uLnTx/>
                <a:uFillTx/>
                <a:latin typeface="Segoe UI Semibold"/>
                <a:ea typeface="Segoe UI" pitchFamily="34" charset="0"/>
                <a:cs typeface="Segoe UI"/>
              </a:rPr>
              <a:t>Data Model | Planetary Computer | </a:t>
            </a:r>
            <a:r>
              <a:rPr kumimoji="0" lang="en-US" sz="1800" b="0" i="0" u="none" strike="noStrike" kern="1200" cap="none" spc="0" normalizeH="0" baseline="0" noProof="0">
                <a:ln>
                  <a:noFill/>
                </a:ln>
                <a:solidFill>
                  <a:srgbClr val="1A2B46"/>
                </a:solidFill>
                <a:effectLst/>
                <a:uLnTx/>
                <a:uFillTx/>
                <a:latin typeface="Segoe UI Semibold"/>
                <a:ea typeface="Segoe UI" pitchFamily="34" charset="0"/>
                <a:cs typeface="Segoe UI"/>
              </a:rPr>
              <a:t>Partner Extensions</a:t>
            </a:r>
            <a:endParaRPr kumimoji="0" lang="en-US" sz="1800" b="0" i="0" u="none" strike="noStrike" kern="1200" cap="none" spc="0" normalizeH="0" baseline="0" noProof="0">
              <a:ln>
                <a:noFill/>
              </a:ln>
              <a:solidFill>
                <a:srgbClr val="1A2B46"/>
              </a:solidFill>
              <a:effectLst/>
              <a:uLnTx/>
              <a:uFillTx/>
              <a:latin typeface="Segoe UI Semibold"/>
              <a:ea typeface="Segoe UI" pitchFamily="34" charset="0"/>
              <a:cs typeface="Segoe UI" pitchFamily="34" charset="0"/>
            </a:endParaRPr>
          </a:p>
        </p:txBody>
      </p:sp>
      <p:sp>
        <p:nvSpPr>
          <p:cNvPr id="8" name="Rectangle 7">
            <a:extLst>
              <a:ext uri="{FF2B5EF4-FFF2-40B4-BE49-F238E27FC236}">
                <a16:creationId xmlns:a16="http://schemas.microsoft.com/office/drawing/2014/main" id="{7D5EDE95-AB51-93A5-3E3D-DC0B0B2A102D}"/>
              </a:ext>
            </a:extLst>
          </p:cNvPr>
          <p:cNvSpPr/>
          <p:nvPr/>
        </p:nvSpPr>
        <p:spPr bwMode="auto">
          <a:xfrm>
            <a:off x="6834306" y="1779399"/>
            <a:ext cx="2085613" cy="1762996"/>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618" algn="ctr" defTabSz="914367"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Advisory</a:t>
            </a:r>
          </a:p>
          <a:p>
            <a:pPr marL="0" marR="0" lvl="0" indent="-618" algn="ctr" defTabSz="914367"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System Integrator</a:t>
            </a:r>
          </a:p>
        </p:txBody>
      </p:sp>
      <p:sp>
        <p:nvSpPr>
          <p:cNvPr id="11" name="Rectangle 10">
            <a:extLst>
              <a:ext uri="{FF2B5EF4-FFF2-40B4-BE49-F238E27FC236}">
                <a16:creationId xmlns:a16="http://schemas.microsoft.com/office/drawing/2014/main" id="{E3B2D6D6-D726-1F79-40DA-854BEFB05CFD}"/>
              </a:ext>
            </a:extLst>
          </p:cNvPr>
          <p:cNvSpPr/>
          <p:nvPr/>
        </p:nvSpPr>
        <p:spPr bwMode="auto">
          <a:xfrm>
            <a:off x="9201085" y="1772141"/>
            <a:ext cx="2085613" cy="1762996"/>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618" algn="ctr" defTabSz="914367"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ISV Solutions</a:t>
            </a:r>
          </a:p>
          <a:p>
            <a:pPr marL="0" marR="0" lvl="0" indent="-618" algn="ctr" defTabSz="914367"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IoT Solutions</a:t>
            </a:r>
          </a:p>
        </p:txBody>
      </p:sp>
      <p:pic>
        <p:nvPicPr>
          <p:cNvPr id="1026" name="Picture 2" descr="Power BI Desktop Connecting to Dataverse - Hat Full of Data">
            <a:extLst>
              <a:ext uri="{FF2B5EF4-FFF2-40B4-BE49-F238E27FC236}">
                <a16:creationId xmlns:a16="http://schemas.microsoft.com/office/drawing/2014/main" id="{9EB85772-FB0A-3E0B-F479-6BC559E84E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1454" y="5281406"/>
            <a:ext cx="386986" cy="3869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zure Synapse Reverse ETL | Start for Free | Census">
            <a:extLst>
              <a:ext uri="{FF2B5EF4-FFF2-40B4-BE49-F238E27FC236}">
                <a16:creationId xmlns:a16="http://schemas.microsoft.com/office/drawing/2014/main" id="{C0EF79B6-4DF8-5746-2EFA-26FF3301AD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2387" y="5284236"/>
            <a:ext cx="387766" cy="3877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crosoft Power Platform [ALMBoK.com]">
            <a:extLst>
              <a:ext uri="{FF2B5EF4-FFF2-40B4-BE49-F238E27FC236}">
                <a16:creationId xmlns:a16="http://schemas.microsoft.com/office/drawing/2014/main" id="{E02FB887-A66D-7778-36DA-7396AC99F8B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000" b="93750" l="7500" r="91000">
                        <a14:foregroundMark x1="58000" y1="8500" x2="58000" y2="8500"/>
                        <a14:foregroundMark x1="7500" y1="68000" x2="7500" y2="68000"/>
                        <a14:foregroundMark x1="22000" y1="93750" x2="22000" y2="93750"/>
                        <a14:foregroundMark x1="91000" y1="19750" x2="91000" y2="19750"/>
                        <a14:foregroundMark x1="41250" y1="5000" x2="41250" y2="5000"/>
                      </a14:backgroundRemoval>
                    </a14:imgEffect>
                  </a14:imgLayer>
                </a14:imgProps>
              </a:ext>
              <a:ext uri="{28A0092B-C50C-407E-A947-70E740481C1C}">
                <a14:useLocalDpi xmlns:a14="http://schemas.microsoft.com/office/drawing/2010/main" val="0"/>
              </a:ext>
            </a:extLst>
          </a:blip>
          <a:srcRect/>
          <a:stretch>
            <a:fillRect/>
          </a:stretch>
        </p:blipFill>
        <p:spPr bwMode="auto">
          <a:xfrm>
            <a:off x="1833476" y="4582351"/>
            <a:ext cx="442383" cy="4423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zure has a new logo, but where do you download it? Here!">
            <a:extLst>
              <a:ext uri="{FF2B5EF4-FFF2-40B4-BE49-F238E27FC236}">
                <a16:creationId xmlns:a16="http://schemas.microsoft.com/office/drawing/2014/main" id="{889649DA-AE69-BA85-2933-A4C178ABBF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2981" y="5948038"/>
            <a:ext cx="371273" cy="37127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icrosoft Project Bonsai - YouTube">
            <a:extLst>
              <a:ext uri="{FF2B5EF4-FFF2-40B4-BE49-F238E27FC236}">
                <a16:creationId xmlns:a16="http://schemas.microsoft.com/office/drawing/2014/main" id="{03ED187F-3BEB-4833-1443-FA508E8DC70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8889" b="90000" l="10000" r="90000">
                        <a14:foregroundMark x1="45333" y1="8889" x2="45333" y2="8889"/>
                        <a14:foregroundMark x1="40000" y1="19667" x2="40000" y2="19667"/>
                        <a14:foregroundMark x1="37222" y1="32778" x2="37222" y2="32778"/>
                        <a14:foregroundMark x1="40889" y1="36111" x2="40889" y2="36111"/>
                        <a14:foregroundMark x1="44222" y1="55667" x2="44222" y2="55667"/>
                        <a14:foregroundMark x1="35444" y1="50444" x2="35444" y2="50444"/>
                        <a14:foregroundMark x1="46667" y1="82222" x2="46667" y2="82222"/>
                        <a14:foregroundMark x1="22222" y1="48778" x2="22222" y2="48778"/>
                        <a14:foregroundMark x1="16222" y1="36889" x2="16222" y2="36889"/>
                        <a14:foregroundMark x1="30333" y1="15111" x2="30333" y2="15111"/>
                        <a14:foregroundMark x1="48222" y1="22667" x2="48222" y2="22667"/>
                        <a14:foregroundMark x1="53444" y1="23667" x2="53444" y2="23667"/>
                        <a14:foregroundMark x1="55111" y1="33444" x2="55111" y2="33444"/>
                        <a14:foregroundMark x1="49667" y1="34444" x2="49667" y2="34444"/>
                        <a14:foregroundMark x1="52556" y1="39667" x2="52556" y2="39667"/>
                        <a14:foregroundMark x1="64667" y1="19778" x2="64667" y2="19778"/>
                        <a14:foregroundMark x1="76222" y1="27222" x2="76222" y2="27222"/>
                        <a14:foregroundMark x1="83000" y1="35333" x2="83000" y2="35333"/>
                        <a14:foregroundMark x1="78778" y1="43889" x2="78778" y2="43889"/>
                        <a14:foregroundMark x1="77444" y1="52000" x2="77444" y2="52000"/>
                        <a14:foregroundMark x1="83556" y1="53000" x2="83556" y2="53000"/>
                      </a14:backgroundRemoval>
                    </a14:imgEffect>
                  </a14:imgLayer>
                </a14:imgProps>
              </a:ext>
              <a:ext uri="{28A0092B-C50C-407E-A947-70E740481C1C}">
                <a14:useLocalDpi xmlns:a14="http://schemas.microsoft.com/office/drawing/2010/main" val="0"/>
              </a:ext>
            </a:extLst>
          </a:blip>
          <a:srcRect/>
          <a:stretch>
            <a:fillRect/>
          </a:stretch>
        </p:blipFill>
        <p:spPr bwMode="auto">
          <a:xfrm>
            <a:off x="7922744" y="4582350"/>
            <a:ext cx="442383" cy="442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978449"/>
      </p:ext>
    </p:extLst>
  </p:cSld>
  <p:clrMapOvr>
    <a:masterClrMapping/>
  </p:clrMapOvr>
  <p:transition>
    <p:fade/>
  </p:transition>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itle 2">
            <a:extLst>
              <a:ext uri="{FF2B5EF4-FFF2-40B4-BE49-F238E27FC236}">
                <a16:creationId xmlns:a16="http://schemas.microsoft.com/office/drawing/2014/main" id="{6DD4D798-A487-4106-81DE-A369D9B27B0D}"/>
              </a:ext>
            </a:extLst>
          </p:cNvPr>
          <p:cNvSpPr>
            <a:spLocks noGrp="1"/>
          </p:cNvSpPr>
          <p:nvPr>
            <p:ph type="title"/>
          </p:nvPr>
        </p:nvSpPr>
        <p:spPr/>
        <p:txBody>
          <a:bodyPr/>
          <a:lstStyle/>
          <a:p>
            <a:r>
              <a:rPr lang="en-US"/>
              <a:t>Solution view</a:t>
            </a:r>
          </a:p>
        </p:txBody>
      </p:sp>
      <p:grpSp>
        <p:nvGrpSpPr>
          <p:cNvPr id="2" name="Group 1" descr="Operations. Sales. Procurement. Manufacturing. Farms. Logistics. Facilities. Assets. Travel.">
            <a:extLst>
              <a:ext uri="{FF2B5EF4-FFF2-40B4-BE49-F238E27FC236}">
                <a16:creationId xmlns:a16="http://schemas.microsoft.com/office/drawing/2014/main" id="{EB848379-CCF8-4633-837C-2FDD23809DB4}"/>
              </a:ext>
            </a:extLst>
          </p:cNvPr>
          <p:cNvGrpSpPr/>
          <p:nvPr/>
        </p:nvGrpSpPr>
        <p:grpSpPr>
          <a:xfrm>
            <a:off x="629920" y="1070477"/>
            <a:ext cx="2216632" cy="5233153"/>
            <a:chOff x="629920" y="1070477"/>
            <a:chExt cx="2216632" cy="5233153"/>
          </a:xfrm>
        </p:grpSpPr>
        <p:sp>
          <p:nvSpPr>
            <p:cNvPr id="105" name="Rectangle 104">
              <a:extLst>
                <a:ext uri="{FF2B5EF4-FFF2-40B4-BE49-F238E27FC236}">
                  <a16:creationId xmlns:a16="http://schemas.microsoft.com/office/drawing/2014/main" id="{D2CBD28F-8F03-474C-9B45-175119ADF5C6}"/>
                </a:ext>
                <a:ext uri="{C183D7F6-B498-43B3-948B-1728B52AA6E4}">
                  <adec:decorative xmlns:adec="http://schemas.microsoft.com/office/drawing/2017/decorative" val="1"/>
                </a:ext>
              </a:extLst>
            </p:cNvPr>
            <p:cNvSpPr/>
            <p:nvPr/>
          </p:nvSpPr>
          <p:spPr bwMode="auto">
            <a:xfrm>
              <a:off x="629920" y="1404848"/>
              <a:ext cx="1803187" cy="4883765"/>
            </a:xfrm>
            <a:prstGeom prst="rect">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Segoe UI Semibold"/>
                <a:ea typeface="+mn-ea"/>
                <a:cs typeface="+mn-cs"/>
              </a:endParaRPr>
            </a:p>
          </p:txBody>
        </p:sp>
        <p:sp>
          <p:nvSpPr>
            <p:cNvPr id="110" name="Rectangle 109">
              <a:extLst>
                <a:ext uri="{FF2B5EF4-FFF2-40B4-BE49-F238E27FC236}">
                  <a16:creationId xmlns:a16="http://schemas.microsoft.com/office/drawing/2014/main" id="{25153B04-CBF7-4BBB-A3F7-6279559016A8}"/>
                </a:ext>
              </a:extLst>
            </p:cNvPr>
            <p:cNvSpPr/>
            <p:nvPr/>
          </p:nvSpPr>
          <p:spPr>
            <a:xfrm>
              <a:off x="721951" y="1491231"/>
              <a:ext cx="1641053" cy="553434"/>
            </a:xfrm>
            <a:prstGeom prst="rect">
              <a:avLst/>
            </a:prstGeom>
            <a:solidFill>
              <a:srgbClr val="243A5E"/>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Semibold"/>
                  <a:ea typeface="+mn-ea"/>
                  <a:cs typeface="+mn-cs"/>
                </a:rPr>
                <a:t>Sales</a:t>
              </a:r>
            </a:p>
          </p:txBody>
        </p:sp>
        <p:sp>
          <p:nvSpPr>
            <p:cNvPr id="111" name="Rectangle 110">
              <a:extLst>
                <a:ext uri="{FF2B5EF4-FFF2-40B4-BE49-F238E27FC236}">
                  <a16:creationId xmlns:a16="http://schemas.microsoft.com/office/drawing/2014/main" id="{B4E09FF4-12CE-4855-BA1C-9AA4EAC9F90B}"/>
                </a:ext>
              </a:extLst>
            </p:cNvPr>
            <p:cNvSpPr/>
            <p:nvPr/>
          </p:nvSpPr>
          <p:spPr>
            <a:xfrm>
              <a:off x="721951" y="2085169"/>
              <a:ext cx="1641053" cy="553434"/>
            </a:xfrm>
            <a:prstGeom prst="rect">
              <a:avLst/>
            </a:prstGeom>
            <a:solidFill>
              <a:srgbClr val="243A5E"/>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Semibold"/>
                  <a:ea typeface="+mn-ea"/>
                  <a:cs typeface="+mn-cs"/>
                </a:rPr>
                <a:t>Procurement</a:t>
              </a:r>
            </a:p>
          </p:txBody>
        </p:sp>
        <p:sp>
          <p:nvSpPr>
            <p:cNvPr id="112" name="Rectangle 111">
              <a:extLst>
                <a:ext uri="{FF2B5EF4-FFF2-40B4-BE49-F238E27FC236}">
                  <a16:creationId xmlns:a16="http://schemas.microsoft.com/office/drawing/2014/main" id="{D3DAD6B7-90F5-4027-BE95-E118BF842132}"/>
                </a:ext>
              </a:extLst>
            </p:cNvPr>
            <p:cNvSpPr/>
            <p:nvPr/>
          </p:nvSpPr>
          <p:spPr>
            <a:xfrm>
              <a:off x="721951" y="2679107"/>
              <a:ext cx="1641053" cy="553434"/>
            </a:xfrm>
            <a:prstGeom prst="rect">
              <a:avLst/>
            </a:prstGeom>
            <a:solidFill>
              <a:srgbClr val="243A5E"/>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Semibold"/>
                  <a:ea typeface="+mn-ea"/>
                  <a:cs typeface="+mn-cs"/>
                </a:rPr>
                <a:t>Manufacturing</a:t>
              </a:r>
            </a:p>
          </p:txBody>
        </p:sp>
        <p:sp>
          <p:nvSpPr>
            <p:cNvPr id="113" name="Rectangle 112">
              <a:extLst>
                <a:ext uri="{FF2B5EF4-FFF2-40B4-BE49-F238E27FC236}">
                  <a16:creationId xmlns:a16="http://schemas.microsoft.com/office/drawing/2014/main" id="{F7E250D4-72F4-4593-9D33-ECE7BF7C47A6}"/>
                </a:ext>
              </a:extLst>
            </p:cNvPr>
            <p:cNvSpPr/>
            <p:nvPr/>
          </p:nvSpPr>
          <p:spPr>
            <a:xfrm>
              <a:off x="721951" y="3273045"/>
              <a:ext cx="1641053" cy="553434"/>
            </a:xfrm>
            <a:prstGeom prst="rect">
              <a:avLst/>
            </a:prstGeom>
            <a:solidFill>
              <a:srgbClr val="243A5E"/>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Semibold"/>
                  <a:ea typeface="+mn-ea"/>
                  <a:cs typeface="+mn-cs"/>
                </a:rPr>
                <a:t>Farms</a:t>
              </a:r>
            </a:p>
          </p:txBody>
        </p:sp>
        <p:sp>
          <p:nvSpPr>
            <p:cNvPr id="114" name="Rectangle 113">
              <a:extLst>
                <a:ext uri="{FF2B5EF4-FFF2-40B4-BE49-F238E27FC236}">
                  <a16:creationId xmlns:a16="http://schemas.microsoft.com/office/drawing/2014/main" id="{5F974E0E-3B6C-4BD2-87D0-6FBC3EDDDEFD}"/>
                </a:ext>
              </a:extLst>
            </p:cNvPr>
            <p:cNvSpPr/>
            <p:nvPr/>
          </p:nvSpPr>
          <p:spPr>
            <a:xfrm>
              <a:off x="721951" y="3866983"/>
              <a:ext cx="1641053" cy="553434"/>
            </a:xfrm>
            <a:prstGeom prst="rect">
              <a:avLst/>
            </a:prstGeom>
            <a:solidFill>
              <a:srgbClr val="243A5E"/>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Semibold"/>
                  <a:ea typeface="+mn-ea"/>
                  <a:cs typeface="+mn-cs"/>
                </a:rPr>
                <a:t>Logistics</a:t>
              </a:r>
            </a:p>
          </p:txBody>
        </p:sp>
        <p:sp>
          <p:nvSpPr>
            <p:cNvPr id="115" name="Rectangle 114">
              <a:extLst>
                <a:ext uri="{FF2B5EF4-FFF2-40B4-BE49-F238E27FC236}">
                  <a16:creationId xmlns:a16="http://schemas.microsoft.com/office/drawing/2014/main" id="{119E104A-C4E9-48CF-BD54-9760EB3E06AB}"/>
                </a:ext>
              </a:extLst>
            </p:cNvPr>
            <p:cNvSpPr/>
            <p:nvPr/>
          </p:nvSpPr>
          <p:spPr>
            <a:xfrm>
              <a:off x="721951" y="4460921"/>
              <a:ext cx="1641053" cy="553434"/>
            </a:xfrm>
            <a:prstGeom prst="rect">
              <a:avLst/>
            </a:prstGeom>
            <a:solidFill>
              <a:srgbClr val="243A5E"/>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Semibold"/>
                  <a:ea typeface="+mn-ea"/>
                  <a:cs typeface="+mn-cs"/>
                </a:rPr>
                <a:t>Facilities</a:t>
              </a:r>
            </a:p>
          </p:txBody>
        </p:sp>
        <p:sp>
          <p:nvSpPr>
            <p:cNvPr id="116" name="Rectangle 115">
              <a:extLst>
                <a:ext uri="{FF2B5EF4-FFF2-40B4-BE49-F238E27FC236}">
                  <a16:creationId xmlns:a16="http://schemas.microsoft.com/office/drawing/2014/main" id="{3AE74FD7-3F9F-4BEB-9B87-CE65BAA95A41}"/>
                </a:ext>
              </a:extLst>
            </p:cNvPr>
            <p:cNvSpPr/>
            <p:nvPr/>
          </p:nvSpPr>
          <p:spPr>
            <a:xfrm>
              <a:off x="721951" y="5054860"/>
              <a:ext cx="1641053" cy="553434"/>
            </a:xfrm>
            <a:prstGeom prst="rect">
              <a:avLst/>
            </a:prstGeom>
            <a:solidFill>
              <a:srgbClr val="243A5E"/>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Semibold"/>
                  <a:ea typeface="+mn-ea"/>
                  <a:cs typeface="+mn-cs"/>
                </a:rPr>
                <a:t>Assets</a:t>
              </a:r>
            </a:p>
          </p:txBody>
        </p:sp>
        <p:sp>
          <p:nvSpPr>
            <p:cNvPr id="117" name="Rectangle 116">
              <a:extLst>
                <a:ext uri="{FF2B5EF4-FFF2-40B4-BE49-F238E27FC236}">
                  <a16:creationId xmlns:a16="http://schemas.microsoft.com/office/drawing/2014/main" id="{4DEAD862-F45F-46BC-BF96-F786EE3D1BF3}"/>
                </a:ext>
              </a:extLst>
            </p:cNvPr>
            <p:cNvSpPr/>
            <p:nvPr/>
          </p:nvSpPr>
          <p:spPr>
            <a:xfrm>
              <a:off x="721951" y="5648795"/>
              <a:ext cx="1641053" cy="553434"/>
            </a:xfrm>
            <a:prstGeom prst="rect">
              <a:avLst/>
            </a:prstGeom>
            <a:solidFill>
              <a:srgbClr val="243A5E"/>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Semibold"/>
                  <a:ea typeface="+mn-ea"/>
                  <a:cs typeface="+mn-cs"/>
                </a:rPr>
                <a:t>Travel</a:t>
              </a:r>
            </a:p>
          </p:txBody>
        </p:sp>
        <p:sp>
          <p:nvSpPr>
            <p:cNvPr id="118" name="Rectangle 117">
              <a:extLst>
                <a:ext uri="{FF2B5EF4-FFF2-40B4-BE49-F238E27FC236}">
                  <a16:creationId xmlns:a16="http://schemas.microsoft.com/office/drawing/2014/main" id="{13FEAA40-E7CC-4F7D-AD91-F151F633C6FF}"/>
                </a:ext>
              </a:extLst>
            </p:cNvPr>
            <p:cNvSpPr/>
            <p:nvPr/>
          </p:nvSpPr>
          <p:spPr>
            <a:xfrm>
              <a:off x="852641" y="1070477"/>
              <a:ext cx="1357744" cy="307777"/>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Segoe UI Semibold"/>
                  <a:ea typeface="+mn-ea"/>
                  <a:cs typeface="+mn-cs"/>
                </a:rPr>
                <a:t>Operations </a:t>
              </a:r>
            </a:p>
          </p:txBody>
        </p:sp>
        <p:sp>
          <p:nvSpPr>
            <p:cNvPr id="151" name="Isosceles Triangle 150">
              <a:extLst>
                <a:ext uri="{FF2B5EF4-FFF2-40B4-BE49-F238E27FC236}">
                  <a16:creationId xmlns:a16="http://schemas.microsoft.com/office/drawing/2014/main" id="{8AE50245-BDC6-42D6-AD80-6EB03F88B825}"/>
                </a:ext>
                <a:ext uri="{C183D7F6-B498-43B3-948B-1728B52AA6E4}">
                  <adec:decorative xmlns:adec="http://schemas.microsoft.com/office/drawing/2017/decorative" val="1"/>
                </a:ext>
              </a:extLst>
            </p:cNvPr>
            <p:cNvSpPr/>
            <p:nvPr/>
          </p:nvSpPr>
          <p:spPr bwMode="auto">
            <a:xfrm rot="5400000">
              <a:off x="200565" y="3657642"/>
              <a:ext cx="4883764" cy="408211"/>
            </a:xfrm>
            <a:prstGeom prst="triangle">
              <a:avLst>
                <a:gd name="adj" fmla="val 48584"/>
              </a:avLst>
            </a:prstGeom>
            <a:solidFill>
              <a:srgbClr val="88CB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7" name="Rectangle 66">
              <a:extLst>
                <a:ext uri="{FF2B5EF4-FFF2-40B4-BE49-F238E27FC236}">
                  <a16:creationId xmlns:a16="http://schemas.microsoft.com/office/drawing/2014/main" id="{CFD577F7-B794-4764-97B6-3656AE48A104}"/>
                </a:ext>
              </a:extLst>
            </p:cNvPr>
            <p:cNvSpPr/>
            <p:nvPr/>
          </p:nvSpPr>
          <p:spPr>
            <a:xfrm>
              <a:off x="765059" y="1116272"/>
              <a:ext cx="1083630" cy="246221"/>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lumMod val="65000"/>
                      <a:lumOff val="35000"/>
                    </a:srgbClr>
                  </a:solidFill>
                  <a:effectLst/>
                  <a:uLnTx/>
                  <a:uFillTx/>
                  <a:latin typeface="Segoe UI Semibold"/>
                  <a:ea typeface="+mn-ea"/>
                  <a:cs typeface="+mn-cs"/>
                </a:rPr>
                <a:t>Operations </a:t>
              </a:r>
            </a:p>
          </p:txBody>
        </p:sp>
      </p:grpSp>
      <p:grpSp>
        <p:nvGrpSpPr>
          <p:cNvPr id="3" name="Group 2" descr="Data sources. ERP providers. Cloud providers. Agriculture. Trading partners. Other data sources. Icon for Excel. Icon of an arrow encircling a sphere. Icon of a mountain range and circle inside a rectangle. ">
            <a:extLst>
              <a:ext uri="{FF2B5EF4-FFF2-40B4-BE49-F238E27FC236}">
                <a16:creationId xmlns:a16="http://schemas.microsoft.com/office/drawing/2014/main" id="{DF88FDB5-6E40-4BA1-8EDA-9FD30E09760E}"/>
              </a:ext>
            </a:extLst>
          </p:cNvPr>
          <p:cNvGrpSpPr/>
          <p:nvPr/>
        </p:nvGrpSpPr>
        <p:grpSpPr>
          <a:xfrm>
            <a:off x="2745499" y="1066282"/>
            <a:ext cx="1714433" cy="5220816"/>
            <a:chOff x="2745499" y="1066282"/>
            <a:chExt cx="1714433" cy="5220816"/>
          </a:xfrm>
        </p:grpSpPr>
        <p:sp>
          <p:nvSpPr>
            <p:cNvPr id="108" name="Rectangle 107">
              <a:extLst>
                <a:ext uri="{FF2B5EF4-FFF2-40B4-BE49-F238E27FC236}">
                  <a16:creationId xmlns:a16="http://schemas.microsoft.com/office/drawing/2014/main" id="{C4395C87-F24A-4472-9707-F45CA0BDED80}"/>
                </a:ext>
                <a:ext uri="{C183D7F6-B498-43B3-948B-1728B52AA6E4}">
                  <adec:decorative xmlns:adec="http://schemas.microsoft.com/office/drawing/2017/decorative" val="1"/>
                </a:ext>
              </a:extLst>
            </p:cNvPr>
            <p:cNvSpPr/>
            <p:nvPr/>
          </p:nvSpPr>
          <p:spPr bwMode="auto">
            <a:xfrm>
              <a:off x="2745499" y="1400653"/>
              <a:ext cx="1572963" cy="4886445"/>
            </a:xfrm>
            <a:prstGeom prst="rect">
              <a:avLst/>
            </a:pr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600" b="1" i="0" u="none" strike="noStrike" kern="0" cap="none" spc="0" normalizeH="0" baseline="0" noProof="0">
                <a:ln>
                  <a:noFill/>
                </a:ln>
                <a:solidFill>
                  <a:srgbClr val="000000"/>
                </a:solidFill>
                <a:effectLst/>
                <a:uLnTx/>
                <a:uFillTx/>
                <a:latin typeface="Segoe UI Semibold"/>
                <a:ea typeface="+mn-ea"/>
                <a:cs typeface="+mn-cs"/>
              </a:endParaRPr>
            </a:p>
          </p:txBody>
        </p:sp>
        <p:sp>
          <p:nvSpPr>
            <p:cNvPr id="119" name="Rectangle 118">
              <a:extLst>
                <a:ext uri="{FF2B5EF4-FFF2-40B4-BE49-F238E27FC236}">
                  <a16:creationId xmlns:a16="http://schemas.microsoft.com/office/drawing/2014/main" id="{A8F29796-1BFD-42A2-A50F-07E09D2F4235}"/>
                </a:ext>
              </a:extLst>
            </p:cNvPr>
            <p:cNvSpPr/>
            <p:nvPr/>
          </p:nvSpPr>
          <p:spPr>
            <a:xfrm>
              <a:off x="3045789" y="1066282"/>
              <a:ext cx="972382" cy="307777"/>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Segoe UI Semibold"/>
                  <a:ea typeface="+mn-ea"/>
                  <a:cs typeface="+mn-cs"/>
                </a:rPr>
                <a:t>Sources</a:t>
              </a:r>
              <a:r>
                <a:rPr kumimoji="0" lang="en-US" sz="2000" b="1" i="0" u="none" strike="noStrike" kern="1200" cap="none" spc="0" normalizeH="0" baseline="0" noProof="0">
                  <a:ln>
                    <a:noFill/>
                  </a:ln>
                  <a:solidFill>
                    <a:srgbClr val="000000">
                      <a:lumMod val="65000"/>
                      <a:lumOff val="35000"/>
                    </a:srgbClr>
                  </a:solidFill>
                  <a:effectLst/>
                  <a:uLnTx/>
                  <a:uFillTx/>
                  <a:latin typeface="Segoe UI Semibold"/>
                  <a:ea typeface="+mn-ea"/>
                  <a:cs typeface="+mn-cs"/>
                </a:rPr>
                <a:t> </a:t>
              </a:r>
            </a:p>
          </p:txBody>
        </p:sp>
        <p:cxnSp>
          <p:nvCxnSpPr>
            <p:cNvPr id="120" name="Straight Connector 119">
              <a:extLst>
                <a:ext uri="{FF2B5EF4-FFF2-40B4-BE49-F238E27FC236}">
                  <a16:creationId xmlns:a16="http://schemas.microsoft.com/office/drawing/2014/main" id="{F42377CB-BD9E-4C22-80AD-BEC543008BBD}"/>
                </a:ext>
                <a:ext uri="{C183D7F6-B498-43B3-948B-1728B52AA6E4}">
                  <adec:decorative xmlns:adec="http://schemas.microsoft.com/office/drawing/2017/decorative" val="1"/>
                </a:ext>
              </a:extLst>
            </p:cNvPr>
            <p:cNvCxnSpPr>
              <a:cxnSpLocks/>
            </p:cNvCxnSpPr>
            <p:nvPr/>
          </p:nvCxnSpPr>
          <p:spPr>
            <a:xfrm>
              <a:off x="2849007" y="2199766"/>
              <a:ext cx="1308382" cy="0"/>
            </a:xfrm>
            <a:prstGeom prst="line">
              <a:avLst/>
            </a:prstGeom>
            <a:noFill/>
            <a:ln w="6350" cap="flat" cmpd="sng" algn="ctr">
              <a:solidFill>
                <a:srgbClr val="000000">
                  <a:lumMod val="65000"/>
                </a:srgbClr>
              </a:solidFill>
              <a:prstDash val="lgDash"/>
            </a:ln>
            <a:effectLst/>
          </p:spPr>
        </p:cxnSp>
        <p:cxnSp>
          <p:nvCxnSpPr>
            <p:cNvPr id="121" name="Straight Connector 120">
              <a:extLst>
                <a:ext uri="{FF2B5EF4-FFF2-40B4-BE49-F238E27FC236}">
                  <a16:creationId xmlns:a16="http://schemas.microsoft.com/office/drawing/2014/main" id="{0339672E-8952-4255-A178-4A61FB66F4AC}"/>
                </a:ext>
                <a:ext uri="{C183D7F6-B498-43B3-948B-1728B52AA6E4}">
                  <adec:decorative xmlns:adec="http://schemas.microsoft.com/office/drawing/2017/decorative" val="1"/>
                </a:ext>
              </a:extLst>
            </p:cNvPr>
            <p:cNvCxnSpPr>
              <a:cxnSpLocks/>
            </p:cNvCxnSpPr>
            <p:nvPr/>
          </p:nvCxnSpPr>
          <p:spPr>
            <a:xfrm flipV="1">
              <a:off x="2845085" y="3168853"/>
              <a:ext cx="1318513" cy="0"/>
            </a:xfrm>
            <a:prstGeom prst="line">
              <a:avLst/>
            </a:prstGeom>
            <a:noFill/>
            <a:ln w="6350" cap="flat" cmpd="sng" algn="ctr">
              <a:solidFill>
                <a:srgbClr val="000000">
                  <a:lumMod val="65000"/>
                </a:srgbClr>
              </a:solidFill>
              <a:prstDash val="lgDash"/>
            </a:ln>
            <a:effectLst/>
          </p:spPr>
        </p:cxnSp>
        <p:cxnSp>
          <p:nvCxnSpPr>
            <p:cNvPr id="122" name="Straight Connector 121">
              <a:extLst>
                <a:ext uri="{FF2B5EF4-FFF2-40B4-BE49-F238E27FC236}">
                  <a16:creationId xmlns:a16="http://schemas.microsoft.com/office/drawing/2014/main" id="{5B928A92-FF1D-4905-A121-51D75B70D278}"/>
                </a:ext>
                <a:ext uri="{C183D7F6-B498-43B3-948B-1728B52AA6E4}">
                  <adec:decorative xmlns:adec="http://schemas.microsoft.com/office/drawing/2017/decorative" val="1"/>
                </a:ext>
              </a:extLst>
            </p:cNvPr>
            <p:cNvCxnSpPr>
              <a:cxnSpLocks/>
            </p:cNvCxnSpPr>
            <p:nvPr/>
          </p:nvCxnSpPr>
          <p:spPr>
            <a:xfrm flipV="1">
              <a:off x="2845085" y="4860805"/>
              <a:ext cx="1318513" cy="0"/>
            </a:xfrm>
            <a:prstGeom prst="line">
              <a:avLst/>
            </a:prstGeom>
            <a:noFill/>
            <a:ln w="6350" cap="flat" cmpd="sng" algn="ctr">
              <a:solidFill>
                <a:srgbClr val="000000">
                  <a:lumMod val="65000"/>
                </a:srgbClr>
              </a:solidFill>
              <a:prstDash val="lgDash"/>
            </a:ln>
            <a:effectLst/>
          </p:spPr>
        </p:cxnSp>
        <p:sp>
          <p:nvSpPr>
            <p:cNvPr id="123" name="Rectangle 122">
              <a:extLst>
                <a:ext uri="{FF2B5EF4-FFF2-40B4-BE49-F238E27FC236}">
                  <a16:creationId xmlns:a16="http://schemas.microsoft.com/office/drawing/2014/main" id="{D296C45E-A911-43A5-8138-1D34DB7CD86C}"/>
                </a:ext>
              </a:extLst>
            </p:cNvPr>
            <p:cNvSpPr/>
            <p:nvPr/>
          </p:nvSpPr>
          <p:spPr>
            <a:xfrm>
              <a:off x="3094197" y="4130040"/>
              <a:ext cx="833498" cy="492443"/>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Semibold"/>
                  <a:ea typeface="+mn-ea"/>
                  <a:cs typeface="+mn-cs"/>
                </a:rPr>
                <a:t>Trading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Semibold"/>
                  <a:ea typeface="+mn-ea"/>
                  <a:cs typeface="+mn-cs"/>
                </a:rPr>
                <a:t>p</a:t>
              </a:r>
              <a:r>
                <a:rPr kumimoji="0" lang="en-US" sz="1600" b="1" i="0" u="none" strike="noStrike" kern="1200" cap="none" spc="0" normalizeH="0" baseline="0" noProof="0" err="1">
                  <a:ln>
                    <a:noFill/>
                  </a:ln>
                  <a:solidFill>
                    <a:srgbClr val="FFFFFF"/>
                  </a:solidFill>
                  <a:effectLst/>
                  <a:uLnTx/>
                  <a:uFillTx/>
                  <a:latin typeface="Segoe UI Semibold"/>
                  <a:ea typeface="+mn-ea"/>
                  <a:cs typeface="+mn-cs"/>
                </a:rPr>
                <a:t>artners</a:t>
              </a:r>
              <a:r>
                <a:rPr kumimoji="0" lang="en-US" sz="1600" b="1" i="0" u="none" strike="noStrike" kern="1200" cap="none" spc="0" normalizeH="0" baseline="0" noProof="0">
                  <a:ln>
                    <a:noFill/>
                  </a:ln>
                  <a:solidFill>
                    <a:srgbClr val="FFFFFF"/>
                  </a:solidFill>
                  <a:effectLst/>
                  <a:uLnTx/>
                  <a:uFillTx/>
                  <a:latin typeface="Segoe UI Semibold"/>
                  <a:ea typeface="+mn-ea"/>
                  <a:cs typeface="+mn-cs"/>
                </a:rPr>
                <a:t> </a:t>
              </a:r>
            </a:p>
          </p:txBody>
        </p:sp>
        <p:sp>
          <p:nvSpPr>
            <p:cNvPr id="124" name="Rectangle 123">
              <a:extLst>
                <a:ext uri="{FF2B5EF4-FFF2-40B4-BE49-F238E27FC236}">
                  <a16:creationId xmlns:a16="http://schemas.microsoft.com/office/drawing/2014/main" id="{7AA2513D-7D52-47BC-90BA-2F6AFA5600B1}"/>
                </a:ext>
              </a:extLst>
            </p:cNvPr>
            <p:cNvSpPr/>
            <p:nvPr/>
          </p:nvSpPr>
          <p:spPr>
            <a:xfrm>
              <a:off x="2921746" y="5099127"/>
              <a:ext cx="1165191" cy="492443"/>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Semibold"/>
                  <a:ea typeface="+mn-ea"/>
                  <a:cs typeface="+mn-cs"/>
                </a:rPr>
                <a:t>Other </a:t>
              </a:r>
              <a:br>
                <a:rPr kumimoji="0" lang="en-US" sz="1600" b="1" i="0" u="none" strike="noStrike" kern="1200" cap="none" spc="0" normalizeH="0" baseline="0" noProof="0">
                  <a:ln>
                    <a:noFill/>
                  </a:ln>
                  <a:solidFill>
                    <a:srgbClr val="FFFFFF"/>
                  </a:solidFill>
                  <a:effectLst/>
                  <a:uLnTx/>
                  <a:uFillTx/>
                  <a:latin typeface="Segoe UI Semibold"/>
                  <a:ea typeface="+mn-ea"/>
                  <a:cs typeface="+mn-cs"/>
                </a:rPr>
              </a:br>
              <a:r>
                <a:rPr kumimoji="0" lang="en-US" sz="1600" b="1" i="0" u="none" strike="noStrike" kern="1200" cap="none" spc="0" normalizeH="0" baseline="0" noProof="0">
                  <a:ln>
                    <a:noFill/>
                  </a:ln>
                  <a:solidFill>
                    <a:srgbClr val="FFFFFF"/>
                  </a:solidFill>
                  <a:effectLst/>
                  <a:uLnTx/>
                  <a:uFillTx/>
                  <a:latin typeface="Segoe UI Semibold"/>
                  <a:ea typeface="+mn-ea"/>
                  <a:cs typeface="+mn-cs"/>
                </a:rPr>
                <a:t>data sources</a:t>
              </a:r>
            </a:p>
          </p:txBody>
        </p:sp>
        <p:sp>
          <p:nvSpPr>
            <p:cNvPr id="125" name="Rectangle 124">
              <a:extLst>
                <a:ext uri="{FF2B5EF4-FFF2-40B4-BE49-F238E27FC236}">
                  <a16:creationId xmlns:a16="http://schemas.microsoft.com/office/drawing/2014/main" id="{0D217D76-0E01-4501-BF1E-9E9317C250BF}"/>
                </a:ext>
              </a:extLst>
            </p:cNvPr>
            <p:cNvSpPr/>
            <p:nvPr/>
          </p:nvSpPr>
          <p:spPr>
            <a:xfrm>
              <a:off x="2864198" y="1715223"/>
              <a:ext cx="1280287" cy="246221"/>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Semibold"/>
                  <a:ea typeface="+mn-ea"/>
                  <a:cs typeface="+mn-cs"/>
                </a:rPr>
                <a:t>ERP providers</a:t>
              </a:r>
            </a:p>
          </p:txBody>
        </p:sp>
        <p:sp>
          <p:nvSpPr>
            <p:cNvPr id="126" name="Rectangle 125">
              <a:extLst>
                <a:ext uri="{FF2B5EF4-FFF2-40B4-BE49-F238E27FC236}">
                  <a16:creationId xmlns:a16="http://schemas.microsoft.com/office/drawing/2014/main" id="{DB216DCE-55E3-4127-A6A2-5B44AD0E37D8}"/>
                </a:ext>
              </a:extLst>
            </p:cNvPr>
            <p:cNvSpPr/>
            <p:nvPr/>
          </p:nvSpPr>
          <p:spPr>
            <a:xfrm>
              <a:off x="2950696" y="2438088"/>
              <a:ext cx="1105359" cy="492443"/>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Semibold"/>
                  <a:ea typeface="+mn-ea"/>
                  <a:cs typeface="+mn-cs"/>
                </a:rPr>
                <a:t>Cloud providers</a:t>
              </a:r>
            </a:p>
          </p:txBody>
        </p:sp>
        <p:grpSp>
          <p:nvGrpSpPr>
            <p:cNvPr id="144" name="Group 143" descr="mirosoft program applications">
              <a:extLst>
                <a:ext uri="{FF2B5EF4-FFF2-40B4-BE49-F238E27FC236}">
                  <a16:creationId xmlns:a16="http://schemas.microsoft.com/office/drawing/2014/main" id="{BA04DFEB-84FC-46B3-8999-23BB307EA5F1}"/>
                </a:ext>
              </a:extLst>
            </p:cNvPr>
            <p:cNvGrpSpPr/>
            <p:nvPr/>
          </p:nvGrpSpPr>
          <p:grpSpPr>
            <a:xfrm>
              <a:off x="2976258" y="5829892"/>
              <a:ext cx="1056167" cy="283986"/>
              <a:chOff x="2259532" y="5371202"/>
              <a:chExt cx="1056167" cy="283986"/>
            </a:xfrm>
          </p:grpSpPr>
          <p:pic>
            <p:nvPicPr>
              <p:cNvPr id="145" name="Picture 2" descr="image">
                <a:extLst>
                  <a:ext uri="{FF2B5EF4-FFF2-40B4-BE49-F238E27FC236}">
                    <a16:creationId xmlns:a16="http://schemas.microsoft.com/office/drawing/2014/main" id="{7E9343AE-6707-430C-90B5-BD8629A77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532" y="5394106"/>
                <a:ext cx="256098" cy="238179"/>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2" descr="image">
                <a:extLst>
                  <a:ext uri="{FF2B5EF4-FFF2-40B4-BE49-F238E27FC236}">
                    <a16:creationId xmlns:a16="http://schemas.microsoft.com/office/drawing/2014/main" id="{775AFE41-833E-4D17-93B6-B5BBAEB0180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647332" y="5371202"/>
                <a:ext cx="283986" cy="283986"/>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2">
                <a:extLst>
                  <a:ext uri="{FF2B5EF4-FFF2-40B4-BE49-F238E27FC236}">
                    <a16:creationId xmlns:a16="http://schemas.microsoft.com/office/drawing/2014/main" id="{76FF3874-C7B2-4D28-8B79-F8BF3D17EC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063019" y="5386855"/>
                <a:ext cx="252680" cy="25268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49" name="Straight Arrow Connector 148">
              <a:extLst>
                <a:ext uri="{FF2B5EF4-FFF2-40B4-BE49-F238E27FC236}">
                  <a16:creationId xmlns:a16="http://schemas.microsoft.com/office/drawing/2014/main" id="{66B72B8F-8C64-4577-B22E-9D3063C3814A}"/>
                </a:ext>
                <a:ext uri="{C183D7F6-B498-43B3-948B-1728B52AA6E4}">
                  <adec:decorative xmlns:adec="http://schemas.microsoft.com/office/drawing/2017/decorative" val="1"/>
                </a:ext>
              </a:extLst>
            </p:cNvPr>
            <p:cNvCxnSpPr>
              <a:cxnSpLocks/>
            </p:cNvCxnSpPr>
            <p:nvPr/>
          </p:nvCxnSpPr>
          <p:spPr>
            <a:xfrm flipH="1">
              <a:off x="4212908" y="2653620"/>
              <a:ext cx="247024" cy="0"/>
            </a:xfrm>
            <a:prstGeom prst="straightConnector1">
              <a:avLst/>
            </a:prstGeom>
            <a:noFill/>
            <a:ln w="12700" cap="flat" cmpd="sng" algn="ctr">
              <a:solidFill>
                <a:srgbClr val="000000"/>
              </a:solidFill>
              <a:prstDash val="solid"/>
              <a:headEnd type="triangle" w="med" len="sm"/>
              <a:tailEnd type="triangle" w="med" len="sm"/>
            </a:ln>
            <a:effectLst/>
          </p:spPr>
        </p:cxnSp>
        <p:cxnSp>
          <p:nvCxnSpPr>
            <p:cNvPr id="155" name="Straight Connector 154">
              <a:extLst>
                <a:ext uri="{FF2B5EF4-FFF2-40B4-BE49-F238E27FC236}">
                  <a16:creationId xmlns:a16="http://schemas.microsoft.com/office/drawing/2014/main" id="{30EEA912-18C1-41CE-AB2F-189CB32952B4}"/>
                </a:ext>
                <a:ext uri="{C183D7F6-B498-43B3-948B-1728B52AA6E4}">
                  <adec:decorative xmlns:adec="http://schemas.microsoft.com/office/drawing/2017/decorative" val="1"/>
                </a:ext>
              </a:extLst>
            </p:cNvPr>
            <p:cNvCxnSpPr>
              <a:cxnSpLocks/>
            </p:cNvCxnSpPr>
            <p:nvPr/>
          </p:nvCxnSpPr>
          <p:spPr>
            <a:xfrm flipV="1">
              <a:off x="2824957" y="3891718"/>
              <a:ext cx="1318513" cy="0"/>
            </a:xfrm>
            <a:prstGeom prst="line">
              <a:avLst/>
            </a:prstGeom>
            <a:noFill/>
            <a:ln w="6350" cap="flat" cmpd="sng" algn="ctr">
              <a:solidFill>
                <a:srgbClr val="000000">
                  <a:lumMod val="65000"/>
                </a:srgbClr>
              </a:solidFill>
              <a:prstDash val="lgDash"/>
            </a:ln>
            <a:effectLst/>
          </p:spPr>
        </p:cxnSp>
        <p:sp>
          <p:nvSpPr>
            <p:cNvPr id="156" name="Rectangle 155">
              <a:extLst>
                <a:ext uri="{FF2B5EF4-FFF2-40B4-BE49-F238E27FC236}">
                  <a16:creationId xmlns:a16="http://schemas.microsoft.com/office/drawing/2014/main" id="{922A9642-3DD4-4F6F-8CE2-87E637F50D07}"/>
                </a:ext>
              </a:extLst>
            </p:cNvPr>
            <p:cNvSpPr/>
            <p:nvPr/>
          </p:nvSpPr>
          <p:spPr>
            <a:xfrm>
              <a:off x="2995556" y="3407175"/>
              <a:ext cx="1035348" cy="246221"/>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Semibold"/>
                  <a:ea typeface="+mn-ea"/>
                  <a:cs typeface="+mn-cs"/>
                </a:rPr>
                <a:t>Agriculture</a:t>
              </a:r>
            </a:p>
          </p:txBody>
        </p:sp>
        <p:sp>
          <p:nvSpPr>
            <p:cNvPr id="68" name="Rectangle 67">
              <a:extLst>
                <a:ext uri="{FF2B5EF4-FFF2-40B4-BE49-F238E27FC236}">
                  <a16:creationId xmlns:a16="http://schemas.microsoft.com/office/drawing/2014/main" id="{49A6BD35-0785-4DFC-96E8-28029CD13A1E}"/>
                </a:ext>
              </a:extLst>
            </p:cNvPr>
            <p:cNvSpPr/>
            <p:nvPr/>
          </p:nvSpPr>
          <p:spPr>
            <a:xfrm>
              <a:off x="2788008" y="1116272"/>
              <a:ext cx="1245342" cy="246221"/>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lumMod val="65000"/>
                      <a:lumOff val="35000"/>
                    </a:srgbClr>
                  </a:solidFill>
                  <a:effectLst/>
                  <a:uLnTx/>
                  <a:uFillTx/>
                  <a:latin typeface="Segoe UI Semibold"/>
                  <a:ea typeface="+mn-ea"/>
                  <a:cs typeface="+mn-cs"/>
                </a:rPr>
                <a:t>Data sources </a:t>
              </a:r>
            </a:p>
          </p:txBody>
        </p:sp>
      </p:grpSp>
      <p:grpSp>
        <p:nvGrpSpPr>
          <p:cNvPr id="6" name="Group 5" descr="Microsoft Sustainability Manager. Carbon, Water, Waste. Data capture service, Calculation service, Reporting service. Microsoft Cloud for Sustainability data model. Power Platform, Power Apps, Power Automate, Power BI. Dataverse, Data Lake. Microsoft Azure.">
            <a:extLst>
              <a:ext uri="{FF2B5EF4-FFF2-40B4-BE49-F238E27FC236}">
                <a16:creationId xmlns:a16="http://schemas.microsoft.com/office/drawing/2014/main" id="{82E261FA-0EDA-6986-C32F-DBEB9E52B5D3}"/>
              </a:ext>
            </a:extLst>
          </p:cNvPr>
          <p:cNvGrpSpPr/>
          <p:nvPr/>
        </p:nvGrpSpPr>
        <p:grpSpPr>
          <a:xfrm>
            <a:off x="4459932" y="1100883"/>
            <a:ext cx="4805183" cy="5202746"/>
            <a:chOff x="4459932" y="1100883"/>
            <a:chExt cx="4805183" cy="5202746"/>
          </a:xfrm>
        </p:grpSpPr>
        <p:grpSp>
          <p:nvGrpSpPr>
            <p:cNvPr id="5" name="Group 4" descr="Microsoft Sustainability Manager. Carbon, Water, Waste. Data capture service, Calculation service, Reporting service. Microsoft Cloud for Sustainability data model. Power Platform, Power Apps, Power Automate, Power BI. Dataverse, Data Lake. Microsoft Azure.">
              <a:extLst>
                <a:ext uri="{FF2B5EF4-FFF2-40B4-BE49-F238E27FC236}">
                  <a16:creationId xmlns:a16="http://schemas.microsoft.com/office/drawing/2014/main" id="{0998076C-4524-4EE9-A2EC-25819144654F}"/>
                </a:ext>
              </a:extLst>
            </p:cNvPr>
            <p:cNvGrpSpPr/>
            <p:nvPr/>
          </p:nvGrpSpPr>
          <p:grpSpPr>
            <a:xfrm>
              <a:off x="4459932" y="1100883"/>
              <a:ext cx="4805183" cy="5202746"/>
              <a:chOff x="4459932" y="1100883"/>
              <a:chExt cx="4805183" cy="5202746"/>
            </a:xfrm>
          </p:grpSpPr>
          <p:sp>
            <p:nvSpPr>
              <p:cNvPr id="109" name="Rectangle 108">
                <a:extLst>
                  <a:ext uri="{FF2B5EF4-FFF2-40B4-BE49-F238E27FC236}">
                    <a16:creationId xmlns:a16="http://schemas.microsoft.com/office/drawing/2014/main" id="{D2552708-A50D-4D9D-9268-9EB82F703F6F}"/>
                  </a:ext>
                  <a:ext uri="{C183D7F6-B498-43B3-948B-1728B52AA6E4}">
                    <adec:decorative xmlns:adec="http://schemas.microsoft.com/office/drawing/2017/decorative" val="1"/>
                  </a:ext>
                </a:extLst>
              </p:cNvPr>
              <p:cNvSpPr/>
              <p:nvPr/>
            </p:nvSpPr>
            <p:spPr bwMode="auto">
              <a:xfrm>
                <a:off x="4459932" y="1419866"/>
                <a:ext cx="4795540" cy="4228930"/>
              </a:xfrm>
              <a:prstGeom prst="rect">
                <a:avLst/>
              </a:prstGeom>
              <a:solidFill>
                <a:srgbClr val="1A2B46">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600" b="1" i="0" u="none" strike="noStrike" kern="0" cap="none" spc="0" normalizeH="0" baseline="0" noProof="0">
                  <a:ln>
                    <a:noFill/>
                  </a:ln>
                  <a:solidFill>
                    <a:srgbClr val="000000"/>
                  </a:solidFill>
                  <a:effectLst/>
                  <a:uLnTx/>
                  <a:uFillTx/>
                  <a:latin typeface="Segoe UI Semibold"/>
                  <a:ea typeface="+mn-ea"/>
                  <a:cs typeface="+mn-cs"/>
                </a:endParaRPr>
              </a:p>
            </p:txBody>
          </p:sp>
          <p:sp>
            <p:nvSpPr>
              <p:cNvPr id="127" name="Rectangle 126">
                <a:extLst>
                  <a:ext uri="{FF2B5EF4-FFF2-40B4-BE49-F238E27FC236}">
                    <a16:creationId xmlns:a16="http://schemas.microsoft.com/office/drawing/2014/main" id="{258B3DFC-39C1-4126-A4A8-B2E473333AF5}"/>
                  </a:ext>
                </a:extLst>
              </p:cNvPr>
              <p:cNvSpPr/>
              <p:nvPr/>
            </p:nvSpPr>
            <p:spPr>
              <a:xfrm>
                <a:off x="5122451" y="1100883"/>
                <a:ext cx="3470502" cy="276999"/>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Microsoft Sustainability Manager</a:t>
                </a:r>
              </a:p>
            </p:txBody>
          </p:sp>
          <p:sp>
            <p:nvSpPr>
              <p:cNvPr id="128" name="Rectangle 127">
                <a:extLst>
                  <a:ext uri="{FF2B5EF4-FFF2-40B4-BE49-F238E27FC236}">
                    <a16:creationId xmlns:a16="http://schemas.microsoft.com/office/drawing/2014/main" id="{82E96435-A8A7-4BF3-A2A1-438255689ABA}"/>
                  </a:ext>
                </a:extLst>
              </p:cNvPr>
              <p:cNvSpPr/>
              <p:nvPr/>
            </p:nvSpPr>
            <p:spPr>
              <a:xfrm>
                <a:off x="5286164" y="2010046"/>
                <a:ext cx="898348" cy="278201"/>
              </a:xfrm>
              <a:prstGeom prst="rect">
                <a:avLst/>
              </a:prstGeom>
              <a:noFill/>
              <a:ln w="6350" cap="flat" cmpd="sng" algn="ctr">
                <a:noFill/>
                <a:prstDash val="solid"/>
              </a:ln>
              <a:effectLst/>
            </p:spPr>
            <p:txBody>
              <a:bodyPr lIns="91440" tIns="45720" rIns="91440" bIns="4572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a:ea typeface="+mn-ea"/>
                    <a:cs typeface="+mn-cs"/>
                  </a:rPr>
                  <a:t>Carbon</a:t>
                </a:r>
              </a:p>
            </p:txBody>
          </p:sp>
          <p:sp>
            <p:nvSpPr>
              <p:cNvPr id="129" name="Rectangle 128">
                <a:extLst>
                  <a:ext uri="{FF2B5EF4-FFF2-40B4-BE49-F238E27FC236}">
                    <a16:creationId xmlns:a16="http://schemas.microsoft.com/office/drawing/2014/main" id="{F76FEF5E-5C3B-421A-9EAC-09D2C4F15F11}"/>
                  </a:ext>
                </a:extLst>
              </p:cNvPr>
              <p:cNvSpPr/>
              <p:nvPr/>
            </p:nvSpPr>
            <p:spPr>
              <a:xfrm>
                <a:off x="7408268" y="2010046"/>
                <a:ext cx="898348" cy="278201"/>
              </a:xfrm>
              <a:prstGeom prst="rect">
                <a:avLst/>
              </a:prstGeom>
              <a:noFill/>
              <a:ln w="6350" cap="flat" cmpd="sng" algn="ctr">
                <a:noFill/>
                <a:prstDash val="solid"/>
              </a:ln>
              <a:effectLst/>
            </p:spPr>
            <p:txBody>
              <a:bodyPr lIns="91440" tIns="45720" rIns="91440" bIns="4572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a:ea typeface="+mn-ea"/>
                    <a:cs typeface="+mn-cs"/>
                  </a:rPr>
                  <a:t>Waste</a:t>
                </a:r>
              </a:p>
            </p:txBody>
          </p:sp>
          <p:sp>
            <p:nvSpPr>
              <p:cNvPr id="130" name="Rectangle 129">
                <a:extLst>
                  <a:ext uri="{FF2B5EF4-FFF2-40B4-BE49-F238E27FC236}">
                    <a16:creationId xmlns:a16="http://schemas.microsoft.com/office/drawing/2014/main" id="{9B2E2493-6692-4975-B775-7FC85AC55A50}"/>
                  </a:ext>
                </a:extLst>
              </p:cNvPr>
              <p:cNvSpPr/>
              <p:nvPr/>
            </p:nvSpPr>
            <p:spPr>
              <a:xfrm>
                <a:off x="6347216" y="2010046"/>
                <a:ext cx="898348" cy="278201"/>
              </a:xfrm>
              <a:prstGeom prst="rect">
                <a:avLst/>
              </a:prstGeom>
              <a:noFill/>
              <a:ln w="6350" cap="flat" cmpd="sng" algn="ctr">
                <a:noFill/>
                <a:prstDash val="solid"/>
              </a:ln>
              <a:effectLst/>
            </p:spPr>
            <p:txBody>
              <a:bodyPr lIns="91440" tIns="45720" rIns="91440" bIns="4572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a:ea typeface="+mn-ea"/>
                    <a:cs typeface="+mn-cs"/>
                  </a:rPr>
                  <a:t>Water</a:t>
                </a:r>
              </a:p>
            </p:txBody>
          </p:sp>
          <p:sp>
            <p:nvSpPr>
              <p:cNvPr id="131" name="Rectangle 130">
                <a:extLst>
                  <a:ext uri="{FF2B5EF4-FFF2-40B4-BE49-F238E27FC236}">
                    <a16:creationId xmlns:a16="http://schemas.microsoft.com/office/drawing/2014/main" id="{5CBBE848-359F-4F88-A69C-EE3DB4E611AA}"/>
                  </a:ext>
                </a:extLst>
              </p:cNvPr>
              <p:cNvSpPr/>
              <p:nvPr/>
            </p:nvSpPr>
            <p:spPr>
              <a:xfrm>
                <a:off x="4459932" y="5708641"/>
                <a:ext cx="4805183" cy="594988"/>
              </a:xfrm>
              <a:prstGeom prst="rect">
                <a:avLst/>
              </a:prstGeom>
              <a:solidFill>
                <a:srgbClr val="0078D4"/>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Semibold"/>
                    <a:ea typeface="+mn-ea"/>
                    <a:cs typeface="+mn-cs"/>
                  </a:rPr>
                  <a:t>Microsoft Azure</a:t>
                </a:r>
              </a:p>
            </p:txBody>
          </p:sp>
          <p:sp>
            <p:nvSpPr>
              <p:cNvPr id="132" name="Rectangle 131">
                <a:extLst>
                  <a:ext uri="{FF2B5EF4-FFF2-40B4-BE49-F238E27FC236}">
                    <a16:creationId xmlns:a16="http://schemas.microsoft.com/office/drawing/2014/main" id="{C1D4480B-D16B-4DC7-8A54-9A9C03AD5A47}"/>
                  </a:ext>
                  <a:ext uri="{C183D7F6-B498-43B3-948B-1728B52AA6E4}">
                    <adec:decorative xmlns:adec="http://schemas.microsoft.com/office/drawing/2017/decorative" val="1"/>
                  </a:ext>
                </a:extLst>
              </p:cNvPr>
              <p:cNvSpPr/>
              <p:nvPr/>
            </p:nvSpPr>
            <p:spPr>
              <a:xfrm>
                <a:off x="4561668" y="4990109"/>
                <a:ext cx="4563880" cy="501680"/>
              </a:xfrm>
              <a:prstGeom prst="rect">
                <a:avLst/>
              </a:prstGeom>
              <a:solidFill>
                <a:srgbClr val="000000">
                  <a:lumMod val="65000"/>
                  <a:lumOff val="35000"/>
                </a:srgbClr>
              </a:solidFill>
              <a:ln w="635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Segoe UI"/>
                  <a:ea typeface="+mn-ea"/>
                  <a:cs typeface="+mn-cs"/>
                </a:endParaRPr>
              </a:p>
            </p:txBody>
          </p:sp>
          <p:sp>
            <p:nvSpPr>
              <p:cNvPr id="136" name="Rectangle 135">
                <a:extLst>
                  <a:ext uri="{FF2B5EF4-FFF2-40B4-BE49-F238E27FC236}">
                    <a16:creationId xmlns:a16="http://schemas.microsoft.com/office/drawing/2014/main" id="{DD48E80F-352A-4D15-841B-EFE91988ADDD}"/>
                  </a:ext>
                </a:extLst>
              </p:cNvPr>
              <p:cNvSpPr/>
              <p:nvPr/>
            </p:nvSpPr>
            <p:spPr>
              <a:xfrm>
                <a:off x="4616785" y="2330978"/>
                <a:ext cx="1483893" cy="655637"/>
              </a:xfrm>
              <a:prstGeom prst="rect">
                <a:avLst/>
              </a:prstGeom>
              <a:noFill/>
              <a:ln w="6350" cap="flat" cmpd="sng" algn="ctr">
                <a:noFill/>
                <a:prstDash val="solid"/>
              </a:ln>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50E6FF"/>
                    </a:solidFill>
                    <a:effectLst/>
                    <a:uLnTx/>
                    <a:uFillTx/>
                    <a:latin typeface="Segoe UI Semibold"/>
                    <a:ea typeface="+mn-ea"/>
                    <a:cs typeface="+mn-cs"/>
                  </a:rPr>
                  <a:t>Data capture </a:t>
                </a:r>
                <a:br>
                  <a:rPr kumimoji="0" lang="en-US" sz="1600" b="0" i="0" u="none" strike="noStrike" kern="0" cap="none" spc="0" normalizeH="0" baseline="0" noProof="0">
                    <a:ln>
                      <a:noFill/>
                    </a:ln>
                    <a:solidFill>
                      <a:srgbClr val="50E6FF"/>
                    </a:solidFill>
                    <a:effectLst/>
                    <a:uLnTx/>
                    <a:uFillTx/>
                    <a:latin typeface="Segoe UI Semibold"/>
                    <a:ea typeface="+mn-ea"/>
                    <a:cs typeface="+mn-cs"/>
                  </a:rPr>
                </a:br>
                <a:r>
                  <a:rPr kumimoji="0" lang="en-US" sz="1600" b="0" i="0" u="none" strike="noStrike" kern="0" cap="none" spc="0" normalizeH="0" baseline="0" noProof="0">
                    <a:ln>
                      <a:noFill/>
                    </a:ln>
                    <a:solidFill>
                      <a:srgbClr val="50E6FF"/>
                    </a:solidFill>
                    <a:effectLst/>
                    <a:uLnTx/>
                    <a:uFillTx/>
                    <a:latin typeface="Segoe UI Semibold"/>
                    <a:ea typeface="+mn-ea"/>
                    <a:cs typeface="+mn-cs"/>
                  </a:rPr>
                  <a:t>service</a:t>
                </a:r>
              </a:p>
            </p:txBody>
          </p:sp>
          <p:sp>
            <p:nvSpPr>
              <p:cNvPr id="137" name="Rectangle 136">
                <a:extLst>
                  <a:ext uri="{FF2B5EF4-FFF2-40B4-BE49-F238E27FC236}">
                    <a16:creationId xmlns:a16="http://schemas.microsoft.com/office/drawing/2014/main" id="{224A2C74-C606-4F9F-B08B-20370F8E8642}"/>
                  </a:ext>
                </a:extLst>
              </p:cNvPr>
              <p:cNvSpPr/>
              <p:nvPr/>
            </p:nvSpPr>
            <p:spPr>
              <a:xfrm>
                <a:off x="6129499" y="2330978"/>
                <a:ext cx="1483893" cy="655637"/>
              </a:xfrm>
              <a:prstGeom prst="rect">
                <a:avLst/>
              </a:prstGeom>
              <a:noFill/>
              <a:ln w="6350" cap="flat" cmpd="sng" algn="ctr">
                <a:noFill/>
                <a:prstDash val="solid"/>
              </a:ln>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50E6FF"/>
                    </a:solidFill>
                    <a:effectLst/>
                    <a:uLnTx/>
                    <a:uFillTx/>
                    <a:latin typeface="Segoe UI Semibold"/>
                    <a:ea typeface="+mn-ea"/>
                    <a:cs typeface="+mn-cs"/>
                  </a:rPr>
                  <a:t>Calculation </a:t>
                </a:r>
                <a:br>
                  <a:rPr kumimoji="0" lang="en-US" sz="1600" b="0" i="0" u="none" strike="noStrike" kern="0" cap="none" spc="0" normalizeH="0" baseline="0" noProof="0">
                    <a:ln>
                      <a:noFill/>
                    </a:ln>
                    <a:solidFill>
                      <a:srgbClr val="50E6FF"/>
                    </a:solidFill>
                    <a:effectLst/>
                    <a:uLnTx/>
                    <a:uFillTx/>
                    <a:latin typeface="Segoe UI Semibold"/>
                    <a:ea typeface="+mn-ea"/>
                    <a:cs typeface="+mn-cs"/>
                  </a:rPr>
                </a:br>
                <a:r>
                  <a:rPr kumimoji="0" lang="en-US" sz="1600" b="0" i="0" u="none" strike="noStrike" kern="0" cap="none" spc="0" normalizeH="0" baseline="0" noProof="0">
                    <a:ln>
                      <a:noFill/>
                    </a:ln>
                    <a:solidFill>
                      <a:srgbClr val="50E6FF"/>
                    </a:solidFill>
                    <a:effectLst/>
                    <a:uLnTx/>
                    <a:uFillTx/>
                    <a:latin typeface="Segoe UI Semibold"/>
                    <a:ea typeface="+mn-ea"/>
                    <a:cs typeface="+mn-cs"/>
                  </a:rPr>
                  <a:t>service</a:t>
                </a:r>
              </a:p>
            </p:txBody>
          </p:sp>
          <p:sp>
            <p:nvSpPr>
              <p:cNvPr id="138" name="Rectangle 137">
                <a:extLst>
                  <a:ext uri="{FF2B5EF4-FFF2-40B4-BE49-F238E27FC236}">
                    <a16:creationId xmlns:a16="http://schemas.microsoft.com/office/drawing/2014/main" id="{36924089-1AB9-4321-A2A2-D6BC678AE9A8}"/>
                  </a:ext>
                </a:extLst>
              </p:cNvPr>
              <p:cNvSpPr/>
              <p:nvPr/>
            </p:nvSpPr>
            <p:spPr>
              <a:xfrm>
                <a:off x="7478926" y="2338478"/>
                <a:ext cx="1483893" cy="655637"/>
              </a:xfrm>
              <a:prstGeom prst="rect">
                <a:avLst/>
              </a:prstGeom>
              <a:noFill/>
              <a:ln w="6350" cap="flat" cmpd="sng" algn="ctr">
                <a:noFill/>
                <a:prstDash val="solid"/>
              </a:ln>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50E6FF"/>
                    </a:solidFill>
                    <a:effectLst/>
                    <a:uLnTx/>
                    <a:uFillTx/>
                    <a:latin typeface="Segoe UI Semibold"/>
                    <a:ea typeface="+mn-ea"/>
                    <a:cs typeface="+mn-cs"/>
                  </a:rPr>
                  <a:t>Reporting </a:t>
                </a:r>
                <a:br>
                  <a:rPr kumimoji="0" lang="en-US" sz="1600" b="0" i="0" u="none" strike="noStrike" kern="0" cap="none" spc="0" normalizeH="0" baseline="0" noProof="0">
                    <a:ln>
                      <a:noFill/>
                    </a:ln>
                    <a:solidFill>
                      <a:srgbClr val="50E6FF"/>
                    </a:solidFill>
                    <a:effectLst/>
                    <a:uLnTx/>
                    <a:uFillTx/>
                    <a:latin typeface="Segoe UI Semibold"/>
                    <a:ea typeface="+mn-ea"/>
                    <a:cs typeface="+mn-cs"/>
                  </a:rPr>
                </a:br>
                <a:r>
                  <a:rPr kumimoji="0" lang="en-US" sz="1600" b="0" i="0" u="none" strike="noStrike" kern="0" cap="none" spc="0" normalizeH="0" baseline="0" noProof="0">
                    <a:ln>
                      <a:noFill/>
                    </a:ln>
                    <a:solidFill>
                      <a:srgbClr val="50E6FF"/>
                    </a:solidFill>
                    <a:effectLst/>
                    <a:uLnTx/>
                    <a:uFillTx/>
                    <a:latin typeface="Segoe UI Semibold"/>
                    <a:ea typeface="+mn-ea"/>
                    <a:cs typeface="+mn-cs"/>
                  </a:rPr>
                  <a:t>service</a:t>
                </a:r>
              </a:p>
            </p:txBody>
          </p:sp>
          <p:sp>
            <p:nvSpPr>
              <p:cNvPr id="139" name="Rectangle 138">
                <a:extLst>
                  <a:ext uri="{FF2B5EF4-FFF2-40B4-BE49-F238E27FC236}">
                    <a16:creationId xmlns:a16="http://schemas.microsoft.com/office/drawing/2014/main" id="{E855E541-4608-4AE9-9E6E-C92897D2BA24}"/>
                  </a:ext>
                  <a:ext uri="{C183D7F6-B498-43B3-948B-1728B52AA6E4}">
                    <adec:decorative xmlns:adec="http://schemas.microsoft.com/office/drawing/2017/decorative" val="1"/>
                  </a:ext>
                </a:extLst>
              </p:cNvPr>
              <p:cNvSpPr/>
              <p:nvPr/>
            </p:nvSpPr>
            <p:spPr>
              <a:xfrm>
                <a:off x="4562226" y="3100466"/>
                <a:ext cx="4563880" cy="655637"/>
              </a:xfrm>
              <a:prstGeom prst="rect">
                <a:avLst/>
              </a:prstGeom>
              <a:solidFill>
                <a:schemeClr val="accent3"/>
              </a:solidFill>
              <a:ln w="635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Microsoft Cloud for Sustainability data model</a:t>
                </a:r>
              </a:p>
            </p:txBody>
          </p:sp>
          <p:sp>
            <p:nvSpPr>
              <p:cNvPr id="140" name="Rectangle 139">
                <a:extLst>
                  <a:ext uri="{FF2B5EF4-FFF2-40B4-BE49-F238E27FC236}">
                    <a16:creationId xmlns:a16="http://schemas.microsoft.com/office/drawing/2014/main" id="{6F1E4323-DF90-43C1-B50A-EDA29A5E4993}"/>
                  </a:ext>
                  <a:ext uri="{C183D7F6-B498-43B3-948B-1728B52AA6E4}">
                    <adec:decorative xmlns:adec="http://schemas.microsoft.com/office/drawing/2017/decorative" val="1"/>
                  </a:ext>
                </a:extLst>
              </p:cNvPr>
              <p:cNvSpPr/>
              <p:nvPr/>
            </p:nvSpPr>
            <p:spPr>
              <a:xfrm>
                <a:off x="4561668" y="3869954"/>
                <a:ext cx="4563880" cy="1006304"/>
              </a:xfrm>
              <a:prstGeom prst="rect">
                <a:avLst/>
              </a:prstGeom>
              <a:solidFill>
                <a:srgbClr val="000000">
                  <a:lumMod val="65000"/>
                  <a:lumOff val="35000"/>
                </a:srgbClr>
              </a:solidFill>
              <a:ln w="6350" cap="flat" cmpd="sng" algn="ctr">
                <a:noFill/>
                <a:prstDash val="solid"/>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Power Platform</a:t>
                </a:r>
              </a:p>
            </p:txBody>
          </p:sp>
          <p:sp>
            <p:nvSpPr>
              <p:cNvPr id="141" name="Rectangle 140">
                <a:extLst>
                  <a:ext uri="{FF2B5EF4-FFF2-40B4-BE49-F238E27FC236}">
                    <a16:creationId xmlns:a16="http://schemas.microsoft.com/office/drawing/2014/main" id="{03C6BA8E-D9F5-42B4-BD08-8CD78ACE6D5C}"/>
                  </a:ext>
                </a:extLst>
              </p:cNvPr>
              <p:cNvSpPr/>
              <p:nvPr/>
            </p:nvSpPr>
            <p:spPr>
              <a:xfrm>
                <a:off x="4696378" y="4243529"/>
                <a:ext cx="997799" cy="508864"/>
              </a:xfrm>
              <a:prstGeom prst="rect">
                <a:avLst/>
              </a:prstGeom>
              <a:noFill/>
              <a:ln w="6350" cap="flat" cmpd="sng" algn="ctr">
                <a:noFill/>
                <a:prstDash val="solid"/>
              </a:ln>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a:ea typeface="+mn-ea"/>
                    <a:cs typeface="+mn-cs"/>
                  </a:rPr>
                  <a:t>Power </a:t>
                </a:r>
                <a:br>
                  <a:rPr kumimoji="0" lang="en-US" sz="1600" b="0" i="0" u="none" strike="noStrike" kern="0" cap="none" spc="0" normalizeH="0" baseline="0" noProof="0">
                    <a:ln>
                      <a:noFill/>
                    </a:ln>
                    <a:solidFill>
                      <a:srgbClr val="FFFFFF"/>
                    </a:solidFill>
                    <a:effectLst/>
                    <a:uLnTx/>
                    <a:uFillTx/>
                    <a:latin typeface="Segoe UI"/>
                    <a:ea typeface="+mn-ea"/>
                    <a:cs typeface="+mn-cs"/>
                  </a:rPr>
                </a:br>
                <a:r>
                  <a:rPr kumimoji="0" lang="en-US" sz="1600" b="0" i="0" u="none" strike="noStrike" kern="0" cap="none" spc="0" normalizeH="0" baseline="0" noProof="0">
                    <a:ln>
                      <a:noFill/>
                    </a:ln>
                    <a:solidFill>
                      <a:srgbClr val="FFFFFF"/>
                    </a:solidFill>
                    <a:effectLst/>
                    <a:uLnTx/>
                    <a:uFillTx/>
                    <a:latin typeface="Segoe UI"/>
                    <a:ea typeface="+mn-ea"/>
                    <a:cs typeface="+mn-cs"/>
                  </a:rPr>
                  <a:t>Apps</a:t>
                </a:r>
              </a:p>
            </p:txBody>
          </p:sp>
          <p:sp>
            <p:nvSpPr>
              <p:cNvPr id="142" name="Rectangle 141">
                <a:extLst>
                  <a:ext uri="{FF2B5EF4-FFF2-40B4-BE49-F238E27FC236}">
                    <a16:creationId xmlns:a16="http://schemas.microsoft.com/office/drawing/2014/main" id="{6448CA72-9D32-4E6A-8931-2A7087ED54FD}"/>
                  </a:ext>
                </a:extLst>
              </p:cNvPr>
              <p:cNvSpPr/>
              <p:nvPr/>
            </p:nvSpPr>
            <p:spPr>
              <a:xfrm>
                <a:off x="6372048" y="4243529"/>
                <a:ext cx="997799" cy="508864"/>
              </a:xfrm>
              <a:prstGeom prst="rect">
                <a:avLst/>
              </a:prstGeom>
              <a:noFill/>
              <a:ln w="6350" cap="flat" cmpd="sng" algn="ctr">
                <a:noFill/>
                <a:prstDash val="solid"/>
              </a:ln>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a:ea typeface="+mn-ea"/>
                    <a:cs typeface="+mn-cs"/>
                  </a:rPr>
                  <a:t>Power Automate</a:t>
                </a:r>
              </a:p>
            </p:txBody>
          </p:sp>
          <p:sp>
            <p:nvSpPr>
              <p:cNvPr id="143" name="Rectangle 142">
                <a:extLst>
                  <a:ext uri="{FF2B5EF4-FFF2-40B4-BE49-F238E27FC236}">
                    <a16:creationId xmlns:a16="http://schemas.microsoft.com/office/drawing/2014/main" id="{E7C65B88-D6B7-414F-A7E8-8688DE8A563A}"/>
                  </a:ext>
                </a:extLst>
              </p:cNvPr>
              <p:cNvSpPr/>
              <p:nvPr/>
            </p:nvSpPr>
            <p:spPr>
              <a:xfrm>
                <a:off x="8047717" y="4243529"/>
                <a:ext cx="997799" cy="508864"/>
              </a:xfrm>
              <a:prstGeom prst="rect">
                <a:avLst/>
              </a:prstGeom>
              <a:noFill/>
              <a:ln w="6350" cap="flat" cmpd="sng" algn="ctr">
                <a:noFill/>
                <a:prstDash val="solid"/>
              </a:ln>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a:ea typeface="+mn-ea"/>
                    <a:cs typeface="+mn-cs"/>
                  </a:rPr>
                  <a:t>Power BI</a:t>
                </a:r>
              </a:p>
            </p:txBody>
          </p:sp>
          <p:sp>
            <p:nvSpPr>
              <p:cNvPr id="157" name="Oval 156">
                <a:extLst>
                  <a:ext uri="{FF2B5EF4-FFF2-40B4-BE49-F238E27FC236}">
                    <a16:creationId xmlns:a16="http://schemas.microsoft.com/office/drawing/2014/main" id="{FA942268-5794-4E00-905C-E3B9B09A19D5}"/>
                  </a:ext>
                  <a:ext uri="{C183D7F6-B498-43B3-948B-1728B52AA6E4}">
                    <adec:decorative xmlns:adec="http://schemas.microsoft.com/office/drawing/2017/decorative" val="1"/>
                  </a:ext>
                </a:extLst>
              </p:cNvPr>
              <p:cNvSpPr/>
              <p:nvPr/>
            </p:nvSpPr>
            <p:spPr bwMode="auto">
              <a:xfrm>
                <a:off x="5546375" y="1586063"/>
                <a:ext cx="374365" cy="374365"/>
              </a:xfrm>
              <a:prstGeom prst="ellipse">
                <a:avLst/>
              </a:prstGeom>
              <a:solidFill>
                <a:srgbClr val="000000"/>
              </a:solidFill>
              <a:ln w="10795" cap="flat" cmpd="sng" algn="ctr">
                <a:solidFill>
                  <a:srgbClr val="FFFFFF"/>
                </a:solid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a:ea typeface="+mn-ea"/>
                  <a:cs typeface="+mn-cs"/>
                </a:endParaRPr>
              </a:p>
            </p:txBody>
          </p:sp>
          <p:sp>
            <p:nvSpPr>
              <p:cNvPr id="158" name="Oval 157">
                <a:extLst>
                  <a:ext uri="{FF2B5EF4-FFF2-40B4-BE49-F238E27FC236}">
                    <a16:creationId xmlns:a16="http://schemas.microsoft.com/office/drawing/2014/main" id="{0F9DDDE1-D960-462C-B698-D7654910BDC1}"/>
                  </a:ext>
                  <a:ext uri="{C183D7F6-B498-43B3-948B-1728B52AA6E4}">
                    <adec:decorative xmlns:adec="http://schemas.microsoft.com/office/drawing/2017/decorative" val="1"/>
                  </a:ext>
                </a:extLst>
              </p:cNvPr>
              <p:cNvSpPr/>
              <p:nvPr/>
            </p:nvSpPr>
            <p:spPr bwMode="auto">
              <a:xfrm>
                <a:off x="6630296" y="1586063"/>
                <a:ext cx="374365" cy="374365"/>
              </a:xfrm>
              <a:prstGeom prst="ellipse">
                <a:avLst/>
              </a:prstGeom>
              <a:solidFill>
                <a:srgbClr val="000000"/>
              </a:solidFill>
              <a:ln w="10795" cap="flat" cmpd="sng" algn="ctr">
                <a:solidFill>
                  <a:srgbClr val="FFFFFF"/>
                </a:solid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a:ea typeface="+mn-ea"/>
                  <a:cs typeface="+mn-cs"/>
                </a:endParaRPr>
              </a:p>
            </p:txBody>
          </p:sp>
          <p:sp>
            <p:nvSpPr>
              <p:cNvPr id="159" name="Oval 158">
                <a:extLst>
                  <a:ext uri="{FF2B5EF4-FFF2-40B4-BE49-F238E27FC236}">
                    <a16:creationId xmlns:a16="http://schemas.microsoft.com/office/drawing/2014/main" id="{4FB5E78E-22D4-45B2-997C-89A059E7338B}"/>
                  </a:ext>
                  <a:ext uri="{C183D7F6-B498-43B3-948B-1728B52AA6E4}">
                    <adec:decorative xmlns:adec="http://schemas.microsoft.com/office/drawing/2017/decorative" val="1"/>
                  </a:ext>
                </a:extLst>
              </p:cNvPr>
              <p:cNvSpPr/>
              <p:nvPr/>
            </p:nvSpPr>
            <p:spPr bwMode="auto">
              <a:xfrm>
                <a:off x="7673352" y="1586063"/>
                <a:ext cx="374365" cy="374365"/>
              </a:xfrm>
              <a:prstGeom prst="ellipse">
                <a:avLst/>
              </a:prstGeom>
              <a:solidFill>
                <a:srgbClr val="000000"/>
              </a:solidFill>
              <a:ln w="10795" cap="flat" cmpd="sng" algn="ctr">
                <a:solidFill>
                  <a:srgbClr val="FFFFFF"/>
                </a:solid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a:ea typeface="+mn-ea"/>
                  <a:cs typeface="+mn-cs"/>
                </a:endParaRPr>
              </a:p>
            </p:txBody>
          </p:sp>
          <p:grpSp>
            <p:nvGrpSpPr>
              <p:cNvPr id="160" name="Group 159" descr="Water logo">
                <a:extLst>
                  <a:ext uri="{FF2B5EF4-FFF2-40B4-BE49-F238E27FC236}">
                    <a16:creationId xmlns:a16="http://schemas.microsoft.com/office/drawing/2014/main" id="{C829DCC1-6F73-4CF8-ABF8-20838A5170F5}"/>
                  </a:ext>
                </a:extLst>
              </p:cNvPr>
              <p:cNvGrpSpPr/>
              <p:nvPr/>
            </p:nvGrpSpPr>
            <p:grpSpPr>
              <a:xfrm>
                <a:off x="6731235" y="1651103"/>
                <a:ext cx="172539" cy="244284"/>
                <a:chOff x="9263148" y="2122008"/>
                <a:chExt cx="349964" cy="495488"/>
              </a:xfrm>
            </p:grpSpPr>
            <p:sp>
              <p:nvSpPr>
                <p:cNvPr id="161" name="Freeform: Shape 160">
                  <a:extLst>
                    <a:ext uri="{FF2B5EF4-FFF2-40B4-BE49-F238E27FC236}">
                      <a16:creationId xmlns:a16="http://schemas.microsoft.com/office/drawing/2014/main" id="{D71F8434-712B-484E-8265-35C7A9DA2107}"/>
                    </a:ext>
                  </a:extLst>
                </p:cNvPr>
                <p:cNvSpPr/>
                <p:nvPr/>
              </p:nvSpPr>
              <p:spPr bwMode="auto">
                <a:xfrm>
                  <a:off x="9263148" y="2122008"/>
                  <a:ext cx="204173" cy="495488"/>
                </a:xfrm>
                <a:custGeom>
                  <a:avLst/>
                  <a:gdLst>
                    <a:gd name="connsiteX0" fmla="*/ 175179 w 204173"/>
                    <a:gd name="connsiteY0" fmla="*/ 0 h 495488"/>
                    <a:gd name="connsiteX1" fmla="*/ 202793 w 204173"/>
                    <a:gd name="connsiteY1" fmla="*/ 26583 h 495488"/>
                    <a:gd name="connsiteX2" fmla="*/ 204173 w 204173"/>
                    <a:gd name="connsiteY2" fmla="*/ 28085 h 495488"/>
                    <a:gd name="connsiteX3" fmla="*/ 204173 w 204173"/>
                    <a:gd name="connsiteY3" fmla="*/ 489575 h 495488"/>
                    <a:gd name="connsiteX4" fmla="*/ 175179 w 204173"/>
                    <a:gd name="connsiteY4" fmla="*/ 495488 h 495488"/>
                    <a:gd name="connsiteX5" fmla="*/ 414 w 204173"/>
                    <a:gd name="connsiteY5" fmla="*/ 320094 h 495488"/>
                    <a:gd name="connsiteX6" fmla="*/ 175179 w 204173"/>
                    <a:gd name="connsiteY6" fmla="*/ 0 h 49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173" h="495488">
                      <a:moveTo>
                        <a:pt x="175179" y="0"/>
                      </a:moveTo>
                      <a:cubicBezTo>
                        <a:pt x="175179" y="0"/>
                        <a:pt x="186238" y="9592"/>
                        <a:pt x="202793" y="26583"/>
                      </a:cubicBezTo>
                      <a:lnTo>
                        <a:pt x="204173" y="28085"/>
                      </a:lnTo>
                      <a:lnTo>
                        <a:pt x="204173" y="489575"/>
                      </a:lnTo>
                      <a:lnTo>
                        <a:pt x="175179" y="495488"/>
                      </a:lnTo>
                      <a:cubicBezTo>
                        <a:pt x="79058" y="495488"/>
                        <a:pt x="414" y="416561"/>
                        <a:pt x="414" y="320094"/>
                      </a:cubicBezTo>
                      <a:cubicBezTo>
                        <a:pt x="414" y="320094"/>
                        <a:pt x="-17063" y="177587"/>
                        <a:pt x="175179" y="0"/>
                      </a:cubicBezTo>
                      <a:close/>
                    </a:path>
                  </a:pathLst>
                </a:custGeom>
                <a:solidFill>
                  <a:srgbClr val="243A5E"/>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a:ea typeface="+mn-ea"/>
                    <a:cs typeface="+mn-cs"/>
                  </a:endParaRPr>
                </a:p>
              </p:txBody>
            </p:sp>
            <p:sp>
              <p:nvSpPr>
                <p:cNvPr id="162" name="Freeform: Shape 161">
                  <a:extLst>
                    <a:ext uri="{FF2B5EF4-FFF2-40B4-BE49-F238E27FC236}">
                      <a16:creationId xmlns:a16="http://schemas.microsoft.com/office/drawing/2014/main" id="{599AD580-6C1F-4D6A-9131-5F2A0994932A}"/>
                    </a:ext>
                  </a:extLst>
                </p:cNvPr>
                <p:cNvSpPr/>
                <p:nvPr/>
              </p:nvSpPr>
              <p:spPr bwMode="auto">
                <a:xfrm>
                  <a:off x="9467321" y="2150093"/>
                  <a:ext cx="145791" cy="461490"/>
                </a:xfrm>
                <a:custGeom>
                  <a:avLst/>
                  <a:gdLst>
                    <a:gd name="connsiteX0" fmla="*/ 0 w 145791"/>
                    <a:gd name="connsiteY0" fmla="*/ 0 h 461490"/>
                    <a:gd name="connsiteX1" fmla="*/ 26879 w 145791"/>
                    <a:gd name="connsiteY1" fmla="*/ 29261 h 461490"/>
                    <a:gd name="connsiteX2" fmla="*/ 145771 w 145791"/>
                    <a:gd name="connsiteY2" fmla="*/ 292009 h 461490"/>
                    <a:gd name="connsiteX3" fmla="*/ 38864 w 145791"/>
                    <a:gd name="connsiteY3" fmla="*/ 453563 h 461490"/>
                    <a:gd name="connsiteX4" fmla="*/ 0 w 145791"/>
                    <a:gd name="connsiteY4" fmla="*/ 461490 h 461490"/>
                    <a:gd name="connsiteX5" fmla="*/ 0 w 145791"/>
                    <a:gd name="connsiteY5" fmla="*/ 0 h 46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791" h="461490">
                      <a:moveTo>
                        <a:pt x="0" y="0"/>
                      </a:moveTo>
                      <a:lnTo>
                        <a:pt x="26879" y="29261"/>
                      </a:lnTo>
                      <a:cubicBezTo>
                        <a:pt x="78528" y="88867"/>
                        <a:pt x="147137" y="187869"/>
                        <a:pt x="145771" y="292009"/>
                      </a:cubicBezTo>
                      <a:cubicBezTo>
                        <a:pt x="145771" y="364359"/>
                        <a:pt x="101534" y="426843"/>
                        <a:pt x="38864" y="453563"/>
                      </a:cubicBezTo>
                      <a:lnTo>
                        <a:pt x="0" y="461490"/>
                      </a:lnTo>
                      <a:lnTo>
                        <a:pt x="0" y="0"/>
                      </a:lnTo>
                      <a:close/>
                    </a:path>
                  </a:pathLst>
                </a:custGeom>
                <a:solidFill>
                  <a:srgbClr val="0078D4"/>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a:ea typeface="+mn-ea"/>
                    <a:cs typeface="+mn-cs"/>
                  </a:endParaRPr>
                </a:p>
              </p:txBody>
            </p:sp>
          </p:grpSp>
          <p:pic>
            <p:nvPicPr>
              <p:cNvPr id="163" name="Picture 162" descr="Waste icon">
                <a:extLst>
                  <a:ext uri="{FF2B5EF4-FFF2-40B4-BE49-F238E27FC236}">
                    <a16:creationId xmlns:a16="http://schemas.microsoft.com/office/drawing/2014/main" id="{013F5FDB-36FB-4594-B52E-25203CB9CC7E}"/>
                  </a:ext>
                </a:extLst>
              </p:cNvPr>
              <p:cNvPicPr>
                <a:picLocks noChangeAspect="1"/>
              </p:cNvPicPr>
              <p:nvPr/>
            </p:nvPicPr>
            <p:blipFill>
              <a:blip r:embed="rId6"/>
              <a:stretch>
                <a:fillRect/>
              </a:stretch>
            </p:blipFill>
            <p:spPr>
              <a:xfrm>
                <a:off x="7741338" y="1653960"/>
                <a:ext cx="238392" cy="238570"/>
              </a:xfrm>
              <a:prstGeom prst="rect">
                <a:avLst/>
              </a:prstGeom>
            </p:spPr>
          </p:pic>
          <p:grpSp>
            <p:nvGrpSpPr>
              <p:cNvPr id="164" name="accelerate" descr="accelerate">
                <a:extLst>
                  <a:ext uri="{FF2B5EF4-FFF2-40B4-BE49-F238E27FC236}">
                    <a16:creationId xmlns:a16="http://schemas.microsoft.com/office/drawing/2014/main" id="{E7EA9410-BB09-43F7-8CEC-9A79E629B6D2}"/>
                  </a:ext>
                </a:extLst>
              </p:cNvPr>
              <p:cNvGrpSpPr/>
              <p:nvPr/>
            </p:nvGrpSpPr>
            <p:grpSpPr>
              <a:xfrm>
                <a:off x="5631622" y="1671327"/>
                <a:ext cx="203834" cy="203836"/>
                <a:chOff x="3552614" y="3048383"/>
                <a:chExt cx="406193" cy="406193"/>
              </a:xfrm>
            </p:grpSpPr>
            <p:sp>
              <p:nvSpPr>
                <p:cNvPr id="165" name="Oval 236">
                  <a:extLst>
                    <a:ext uri="{FF2B5EF4-FFF2-40B4-BE49-F238E27FC236}">
                      <a16:creationId xmlns:a16="http://schemas.microsoft.com/office/drawing/2014/main" id="{A0450ED8-07C0-410B-ABFB-2A6D5748E19E}"/>
                    </a:ext>
                  </a:extLst>
                </p:cNvPr>
                <p:cNvSpPr>
                  <a:spLocks noChangeArrowheads="1"/>
                </p:cNvSpPr>
                <p:nvPr/>
              </p:nvSpPr>
              <p:spPr bwMode="auto">
                <a:xfrm>
                  <a:off x="3702018" y="3048383"/>
                  <a:ext cx="256789" cy="255232"/>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66" name="Oval 237">
                  <a:extLst>
                    <a:ext uri="{FF2B5EF4-FFF2-40B4-BE49-F238E27FC236}">
                      <a16:creationId xmlns:a16="http://schemas.microsoft.com/office/drawing/2014/main" id="{CE54115B-DA60-416D-A14B-74ABBF5271BD}"/>
                    </a:ext>
                  </a:extLst>
                </p:cNvPr>
                <p:cNvSpPr>
                  <a:spLocks noChangeArrowheads="1"/>
                </p:cNvSpPr>
                <p:nvPr/>
              </p:nvSpPr>
              <p:spPr bwMode="auto">
                <a:xfrm>
                  <a:off x="3594634" y="3325403"/>
                  <a:ext cx="85597" cy="85597"/>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67" name="Oval 238">
                  <a:extLst>
                    <a:ext uri="{FF2B5EF4-FFF2-40B4-BE49-F238E27FC236}">
                      <a16:creationId xmlns:a16="http://schemas.microsoft.com/office/drawing/2014/main" id="{404724CB-DE1D-4ABA-A33F-502C31A27A11}"/>
                    </a:ext>
                  </a:extLst>
                </p:cNvPr>
                <p:cNvSpPr>
                  <a:spLocks noChangeArrowheads="1"/>
                </p:cNvSpPr>
                <p:nvPr/>
              </p:nvSpPr>
              <p:spPr bwMode="auto">
                <a:xfrm>
                  <a:off x="3552614" y="3411000"/>
                  <a:ext cx="42020" cy="43576"/>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grpSp>
        </p:grpSp>
        <p:sp>
          <p:nvSpPr>
            <p:cNvPr id="72" name="Rectangle 71">
              <a:extLst>
                <a:ext uri="{FF2B5EF4-FFF2-40B4-BE49-F238E27FC236}">
                  <a16:creationId xmlns:a16="http://schemas.microsoft.com/office/drawing/2014/main" id="{2EAA62C5-F9EA-4DD8-985E-4957335374C6}"/>
                </a:ext>
              </a:extLst>
            </p:cNvPr>
            <p:cNvSpPr/>
            <p:nvPr/>
          </p:nvSpPr>
          <p:spPr>
            <a:xfrm>
              <a:off x="5431164" y="4990109"/>
              <a:ext cx="997799" cy="501679"/>
            </a:xfrm>
            <a:prstGeom prst="rect">
              <a:avLst/>
            </a:prstGeom>
            <a:noFill/>
            <a:ln w="6350" cap="flat" cmpd="sng" algn="ctr">
              <a:noFill/>
              <a:prstDash val="solid"/>
            </a:ln>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a:ea typeface="+mn-ea"/>
                  <a:cs typeface="+mn-cs"/>
                </a:rPr>
                <a:t>Dataverse</a:t>
              </a:r>
            </a:p>
          </p:txBody>
        </p:sp>
        <p:sp>
          <p:nvSpPr>
            <p:cNvPr id="73" name="Rectangle 72">
              <a:extLst>
                <a:ext uri="{FF2B5EF4-FFF2-40B4-BE49-F238E27FC236}">
                  <a16:creationId xmlns:a16="http://schemas.microsoft.com/office/drawing/2014/main" id="{9A72CC72-1B01-460A-8A1E-7134B50F991A}"/>
                </a:ext>
              </a:extLst>
            </p:cNvPr>
            <p:cNvSpPr/>
            <p:nvPr/>
          </p:nvSpPr>
          <p:spPr>
            <a:xfrm>
              <a:off x="7306405" y="4990109"/>
              <a:ext cx="997799" cy="501679"/>
            </a:xfrm>
            <a:prstGeom prst="rect">
              <a:avLst/>
            </a:prstGeom>
            <a:noFill/>
            <a:ln w="6350" cap="flat" cmpd="sng" algn="ctr">
              <a:noFill/>
              <a:prstDash val="solid"/>
            </a:ln>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a:ea typeface="+mn-ea"/>
                  <a:cs typeface="+mn-cs"/>
                </a:rPr>
                <a:t>Data Lake</a:t>
              </a:r>
            </a:p>
          </p:txBody>
        </p:sp>
      </p:grpSp>
      <p:grpSp>
        <p:nvGrpSpPr>
          <p:cNvPr id="4" name="Group 3" descr="Ecosystem. Report providers. Governance partners. Partner solutions.">
            <a:extLst>
              <a:ext uri="{FF2B5EF4-FFF2-40B4-BE49-F238E27FC236}">
                <a16:creationId xmlns:a16="http://schemas.microsoft.com/office/drawing/2014/main" id="{FA85344E-977F-4A16-873D-703E600F6AD5}"/>
              </a:ext>
            </a:extLst>
          </p:cNvPr>
          <p:cNvGrpSpPr/>
          <p:nvPr/>
        </p:nvGrpSpPr>
        <p:grpSpPr>
          <a:xfrm>
            <a:off x="9174282" y="1085494"/>
            <a:ext cx="2369361" cy="5218135"/>
            <a:chOff x="9174282" y="1085494"/>
            <a:chExt cx="2369361" cy="5218135"/>
          </a:xfrm>
        </p:grpSpPr>
        <p:sp>
          <p:nvSpPr>
            <p:cNvPr id="106" name="Rectangle 105">
              <a:extLst>
                <a:ext uri="{FF2B5EF4-FFF2-40B4-BE49-F238E27FC236}">
                  <a16:creationId xmlns:a16="http://schemas.microsoft.com/office/drawing/2014/main" id="{B162366A-7354-4F2E-A58C-DEC9B9CF7B2F}"/>
                </a:ext>
                <a:ext uri="{C183D7F6-B498-43B3-948B-1728B52AA6E4}">
                  <adec:decorative xmlns:adec="http://schemas.microsoft.com/office/drawing/2017/decorative" val="1"/>
                </a:ext>
              </a:extLst>
            </p:cNvPr>
            <p:cNvSpPr/>
            <p:nvPr/>
          </p:nvSpPr>
          <p:spPr bwMode="auto">
            <a:xfrm>
              <a:off x="9463224" y="1419865"/>
              <a:ext cx="2080419" cy="1554480"/>
            </a:xfrm>
            <a:prstGeom prst="rect">
              <a:avLst/>
            </a:prstGeom>
            <a:solidFill>
              <a:srgbClr val="000000">
                <a:lumMod val="75000"/>
                <a:lumOff val="2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Segoe UI Semibold"/>
                  <a:ea typeface="+mn-ea"/>
                  <a:cs typeface="+mn-cs"/>
                </a:rPr>
                <a:t>Report providers</a:t>
              </a:r>
            </a:p>
          </p:txBody>
        </p:sp>
        <p:sp>
          <p:nvSpPr>
            <p:cNvPr id="107" name="Rectangle 106">
              <a:extLst>
                <a:ext uri="{FF2B5EF4-FFF2-40B4-BE49-F238E27FC236}">
                  <a16:creationId xmlns:a16="http://schemas.microsoft.com/office/drawing/2014/main" id="{1D50A0F3-5F04-40D7-85B4-F3C2A86B661E}"/>
                </a:ext>
                <a:ext uri="{C183D7F6-B498-43B3-948B-1728B52AA6E4}">
                  <adec:decorative xmlns:adec="http://schemas.microsoft.com/office/drawing/2017/decorative" val="1"/>
                </a:ext>
              </a:extLst>
            </p:cNvPr>
            <p:cNvSpPr/>
            <p:nvPr/>
          </p:nvSpPr>
          <p:spPr bwMode="auto">
            <a:xfrm>
              <a:off x="9463222" y="4749149"/>
              <a:ext cx="2080421" cy="1554480"/>
            </a:xfrm>
            <a:prstGeom prst="rect">
              <a:avLst/>
            </a:prstGeom>
            <a:solidFill>
              <a:srgbClr val="000000">
                <a:lumMod val="75000"/>
                <a:lumOff val="2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Segoe UI Semibold"/>
                  <a:ea typeface="+mn-ea"/>
                  <a:cs typeface="+mn-cs"/>
                </a:rPr>
                <a:t>Partner solutions</a:t>
              </a:r>
            </a:p>
          </p:txBody>
        </p:sp>
        <p:cxnSp>
          <p:nvCxnSpPr>
            <p:cNvPr id="148" name="Straight Arrow Connector 147">
              <a:extLst>
                <a:ext uri="{FF2B5EF4-FFF2-40B4-BE49-F238E27FC236}">
                  <a16:creationId xmlns:a16="http://schemas.microsoft.com/office/drawing/2014/main" id="{197924AA-E5D8-4D02-9F3A-01FE8C7687A6}"/>
                </a:ext>
                <a:ext uri="{C183D7F6-B498-43B3-948B-1728B52AA6E4}">
                  <adec:decorative xmlns:adec="http://schemas.microsoft.com/office/drawing/2017/decorative" val="1"/>
                </a:ext>
              </a:extLst>
            </p:cNvPr>
            <p:cNvCxnSpPr>
              <a:cxnSpLocks/>
            </p:cNvCxnSpPr>
            <p:nvPr/>
          </p:nvCxnSpPr>
          <p:spPr>
            <a:xfrm flipH="1">
              <a:off x="9174282" y="2653620"/>
              <a:ext cx="288940" cy="0"/>
            </a:xfrm>
            <a:prstGeom prst="straightConnector1">
              <a:avLst/>
            </a:prstGeom>
            <a:noFill/>
            <a:ln w="12700" cap="flat" cmpd="sng" algn="ctr">
              <a:solidFill>
                <a:schemeClr val="accent1"/>
              </a:solidFill>
              <a:prstDash val="solid"/>
              <a:headEnd type="triangle" w="med" len="sm"/>
              <a:tailEnd type="triangle" w="med" len="sm"/>
            </a:ln>
            <a:effectLst/>
          </p:spPr>
        </p:cxnSp>
        <p:sp>
          <p:nvSpPr>
            <p:cNvPr id="150" name="Rectangle 149">
              <a:extLst>
                <a:ext uri="{FF2B5EF4-FFF2-40B4-BE49-F238E27FC236}">
                  <a16:creationId xmlns:a16="http://schemas.microsoft.com/office/drawing/2014/main" id="{BE5EBA9C-BC7B-48E6-97E1-14AB850A9FB7}"/>
                </a:ext>
              </a:extLst>
            </p:cNvPr>
            <p:cNvSpPr/>
            <p:nvPr/>
          </p:nvSpPr>
          <p:spPr>
            <a:xfrm>
              <a:off x="9667046" y="1085494"/>
              <a:ext cx="1672774" cy="307777"/>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85000"/>
                      <a:lumOff val="15000"/>
                    </a:srgbClr>
                  </a:solidFill>
                  <a:effectLst/>
                  <a:uLnTx/>
                  <a:uFillTx/>
                  <a:latin typeface="Segoe UI Semibold"/>
                  <a:ea typeface="+mn-ea"/>
                  <a:cs typeface="+mn-cs"/>
                </a:rPr>
                <a:t>Ecosystem</a:t>
              </a:r>
            </a:p>
          </p:txBody>
        </p:sp>
        <p:cxnSp>
          <p:nvCxnSpPr>
            <p:cNvPr id="152" name="Straight Arrow Connector 151">
              <a:extLst>
                <a:ext uri="{FF2B5EF4-FFF2-40B4-BE49-F238E27FC236}">
                  <a16:creationId xmlns:a16="http://schemas.microsoft.com/office/drawing/2014/main" id="{0A350F5F-D322-4757-85A8-E200CB57A433}"/>
                </a:ext>
                <a:ext uri="{C183D7F6-B498-43B3-948B-1728B52AA6E4}">
                  <adec:decorative xmlns:adec="http://schemas.microsoft.com/office/drawing/2017/decorative" val="1"/>
                </a:ext>
              </a:extLst>
            </p:cNvPr>
            <p:cNvCxnSpPr>
              <a:cxnSpLocks/>
            </p:cNvCxnSpPr>
            <p:nvPr/>
          </p:nvCxnSpPr>
          <p:spPr>
            <a:xfrm flipH="1">
              <a:off x="9174282" y="5147513"/>
              <a:ext cx="289311" cy="0"/>
            </a:xfrm>
            <a:prstGeom prst="straightConnector1">
              <a:avLst/>
            </a:prstGeom>
            <a:noFill/>
            <a:ln w="12700" cap="flat" cmpd="sng" algn="ctr">
              <a:solidFill>
                <a:schemeClr val="accent1"/>
              </a:solidFill>
              <a:prstDash val="solid"/>
              <a:headEnd type="triangle" w="med" len="sm"/>
              <a:tailEnd type="triangle" w="med" len="sm"/>
            </a:ln>
            <a:effectLst/>
          </p:spPr>
        </p:cxnSp>
        <p:sp>
          <p:nvSpPr>
            <p:cNvPr id="153" name="Rectangle 152">
              <a:extLst>
                <a:ext uri="{FF2B5EF4-FFF2-40B4-BE49-F238E27FC236}">
                  <a16:creationId xmlns:a16="http://schemas.microsoft.com/office/drawing/2014/main" id="{30D4EDC1-2BEB-474E-93B2-219107820774}"/>
                </a:ext>
                <a:ext uri="{C183D7F6-B498-43B3-948B-1728B52AA6E4}">
                  <adec:decorative xmlns:adec="http://schemas.microsoft.com/office/drawing/2017/decorative" val="1"/>
                </a:ext>
              </a:extLst>
            </p:cNvPr>
            <p:cNvSpPr/>
            <p:nvPr/>
          </p:nvSpPr>
          <p:spPr bwMode="auto">
            <a:xfrm>
              <a:off x="9463222" y="3084507"/>
              <a:ext cx="2080421" cy="1554480"/>
            </a:xfrm>
            <a:prstGeom prst="rect">
              <a:avLst/>
            </a:prstGeom>
            <a:solidFill>
              <a:srgbClr val="000000">
                <a:lumMod val="75000"/>
                <a:lumOff val="2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Segoe UI Semibold"/>
                  <a:ea typeface="+mn-ea"/>
                  <a:cs typeface="+mn-cs"/>
                </a:rPr>
                <a:t>Governance partners</a:t>
              </a:r>
            </a:p>
          </p:txBody>
        </p:sp>
        <p:cxnSp>
          <p:nvCxnSpPr>
            <p:cNvPr id="154" name="Straight Arrow Connector 153">
              <a:extLst>
                <a:ext uri="{FF2B5EF4-FFF2-40B4-BE49-F238E27FC236}">
                  <a16:creationId xmlns:a16="http://schemas.microsoft.com/office/drawing/2014/main" id="{4E8EFB79-65B3-4D46-BA39-313BC269893B}"/>
                </a:ext>
                <a:ext uri="{C183D7F6-B498-43B3-948B-1728B52AA6E4}">
                  <adec:decorative xmlns:adec="http://schemas.microsoft.com/office/drawing/2017/decorative" val="1"/>
                </a:ext>
              </a:extLst>
            </p:cNvPr>
            <p:cNvCxnSpPr>
              <a:cxnSpLocks/>
            </p:cNvCxnSpPr>
            <p:nvPr/>
          </p:nvCxnSpPr>
          <p:spPr>
            <a:xfrm>
              <a:off x="9174282" y="4146227"/>
              <a:ext cx="288940" cy="0"/>
            </a:xfrm>
            <a:prstGeom prst="straightConnector1">
              <a:avLst/>
            </a:prstGeom>
            <a:noFill/>
            <a:ln w="12700" cap="flat" cmpd="sng" algn="ctr">
              <a:solidFill>
                <a:schemeClr val="accent1"/>
              </a:solidFill>
              <a:prstDash val="solid"/>
              <a:headEnd type="triangle" w="med" len="sm"/>
              <a:tailEnd type="triangle" w="med" len="sm"/>
            </a:ln>
            <a:effectLst/>
          </p:spPr>
        </p:cxnSp>
      </p:grpSp>
    </p:spTree>
    <p:extLst>
      <p:ext uri="{BB962C8B-B14F-4D97-AF65-F5344CB8AC3E}">
        <p14:creationId xmlns:p14="http://schemas.microsoft.com/office/powerpoint/2010/main" val="250102602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A17311-239E-4DC0-96CC-CAEDADAAB3CB}"/>
              </a:ext>
            </a:extLst>
          </p:cNvPr>
          <p:cNvSpPr>
            <a:spLocks noGrp="1"/>
          </p:cNvSpPr>
          <p:nvPr>
            <p:ph type="title"/>
          </p:nvPr>
        </p:nvSpPr>
        <p:spPr/>
        <p:txBody>
          <a:bodyPr/>
          <a:lstStyle/>
          <a:p>
            <a:r>
              <a:rPr lang="en-US"/>
              <a:t>Processes and data flow</a:t>
            </a:r>
          </a:p>
        </p:txBody>
      </p:sp>
      <p:grpSp>
        <p:nvGrpSpPr>
          <p:cNvPr id="277" name="Group 276" descr="Connection available for continuous data stream.">
            <a:extLst>
              <a:ext uri="{FF2B5EF4-FFF2-40B4-BE49-F238E27FC236}">
                <a16:creationId xmlns:a16="http://schemas.microsoft.com/office/drawing/2014/main" id="{CA80C41B-36A2-48E0-AF05-4C5354010A13}"/>
              </a:ext>
            </a:extLst>
          </p:cNvPr>
          <p:cNvGrpSpPr/>
          <p:nvPr/>
        </p:nvGrpSpPr>
        <p:grpSpPr>
          <a:xfrm>
            <a:off x="10309849" y="383911"/>
            <a:ext cx="1580155" cy="382678"/>
            <a:chOff x="10914131" y="972287"/>
            <a:chExt cx="1580155" cy="382678"/>
          </a:xfrm>
        </p:grpSpPr>
        <p:grpSp>
          <p:nvGrpSpPr>
            <p:cNvPr id="273" name="Group 272">
              <a:extLst>
                <a:ext uri="{FF2B5EF4-FFF2-40B4-BE49-F238E27FC236}">
                  <a16:creationId xmlns:a16="http://schemas.microsoft.com/office/drawing/2014/main" id="{54730C3A-7F0C-453A-B9F8-A58173AFE62F}"/>
                </a:ext>
              </a:extLst>
            </p:cNvPr>
            <p:cNvGrpSpPr/>
            <p:nvPr/>
          </p:nvGrpSpPr>
          <p:grpSpPr>
            <a:xfrm>
              <a:off x="10914131" y="972287"/>
              <a:ext cx="195870" cy="195870"/>
              <a:chOff x="6304592" y="2960433"/>
              <a:chExt cx="280015" cy="280015"/>
            </a:xfrm>
          </p:grpSpPr>
          <p:sp>
            <p:nvSpPr>
              <p:cNvPr id="274" name="Oval 273">
                <a:extLst>
                  <a:ext uri="{FF2B5EF4-FFF2-40B4-BE49-F238E27FC236}">
                    <a16:creationId xmlns:a16="http://schemas.microsoft.com/office/drawing/2014/main" id="{DE4375F4-68B8-4603-B4B6-068BA312DBC1}"/>
                  </a:ext>
                </a:extLst>
              </p:cNvPr>
              <p:cNvSpPr/>
              <p:nvPr/>
            </p:nvSpPr>
            <p:spPr bwMode="auto">
              <a:xfrm>
                <a:off x="6304592" y="2960433"/>
                <a:ext cx="280015" cy="280015"/>
              </a:xfrm>
              <a:prstGeom prst="ellipse">
                <a:avLst/>
              </a:prstGeom>
              <a:solidFill>
                <a:schemeClr val="tx1">
                  <a:lumMod val="75000"/>
                  <a:lumOff val="25000"/>
                </a:schemeClr>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75" name="Graphic 274">
                <a:extLst>
                  <a:ext uri="{FF2B5EF4-FFF2-40B4-BE49-F238E27FC236}">
                    <a16:creationId xmlns:a16="http://schemas.microsoft.com/office/drawing/2014/main" id="{229A0D68-6D4F-4D46-9431-917ACED5C9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56643" y="3015116"/>
                <a:ext cx="167445" cy="167445"/>
              </a:xfrm>
              <a:prstGeom prst="rect">
                <a:avLst/>
              </a:prstGeom>
            </p:spPr>
          </p:pic>
        </p:grpSp>
        <p:sp>
          <p:nvSpPr>
            <p:cNvPr id="276" name="TextBox 275">
              <a:extLst>
                <a:ext uri="{FF2B5EF4-FFF2-40B4-BE49-F238E27FC236}">
                  <a16:creationId xmlns:a16="http://schemas.microsoft.com/office/drawing/2014/main" id="{B90A6E0E-D14B-4EAE-99B8-142AE1503B86}"/>
                </a:ext>
              </a:extLst>
            </p:cNvPr>
            <p:cNvSpPr txBox="1"/>
            <p:nvPr/>
          </p:nvSpPr>
          <p:spPr>
            <a:xfrm>
              <a:off x="11214126" y="985633"/>
              <a:ext cx="1280160" cy="36933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Connection available</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For continuous data stream</a:t>
              </a:r>
            </a:p>
          </p:txBody>
        </p:sp>
      </p:grpSp>
      <p:grpSp>
        <p:nvGrpSpPr>
          <p:cNvPr id="109" name="Group 108" descr="1 Master data. System - Unit groups and conversions; report settings. Reference data - Type of instruments, vehicles, fuels, or industrial processes. Organization data - Defines organizational and facility information. Libraries - Emissions factors and factor mappings. ">
            <a:extLst>
              <a:ext uri="{FF2B5EF4-FFF2-40B4-BE49-F238E27FC236}">
                <a16:creationId xmlns:a16="http://schemas.microsoft.com/office/drawing/2014/main" id="{2388AF37-AFA5-48CD-A59A-06FA88BC15C4}"/>
              </a:ext>
            </a:extLst>
          </p:cNvPr>
          <p:cNvGrpSpPr/>
          <p:nvPr/>
        </p:nvGrpSpPr>
        <p:grpSpPr>
          <a:xfrm>
            <a:off x="591675" y="1071065"/>
            <a:ext cx="10786477" cy="2298215"/>
            <a:chOff x="591675" y="1071065"/>
            <a:chExt cx="10786477" cy="2298215"/>
          </a:xfrm>
        </p:grpSpPr>
        <p:sp>
          <p:nvSpPr>
            <p:cNvPr id="126" name="Rectangle: Rounded Corners 125">
              <a:extLst>
                <a:ext uri="{FF2B5EF4-FFF2-40B4-BE49-F238E27FC236}">
                  <a16:creationId xmlns:a16="http://schemas.microsoft.com/office/drawing/2014/main" id="{B9C0BA1F-DD97-4237-A53F-7FE01F0AB933}"/>
                </a:ext>
              </a:extLst>
            </p:cNvPr>
            <p:cNvSpPr/>
            <p:nvPr/>
          </p:nvSpPr>
          <p:spPr bwMode="auto">
            <a:xfrm>
              <a:off x="591675" y="1071065"/>
              <a:ext cx="10786477" cy="2298215"/>
            </a:xfrm>
            <a:prstGeom prst="roundRect">
              <a:avLst>
                <a:gd name="adj" fmla="val 0"/>
              </a:avLst>
            </a:prstGeom>
            <a:solidFill>
              <a:schemeClr val="accent2"/>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rPr>
                <a:t>1 Master </a:t>
              </a:r>
              <a:br>
                <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rPr>
              </a:br>
              <a:r>
                <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rPr>
                <a:t>  data</a:t>
              </a:r>
            </a:p>
          </p:txBody>
        </p:sp>
        <p:sp>
          <p:nvSpPr>
            <p:cNvPr id="100" name="Rectangle: Rounded Corners 99">
              <a:extLst>
                <a:ext uri="{FF2B5EF4-FFF2-40B4-BE49-F238E27FC236}">
                  <a16:creationId xmlns:a16="http://schemas.microsoft.com/office/drawing/2014/main" id="{EF0FF5BC-6FC1-4F47-8F8F-EEBAE677547C}"/>
                </a:ext>
              </a:extLst>
            </p:cNvPr>
            <p:cNvSpPr/>
            <p:nvPr/>
          </p:nvSpPr>
          <p:spPr bwMode="auto">
            <a:xfrm>
              <a:off x="2003784" y="1209017"/>
              <a:ext cx="2194560" cy="1966921"/>
            </a:xfrm>
            <a:prstGeom prst="roundRect">
              <a:avLst>
                <a:gd name="adj" fmla="val 0"/>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457183" marR="0" lvl="1"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A2B46"/>
                  </a:solidFill>
                  <a:effectLst/>
                  <a:uLnTx/>
                  <a:uFillTx/>
                  <a:latin typeface="Segoe UI Semibold"/>
                  <a:ea typeface="+mn-ea"/>
                  <a:cs typeface="+mn-cs"/>
                </a:rPr>
                <a:t>System</a:t>
              </a:r>
              <a:br>
                <a:rPr kumimoji="0" lang="en-US" sz="1600" b="0" i="0" u="none" strike="noStrike" kern="1200" cap="none" spc="0" normalizeH="0" baseline="0" noProof="0">
                  <a:ln>
                    <a:noFill/>
                  </a:ln>
                  <a:solidFill>
                    <a:srgbClr val="1A2B46"/>
                  </a:solidFill>
                  <a:effectLst/>
                  <a:uLnTx/>
                  <a:uFillTx/>
                  <a:latin typeface="Segoe UI Semibold"/>
                  <a:ea typeface="+mn-ea"/>
                  <a:cs typeface="+mn-cs"/>
                </a:rPr>
              </a:br>
              <a:endParaRPr kumimoji="0" lang="en-US" sz="1600" b="0" i="0" u="none" strike="noStrike" kern="1200" cap="none" spc="0" normalizeH="0" baseline="0" noProof="0">
                <a:ln>
                  <a:noFill/>
                </a:ln>
                <a:solidFill>
                  <a:srgbClr val="1A2B46"/>
                </a:solidFill>
                <a:effectLst/>
                <a:uLnTx/>
                <a:uFillTx/>
                <a:latin typeface="Segoe UI Semibold"/>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a:ln>
                    <a:noFill/>
                  </a:ln>
                  <a:solidFill>
                    <a:srgbClr val="000000"/>
                  </a:solidFill>
                  <a:effectLst/>
                  <a:uLnTx/>
                  <a:uFillTx/>
                  <a:latin typeface="Segoe UI"/>
                  <a:ea typeface="+mn-ea"/>
                  <a:cs typeface="+mn-cs"/>
                </a:rPr>
              </a:br>
              <a:r>
                <a:rPr kumimoji="0" lang="en-US" sz="1200" b="0" i="0" u="none" strike="noStrike" kern="1200" cap="none" spc="0" normalizeH="0" baseline="0" noProof="0">
                  <a:ln>
                    <a:noFill/>
                  </a:ln>
                  <a:solidFill>
                    <a:srgbClr val="000000"/>
                  </a:solidFill>
                  <a:effectLst/>
                  <a:uLnTx/>
                  <a:uFillTx/>
                  <a:latin typeface="Segoe UI"/>
                  <a:ea typeface="+mn-ea"/>
                  <a:cs typeface="+mn-cs"/>
                </a:rPr>
                <a:t>Unit groups and conversions; report settings</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pic>
          <p:nvPicPr>
            <p:cNvPr id="279" name="Graphic 278">
              <a:extLst>
                <a:ext uri="{FF2B5EF4-FFF2-40B4-BE49-F238E27FC236}">
                  <a16:creationId xmlns:a16="http://schemas.microsoft.com/office/drawing/2014/main" id="{7A282355-67A0-456C-B6A5-74F4A65CBA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07178" y="1351022"/>
              <a:ext cx="299996" cy="299996"/>
            </a:xfrm>
            <a:prstGeom prst="rect">
              <a:avLst/>
            </a:prstGeom>
          </p:spPr>
        </p:pic>
        <p:sp>
          <p:nvSpPr>
            <p:cNvPr id="71" name="Rectangle: Rounded Corners 70">
              <a:extLst>
                <a:ext uri="{FF2B5EF4-FFF2-40B4-BE49-F238E27FC236}">
                  <a16:creationId xmlns:a16="http://schemas.microsoft.com/office/drawing/2014/main" id="{39C5E3B6-D0FC-4516-806E-2BCC4E9CF0C7}"/>
                </a:ext>
              </a:extLst>
            </p:cNvPr>
            <p:cNvSpPr/>
            <p:nvPr/>
          </p:nvSpPr>
          <p:spPr bwMode="auto">
            <a:xfrm>
              <a:off x="4344450" y="1209017"/>
              <a:ext cx="2194560" cy="1966921"/>
            </a:xfrm>
            <a:prstGeom prst="roundRect">
              <a:avLst>
                <a:gd name="adj" fmla="val 0"/>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457183" marR="0" lvl="1"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A2B46"/>
                  </a:solidFill>
                  <a:effectLst/>
                  <a:uLnTx/>
                  <a:uFillTx/>
                  <a:latin typeface="Segoe UI Semibold"/>
                  <a:ea typeface="+mn-ea"/>
                  <a:cs typeface="+mn-cs"/>
                </a:rPr>
                <a:t>Reference</a:t>
              </a:r>
              <a:br>
                <a:rPr kumimoji="0" lang="en-US" sz="1600" b="0" i="0" u="none" strike="noStrike" kern="1200" cap="none" spc="0" normalizeH="0" baseline="0" noProof="0">
                  <a:ln>
                    <a:noFill/>
                  </a:ln>
                  <a:solidFill>
                    <a:srgbClr val="1A2B46"/>
                  </a:solidFill>
                  <a:effectLst/>
                  <a:uLnTx/>
                  <a:uFillTx/>
                  <a:latin typeface="Segoe UI Semibold"/>
                  <a:ea typeface="+mn-ea"/>
                  <a:cs typeface="+mn-cs"/>
                </a:rPr>
              </a:br>
              <a:r>
                <a:rPr kumimoji="0" lang="en-US" sz="1600" b="0" i="0" u="none" strike="noStrike" kern="1200" cap="none" spc="0" normalizeH="0" baseline="0" noProof="0">
                  <a:ln>
                    <a:noFill/>
                  </a:ln>
                  <a:solidFill>
                    <a:srgbClr val="1A2B46"/>
                  </a:solidFill>
                  <a:effectLst/>
                  <a:uLnTx/>
                  <a:uFillTx/>
                  <a:latin typeface="Segoe UI Semibold"/>
                  <a:ea typeface="+mn-ea"/>
                  <a:cs typeface="+mn-cs"/>
                </a:rPr>
                <a:t>data</a:t>
              </a:r>
            </a:p>
            <a:p>
              <a:pPr marL="0" marR="0" lvl="0" indent="0" algn="l" defTabSz="914367"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a:ln>
                    <a:noFill/>
                  </a:ln>
                  <a:solidFill>
                    <a:srgbClr val="000000"/>
                  </a:solidFill>
                  <a:effectLst/>
                  <a:uLnTx/>
                  <a:uFillTx/>
                  <a:latin typeface="Segoe UI"/>
                  <a:ea typeface="+mn-ea"/>
                  <a:cs typeface="+mn-cs"/>
                </a:rPr>
              </a:br>
              <a:r>
                <a:rPr kumimoji="0" lang="en-US" sz="1200" b="0" i="0" u="none" strike="noStrike" kern="1200" cap="none" spc="0" normalizeH="0" baseline="0" noProof="0">
                  <a:ln>
                    <a:noFill/>
                  </a:ln>
                  <a:solidFill>
                    <a:srgbClr val="000000"/>
                  </a:solidFill>
                  <a:effectLst/>
                  <a:uLnTx/>
                  <a:uFillTx/>
                  <a:latin typeface="Segoe UI"/>
                  <a:ea typeface="+mn-ea"/>
                  <a:cs typeface="+mn-cs"/>
                </a:rPr>
                <a:t>Types of instruments, vehicles, fuels, or industrial processes</a:t>
              </a:r>
            </a:p>
          </p:txBody>
        </p:sp>
        <p:grpSp>
          <p:nvGrpSpPr>
            <p:cNvPr id="206" name="Group 205">
              <a:extLst>
                <a:ext uri="{FF2B5EF4-FFF2-40B4-BE49-F238E27FC236}">
                  <a16:creationId xmlns:a16="http://schemas.microsoft.com/office/drawing/2014/main" id="{074FEB9B-BAB5-45D0-A523-C7E1C34049A7}"/>
                </a:ext>
              </a:extLst>
            </p:cNvPr>
            <p:cNvGrpSpPr/>
            <p:nvPr/>
          </p:nvGrpSpPr>
          <p:grpSpPr>
            <a:xfrm>
              <a:off x="6130154" y="2797423"/>
              <a:ext cx="280015" cy="280015"/>
              <a:chOff x="6304592" y="2960433"/>
              <a:chExt cx="280015" cy="280015"/>
            </a:xfrm>
          </p:grpSpPr>
          <p:sp>
            <p:nvSpPr>
              <p:cNvPr id="205" name="Oval 204">
                <a:extLst>
                  <a:ext uri="{FF2B5EF4-FFF2-40B4-BE49-F238E27FC236}">
                    <a16:creationId xmlns:a16="http://schemas.microsoft.com/office/drawing/2014/main" id="{CE47FE56-8F0F-4751-B2B6-84A970946EDA}"/>
                  </a:ext>
                </a:extLst>
              </p:cNvPr>
              <p:cNvSpPr/>
              <p:nvPr/>
            </p:nvSpPr>
            <p:spPr bwMode="auto">
              <a:xfrm>
                <a:off x="6304592" y="2960433"/>
                <a:ext cx="280015" cy="280015"/>
              </a:xfrm>
              <a:prstGeom prst="ellipse">
                <a:avLst/>
              </a:prstGeom>
              <a:solidFill>
                <a:schemeClr val="tx1">
                  <a:lumMod val="75000"/>
                  <a:lumOff val="25000"/>
                </a:schemeClr>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99" name="Graphic 198">
                <a:extLst>
                  <a:ext uri="{FF2B5EF4-FFF2-40B4-BE49-F238E27FC236}">
                    <a16:creationId xmlns:a16="http://schemas.microsoft.com/office/drawing/2014/main" id="{196A7E16-6B13-4336-80FD-B83F5EC1B8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56643" y="3015116"/>
                <a:ext cx="167445" cy="167445"/>
              </a:xfrm>
              <a:prstGeom prst="rect">
                <a:avLst/>
              </a:prstGeom>
            </p:spPr>
          </p:pic>
        </p:grpSp>
        <p:pic>
          <p:nvPicPr>
            <p:cNvPr id="5" name="Graphic 4">
              <a:extLst>
                <a:ext uri="{FF2B5EF4-FFF2-40B4-BE49-F238E27FC236}">
                  <a16:creationId xmlns:a16="http://schemas.microsoft.com/office/drawing/2014/main" id="{46A20346-6746-4347-A5FC-14BA37E3AD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37822" y="1435560"/>
              <a:ext cx="294726" cy="294726"/>
            </a:xfrm>
            <a:prstGeom prst="rect">
              <a:avLst/>
            </a:prstGeom>
          </p:spPr>
        </p:pic>
        <p:sp>
          <p:nvSpPr>
            <p:cNvPr id="110" name="Rectangle: Rounded Corners 109">
              <a:extLst>
                <a:ext uri="{FF2B5EF4-FFF2-40B4-BE49-F238E27FC236}">
                  <a16:creationId xmlns:a16="http://schemas.microsoft.com/office/drawing/2014/main" id="{FFAEB408-3CB3-444D-9D58-DA98A05E94AE}"/>
                </a:ext>
              </a:extLst>
            </p:cNvPr>
            <p:cNvSpPr/>
            <p:nvPr/>
          </p:nvSpPr>
          <p:spPr bwMode="auto">
            <a:xfrm>
              <a:off x="6675461" y="1209017"/>
              <a:ext cx="2194560" cy="1966921"/>
            </a:xfrm>
            <a:prstGeom prst="roundRect">
              <a:avLst>
                <a:gd name="adj" fmla="val 0"/>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457183" marR="0" lvl="1"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A2B46"/>
                  </a:solidFill>
                  <a:effectLst/>
                  <a:uLnTx/>
                  <a:uFillTx/>
                  <a:latin typeface="Segoe UI Semibold"/>
                  <a:ea typeface="+mn-ea"/>
                  <a:cs typeface="+mn-cs"/>
                </a:rPr>
                <a:t>Organization</a:t>
              </a:r>
            </a:p>
            <a:p>
              <a:pPr marL="457183" marR="0" lvl="1"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A2B46"/>
                  </a:solidFill>
                  <a:effectLst/>
                  <a:uLnTx/>
                  <a:uFillTx/>
                  <a:latin typeface="Segoe UI Semibold"/>
                  <a:ea typeface="+mn-ea"/>
                  <a:cs typeface="+mn-cs"/>
                </a:rPr>
                <a:t>data</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a:ln>
                    <a:noFill/>
                  </a:ln>
                  <a:solidFill>
                    <a:srgbClr val="000000"/>
                  </a:solidFill>
                  <a:effectLst/>
                  <a:uLnTx/>
                  <a:uFillTx/>
                  <a:latin typeface="Segoe UI"/>
                  <a:ea typeface="+mn-ea"/>
                  <a:cs typeface="+mn-cs"/>
                </a:rPr>
              </a:br>
              <a:r>
                <a:rPr kumimoji="0" lang="en-US" sz="1200" b="0" i="0" u="none" strike="noStrike" kern="1200" cap="none" spc="0" normalizeH="0" baseline="0" noProof="0">
                  <a:ln>
                    <a:noFill/>
                  </a:ln>
                  <a:solidFill>
                    <a:srgbClr val="000000"/>
                  </a:solidFill>
                  <a:effectLst/>
                  <a:uLnTx/>
                  <a:uFillTx/>
                  <a:latin typeface="Segoe UI"/>
                  <a:ea typeface="+mn-ea"/>
                  <a:cs typeface="+mn-cs"/>
                </a:rPr>
                <a:t>Defines organizational and facility information</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grpSp>
          <p:nvGrpSpPr>
            <p:cNvPr id="207" name="Group 206">
              <a:extLst>
                <a:ext uri="{FF2B5EF4-FFF2-40B4-BE49-F238E27FC236}">
                  <a16:creationId xmlns:a16="http://schemas.microsoft.com/office/drawing/2014/main" id="{54CDC6CF-3C30-4D64-9884-459A62035AFC}"/>
                </a:ext>
              </a:extLst>
            </p:cNvPr>
            <p:cNvGrpSpPr/>
            <p:nvPr/>
          </p:nvGrpSpPr>
          <p:grpSpPr>
            <a:xfrm>
              <a:off x="8482591" y="2797423"/>
              <a:ext cx="280015" cy="280015"/>
              <a:chOff x="6304592" y="2960433"/>
              <a:chExt cx="280015" cy="280015"/>
            </a:xfrm>
          </p:grpSpPr>
          <p:sp>
            <p:nvSpPr>
              <p:cNvPr id="208" name="Oval 207">
                <a:extLst>
                  <a:ext uri="{FF2B5EF4-FFF2-40B4-BE49-F238E27FC236}">
                    <a16:creationId xmlns:a16="http://schemas.microsoft.com/office/drawing/2014/main" id="{1B6B34B9-1719-4B87-AECD-A63BA09DCAE3}"/>
                  </a:ext>
                </a:extLst>
              </p:cNvPr>
              <p:cNvSpPr/>
              <p:nvPr/>
            </p:nvSpPr>
            <p:spPr bwMode="auto">
              <a:xfrm>
                <a:off x="6304592" y="2960433"/>
                <a:ext cx="280015" cy="280015"/>
              </a:xfrm>
              <a:prstGeom prst="ellipse">
                <a:avLst/>
              </a:prstGeom>
              <a:solidFill>
                <a:schemeClr val="tx1">
                  <a:lumMod val="75000"/>
                  <a:lumOff val="25000"/>
                </a:schemeClr>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09" name="Graphic 208">
                <a:extLst>
                  <a:ext uri="{FF2B5EF4-FFF2-40B4-BE49-F238E27FC236}">
                    <a16:creationId xmlns:a16="http://schemas.microsoft.com/office/drawing/2014/main" id="{AC5432C5-B4B6-4C22-9344-247ECF52AD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56643" y="3015116"/>
                <a:ext cx="167445" cy="167445"/>
              </a:xfrm>
              <a:prstGeom prst="rect">
                <a:avLst/>
              </a:prstGeom>
            </p:spPr>
          </p:pic>
        </p:grpSp>
        <p:pic>
          <p:nvPicPr>
            <p:cNvPr id="6" name="Graphic 5">
              <a:extLst>
                <a:ext uri="{FF2B5EF4-FFF2-40B4-BE49-F238E27FC236}">
                  <a16:creationId xmlns:a16="http://schemas.microsoft.com/office/drawing/2014/main" id="{85C0138E-217A-4492-96FC-17AC99E03CF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89650" y="1436562"/>
              <a:ext cx="340564" cy="340564"/>
            </a:xfrm>
            <a:prstGeom prst="rect">
              <a:avLst/>
            </a:prstGeom>
          </p:spPr>
        </p:pic>
        <p:sp>
          <p:nvSpPr>
            <p:cNvPr id="120" name="Rectangle: Rounded Corners 119">
              <a:extLst>
                <a:ext uri="{FF2B5EF4-FFF2-40B4-BE49-F238E27FC236}">
                  <a16:creationId xmlns:a16="http://schemas.microsoft.com/office/drawing/2014/main" id="{D7A8A2F3-B9EC-48B9-A743-22B6B77FB338}"/>
                </a:ext>
              </a:extLst>
            </p:cNvPr>
            <p:cNvSpPr/>
            <p:nvPr/>
          </p:nvSpPr>
          <p:spPr bwMode="auto">
            <a:xfrm>
              <a:off x="9006472" y="1209017"/>
              <a:ext cx="2194560" cy="1966921"/>
            </a:xfrm>
            <a:prstGeom prst="roundRect">
              <a:avLst>
                <a:gd name="adj" fmla="val 0"/>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457183" marR="0" lvl="1"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A2B46"/>
                  </a:solidFill>
                  <a:effectLst/>
                  <a:uLnTx/>
                  <a:uFillTx/>
                  <a:latin typeface="Segoe UI Semibold"/>
                  <a:ea typeface="+mn-ea"/>
                  <a:cs typeface="+mn-cs"/>
                </a:rPr>
                <a:t>Libraries</a:t>
              </a:r>
              <a:br>
                <a:rPr kumimoji="0" lang="en-US" sz="1600" b="0" i="0" u="none" strike="noStrike" kern="1200" cap="none" spc="0" normalizeH="0" baseline="0" noProof="0">
                  <a:ln>
                    <a:noFill/>
                  </a:ln>
                  <a:solidFill>
                    <a:srgbClr val="1A2B46"/>
                  </a:solidFill>
                  <a:effectLst/>
                  <a:uLnTx/>
                  <a:uFillTx/>
                  <a:latin typeface="Segoe UI Semibold"/>
                  <a:ea typeface="+mn-ea"/>
                  <a:cs typeface="+mn-cs"/>
                </a:rPr>
              </a:br>
              <a:endParaRPr kumimoji="0" lang="en-US" sz="1600" b="0" i="0" u="none" strike="noStrike" kern="1200" cap="none" spc="0" normalizeH="0" baseline="0" noProof="0">
                <a:ln>
                  <a:noFill/>
                </a:ln>
                <a:solidFill>
                  <a:srgbClr val="1A2B46"/>
                </a:solidFill>
                <a:effectLst/>
                <a:uLnTx/>
                <a:uFillTx/>
                <a:latin typeface="Segoe UI Semibold"/>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a:ln>
                    <a:noFill/>
                  </a:ln>
                  <a:solidFill>
                    <a:srgbClr val="000000"/>
                  </a:solidFill>
                  <a:effectLst/>
                  <a:uLnTx/>
                  <a:uFillTx/>
                  <a:latin typeface="Segoe UI"/>
                  <a:ea typeface="+mn-ea"/>
                  <a:cs typeface="+mn-cs"/>
                </a:rPr>
              </a:br>
              <a:r>
                <a:rPr kumimoji="0" lang="en-US" sz="1200" b="0" i="0" u="none" strike="noStrike" kern="1200" cap="none" spc="0" normalizeH="0" baseline="0" noProof="0">
                  <a:ln>
                    <a:noFill/>
                  </a:ln>
                  <a:solidFill>
                    <a:srgbClr val="000000"/>
                  </a:solidFill>
                  <a:effectLst/>
                  <a:uLnTx/>
                  <a:uFillTx/>
                  <a:latin typeface="Segoe UI"/>
                  <a:ea typeface="+mn-ea"/>
                  <a:cs typeface="+mn-cs"/>
                </a:rPr>
                <a:t>Emissions factors and factor mappings</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pic>
          <p:nvPicPr>
            <p:cNvPr id="7" name="Graphic 6">
              <a:extLst>
                <a:ext uri="{FF2B5EF4-FFF2-40B4-BE49-F238E27FC236}">
                  <a16:creationId xmlns:a16="http://schemas.microsoft.com/office/drawing/2014/main" id="{A6D65B2D-F0FD-4792-8A96-75956D290F4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45134" y="1408422"/>
              <a:ext cx="320523" cy="320523"/>
            </a:xfrm>
            <a:prstGeom prst="rect">
              <a:avLst/>
            </a:prstGeom>
          </p:spPr>
        </p:pic>
      </p:grpSp>
      <p:grpSp>
        <p:nvGrpSpPr>
          <p:cNvPr id="12" name="Group 11" descr="2 Record. Activity - Activity data reflects operational boundaries and is organized into eight sources of Scope 1 and 2 emissions and 15 categories of Scope 3 emissions. Emissions - Calculated using activity data combined with relevant emission factors.">
            <a:extLst>
              <a:ext uri="{FF2B5EF4-FFF2-40B4-BE49-F238E27FC236}">
                <a16:creationId xmlns:a16="http://schemas.microsoft.com/office/drawing/2014/main" id="{A157A2B8-291E-4199-9016-D90308172BB1}"/>
              </a:ext>
            </a:extLst>
          </p:cNvPr>
          <p:cNvGrpSpPr/>
          <p:nvPr/>
        </p:nvGrpSpPr>
        <p:grpSpPr>
          <a:xfrm>
            <a:off x="588262" y="3175937"/>
            <a:ext cx="9515491" cy="3357176"/>
            <a:chOff x="588262" y="3175937"/>
            <a:chExt cx="9515491" cy="3357176"/>
          </a:xfrm>
        </p:grpSpPr>
        <p:grpSp>
          <p:nvGrpSpPr>
            <p:cNvPr id="115" name="Group 114">
              <a:extLst>
                <a:ext uri="{FF2B5EF4-FFF2-40B4-BE49-F238E27FC236}">
                  <a16:creationId xmlns:a16="http://schemas.microsoft.com/office/drawing/2014/main" id="{8CAC9B59-1741-4737-AB63-CC78667E2589}"/>
                </a:ext>
              </a:extLst>
            </p:cNvPr>
            <p:cNvGrpSpPr/>
            <p:nvPr/>
          </p:nvGrpSpPr>
          <p:grpSpPr>
            <a:xfrm>
              <a:off x="588262" y="3630662"/>
              <a:ext cx="6716019" cy="2902451"/>
              <a:chOff x="588262" y="3630662"/>
              <a:chExt cx="6716019" cy="2902451"/>
            </a:xfrm>
          </p:grpSpPr>
          <p:sp>
            <p:nvSpPr>
              <p:cNvPr id="195" name="Rectangle: Rounded Corners 194">
                <a:extLst>
                  <a:ext uri="{FF2B5EF4-FFF2-40B4-BE49-F238E27FC236}">
                    <a16:creationId xmlns:a16="http://schemas.microsoft.com/office/drawing/2014/main" id="{21B24CA6-40C1-4B1A-AD77-84B545ADB003}"/>
                  </a:ext>
                </a:extLst>
              </p:cNvPr>
              <p:cNvSpPr/>
              <p:nvPr/>
            </p:nvSpPr>
            <p:spPr bwMode="auto">
              <a:xfrm>
                <a:off x="588262" y="3630662"/>
                <a:ext cx="6716019" cy="2902451"/>
              </a:xfrm>
              <a:prstGeom prst="roundRect">
                <a:avLst>
                  <a:gd name="adj" fmla="val 0"/>
                </a:avLst>
              </a:prstGeom>
              <a:solidFill>
                <a:schemeClr val="accent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2 Record</a:t>
                </a:r>
              </a:p>
            </p:txBody>
          </p:sp>
          <p:grpSp>
            <p:nvGrpSpPr>
              <p:cNvPr id="15" name="Group 14">
                <a:extLst>
                  <a:ext uri="{FF2B5EF4-FFF2-40B4-BE49-F238E27FC236}">
                    <a16:creationId xmlns:a16="http://schemas.microsoft.com/office/drawing/2014/main" id="{B561A8D8-DD47-4E0D-866B-BEA591D44717}"/>
                  </a:ext>
                </a:extLst>
              </p:cNvPr>
              <p:cNvGrpSpPr/>
              <p:nvPr/>
            </p:nvGrpSpPr>
            <p:grpSpPr>
              <a:xfrm>
                <a:off x="4321869" y="4699479"/>
                <a:ext cx="348648" cy="636123"/>
                <a:chOff x="-2141" y="2856748"/>
                <a:chExt cx="855835" cy="1687018"/>
              </a:xfrm>
            </p:grpSpPr>
            <p:sp>
              <p:nvSpPr>
                <p:cNvPr id="16" name="Isosceles Triangle 15">
                  <a:extLst>
                    <a:ext uri="{FF2B5EF4-FFF2-40B4-BE49-F238E27FC236}">
                      <a16:creationId xmlns:a16="http://schemas.microsoft.com/office/drawing/2014/main" id="{1A724F85-705C-45DF-8FF2-BC79F7DFF552}"/>
                    </a:ext>
                  </a:extLst>
                </p:cNvPr>
                <p:cNvSpPr/>
                <p:nvPr/>
              </p:nvSpPr>
              <p:spPr bwMode="auto">
                <a:xfrm rot="5400000">
                  <a:off x="-512220" y="3388659"/>
                  <a:ext cx="1665186" cy="645027"/>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Isosceles Triangle 16">
                  <a:extLst>
                    <a:ext uri="{FF2B5EF4-FFF2-40B4-BE49-F238E27FC236}">
                      <a16:creationId xmlns:a16="http://schemas.microsoft.com/office/drawing/2014/main" id="{B5F732E1-1B30-4345-A03A-49C2158BCD83}"/>
                    </a:ext>
                  </a:extLst>
                </p:cNvPr>
                <p:cNvSpPr/>
                <p:nvPr/>
              </p:nvSpPr>
              <p:spPr bwMode="auto">
                <a:xfrm rot="5400000">
                  <a:off x="-301412" y="3366828"/>
                  <a:ext cx="1665185" cy="645026"/>
                </a:xfrm>
                <a:prstGeom prst="triangle">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81" name="Rectangle: Rounded Corners 80">
                <a:extLst>
                  <a:ext uri="{FF2B5EF4-FFF2-40B4-BE49-F238E27FC236}">
                    <a16:creationId xmlns:a16="http://schemas.microsoft.com/office/drawing/2014/main" id="{B5AEF7C2-1BEF-4C13-ADFB-BD8A895034A7}"/>
                  </a:ext>
                </a:extLst>
              </p:cNvPr>
              <p:cNvSpPr/>
              <p:nvPr/>
            </p:nvSpPr>
            <p:spPr bwMode="auto">
              <a:xfrm>
                <a:off x="2003784" y="3835431"/>
                <a:ext cx="2194560" cy="2497844"/>
              </a:xfrm>
              <a:prstGeom prst="roundRect">
                <a:avLst>
                  <a:gd name="adj" fmla="val 0"/>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457183" marR="0" lvl="1"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8D4"/>
                    </a:solidFill>
                    <a:effectLst/>
                    <a:uLnTx/>
                    <a:uFillTx/>
                    <a:latin typeface="Segoe UI Semibold"/>
                    <a:ea typeface="+mn-ea"/>
                    <a:cs typeface="+mn-cs"/>
                  </a:rPr>
                  <a:t>Activity</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Activity data reflects </a:t>
                </a:r>
                <a:r>
                  <a:rPr kumimoji="0" lang="en-US" sz="1200" b="1" i="0" u="none" strike="noStrike" kern="1200" cap="none" spc="0" normalizeH="0" baseline="0" noProof="0">
                    <a:ln>
                      <a:noFill/>
                    </a:ln>
                    <a:solidFill>
                      <a:srgbClr val="000000"/>
                    </a:solidFill>
                    <a:effectLst/>
                    <a:uLnTx/>
                    <a:uFillTx/>
                    <a:latin typeface="Segoe UI"/>
                    <a:ea typeface="+mn-ea"/>
                    <a:cs typeface="+mn-cs"/>
                  </a:rPr>
                  <a:t>operational boundaries </a:t>
                </a:r>
                <a:r>
                  <a:rPr kumimoji="0" lang="en-US" sz="1200" b="0" i="0" u="none" strike="noStrike" kern="1200" cap="none" spc="0" normalizeH="0" baseline="0" noProof="0">
                    <a:ln>
                      <a:noFill/>
                    </a:ln>
                    <a:solidFill>
                      <a:srgbClr val="000000"/>
                    </a:solidFill>
                    <a:effectLst/>
                    <a:uLnTx/>
                    <a:uFillTx/>
                    <a:latin typeface="Segoe UI"/>
                    <a:ea typeface="+mn-ea"/>
                    <a:cs typeface="+mn-cs"/>
                  </a:rPr>
                  <a:t>and is organized into</a:t>
                </a:r>
                <a:r>
                  <a:rPr kumimoji="0" lang="en-US" sz="1200" b="1" i="0" u="none" strike="noStrike" kern="1200" cap="none" spc="0" normalizeH="0" baseline="0" noProof="0">
                    <a:ln>
                      <a:noFill/>
                    </a:ln>
                    <a:solidFill>
                      <a:srgbClr val="000000"/>
                    </a:solidFill>
                    <a:effectLst/>
                    <a:uLnTx/>
                    <a:uFillTx/>
                    <a:latin typeface="Segoe UI"/>
                    <a:ea typeface="+mn-ea"/>
                    <a:cs typeface="+mn-cs"/>
                  </a:rPr>
                  <a:t> </a:t>
                </a:r>
                <a:br>
                  <a:rPr kumimoji="0" lang="en-US" sz="1200" b="1" i="0" u="none" strike="noStrike" kern="1200" cap="none" spc="0" normalizeH="0" baseline="0" noProof="0">
                    <a:ln>
                      <a:noFill/>
                    </a:ln>
                    <a:solidFill>
                      <a:srgbClr val="000000"/>
                    </a:solidFill>
                    <a:effectLst/>
                    <a:uLnTx/>
                    <a:uFillTx/>
                    <a:latin typeface="Segoe UI"/>
                    <a:ea typeface="+mn-ea"/>
                    <a:cs typeface="+mn-cs"/>
                  </a:rPr>
                </a:br>
                <a:r>
                  <a:rPr kumimoji="0" lang="en-US" sz="1200" b="1" i="0" u="none" strike="noStrike" kern="1200" cap="none" spc="0" normalizeH="0" baseline="0" noProof="0">
                    <a:ln>
                      <a:noFill/>
                    </a:ln>
                    <a:solidFill>
                      <a:srgbClr val="000000"/>
                    </a:solidFill>
                    <a:effectLst/>
                    <a:uLnTx/>
                    <a:uFillTx/>
                    <a:latin typeface="Segoe UI"/>
                    <a:ea typeface="+mn-ea"/>
                    <a:cs typeface="+mn-cs"/>
                  </a:rPr>
                  <a:t>8 sources of Scope 1 and 2 emissions</a:t>
                </a:r>
                <a:r>
                  <a:rPr kumimoji="0" lang="en-US" sz="1200" b="0" i="0" u="none" strike="noStrike" kern="1200" cap="none" spc="0" normalizeH="0" baseline="0" noProof="0">
                    <a:ln>
                      <a:noFill/>
                    </a:ln>
                    <a:solidFill>
                      <a:srgbClr val="000000"/>
                    </a:solidFill>
                    <a:effectLst/>
                    <a:uLnTx/>
                    <a:uFillTx/>
                    <a:latin typeface="Segoe UI"/>
                    <a:ea typeface="+mn-ea"/>
                    <a:cs typeface="+mn-cs"/>
                  </a:rPr>
                  <a:t> and </a:t>
                </a:r>
                <a:br>
                  <a:rPr kumimoji="0" lang="en-US" sz="1200" b="1" i="0" u="none" strike="noStrike" kern="1200" cap="none" spc="0" normalizeH="0" baseline="0" noProof="0">
                    <a:ln>
                      <a:noFill/>
                    </a:ln>
                    <a:solidFill>
                      <a:srgbClr val="000000"/>
                    </a:solidFill>
                    <a:effectLst/>
                    <a:uLnTx/>
                    <a:uFillTx/>
                    <a:latin typeface="Segoe UI"/>
                    <a:ea typeface="+mn-ea"/>
                    <a:cs typeface="+mn-cs"/>
                  </a:rPr>
                </a:br>
                <a:r>
                  <a:rPr kumimoji="0" lang="en-US" sz="1200" b="1" i="0" u="none" strike="noStrike" kern="1200" cap="none" spc="0" normalizeH="0" baseline="0" noProof="0">
                    <a:ln>
                      <a:noFill/>
                    </a:ln>
                    <a:solidFill>
                      <a:srgbClr val="000000"/>
                    </a:solidFill>
                    <a:effectLst/>
                    <a:uLnTx/>
                    <a:uFillTx/>
                    <a:latin typeface="Segoe UI"/>
                    <a:ea typeface="+mn-ea"/>
                    <a:cs typeface="+mn-cs"/>
                  </a:rPr>
                  <a:t>15 categories of Scope 3 emissions</a:t>
                </a:r>
                <a:endParaRPr kumimoji="0" lang="en-US" sz="1200" b="0" i="0" u="none" strike="noStrike" kern="1200" cap="none" spc="0" normalizeH="0" baseline="0" noProof="0">
                  <a:ln>
                    <a:noFill/>
                  </a:ln>
                  <a:solidFill>
                    <a:srgbClr val="000000"/>
                  </a:solidFill>
                  <a:effectLst/>
                  <a:uLnTx/>
                  <a:uFillTx/>
                  <a:latin typeface="Segoe UI"/>
                  <a:ea typeface="+mn-ea"/>
                  <a:cs typeface="Segoe UI"/>
                </a:endParaRPr>
              </a:p>
            </p:txBody>
          </p:sp>
          <p:pic>
            <p:nvPicPr>
              <p:cNvPr id="84" name="Graphic 83">
                <a:extLst>
                  <a:ext uri="{FF2B5EF4-FFF2-40B4-BE49-F238E27FC236}">
                    <a16:creationId xmlns:a16="http://schemas.microsoft.com/office/drawing/2014/main" id="{D9E72A91-CF5F-43D1-A013-4D4E782189C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62872" y="3961288"/>
                <a:ext cx="344302" cy="344302"/>
              </a:xfrm>
              <a:prstGeom prst="rect">
                <a:avLst/>
              </a:prstGeom>
            </p:spPr>
          </p:pic>
          <p:grpSp>
            <p:nvGrpSpPr>
              <p:cNvPr id="75" name="Group 74">
                <a:extLst>
                  <a:ext uri="{FF2B5EF4-FFF2-40B4-BE49-F238E27FC236}">
                    <a16:creationId xmlns:a16="http://schemas.microsoft.com/office/drawing/2014/main" id="{8C5A6B16-B528-41B1-B26F-BB0747F783BC}"/>
                  </a:ext>
                </a:extLst>
              </p:cNvPr>
              <p:cNvGrpSpPr/>
              <p:nvPr/>
            </p:nvGrpSpPr>
            <p:grpSpPr>
              <a:xfrm>
                <a:off x="3806263" y="5942445"/>
                <a:ext cx="280015" cy="280015"/>
                <a:chOff x="3674500" y="5996752"/>
                <a:chExt cx="280015" cy="280015"/>
              </a:xfrm>
            </p:grpSpPr>
            <p:sp>
              <p:nvSpPr>
                <p:cNvPr id="211" name="Oval 210">
                  <a:extLst>
                    <a:ext uri="{FF2B5EF4-FFF2-40B4-BE49-F238E27FC236}">
                      <a16:creationId xmlns:a16="http://schemas.microsoft.com/office/drawing/2014/main" id="{0097548C-D323-42C9-9811-1FF4CB4E286F}"/>
                    </a:ext>
                  </a:extLst>
                </p:cNvPr>
                <p:cNvSpPr/>
                <p:nvPr/>
              </p:nvSpPr>
              <p:spPr bwMode="auto">
                <a:xfrm>
                  <a:off x="3674500" y="5996752"/>
                  <a:ext cx="280015" cy="280015"/>
                </a:xfrm>
                <a:prstGeom prst="ellipse">
                  <a:avLst/>
                </a:prstGeom>
                <a:solidFill>
                  <a:schemeClr val="tx1">
                    <a:lumMod val="75000"/>
                    <a:lumOff val="25000"/>
                  </a:schemeClr>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12" name="Graphic 211">
                  <a:extLst>
                    <a:ext uri="{FF2B5EF4-FFF2-40B4-BE49-F238E27FC236}">
                      <a16:creationId xmlns:a16="http://schemas.microsoft.com/office/drawing/2014/main" id="{6E96A0BC-90C1-4801-95D3-16C90411BC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26551" y="6051435"/>
                  <a:ext cx="167445" cy="167445"/>
                </a:xfrm>
                <a:prstGeom prst="rect">
                  <a:avLst/>
                </a:prstGeom>
              </p:spPr>
            </p:pic>
          </p:grpSp>
          <p:sp>
            <p:nvSpPr>
              <p:cNvPr id="137" name="Rectangle: Rounded Corners 136">
                <a:extLst>
                  <a:ext uri="{FF2B5EF4-FFF2-40B4-BE49-F238E27FC236}">
                    <a16:creationId xmlns:a16="http://schemas.microsoft.com/office/drawing/2014/main" id="{E28724EB-5EF5-4EFC-927E-ACBD8A2B198B}"/>
                  </a:ext>
                </a:extLst>
              </p:cNvPr>
              <p:cNvSpPr/>
              <p:nvPr/>
            </p:nvSpPr>
            <p:spPr bwMode="auto">
              <a:xfrm>
                <a:off x="4865372" y="3830113"/>
                <a:ext cx="2194560" cy="2498875"/>
              </a:xfrm>
              <a:prstGeom prst="roundRect">
                <a:avLst>
                  <a:gd name="adj" fmla="val 0"/>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457183" marR="0" lvl="1"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8D4"/>
                    </a:solidFill>
                    <a:effectLst/>
                    <a:uLnTx/>
                    <a:uFillTx/>
                    <a:latin typeface="Segoe UI Semibold"/>
                    <a:ea typeface="+mn-ea"/>
                    <a:cs typeface="+mn-cs"/>
                  </a:rPr>
                  <a:t>Emissions</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Calculated using </a:t>
                </a:r>
                <a:r>
                  <a:rPr kumimoji="0" lang="en-US" sz="1200" b="1" i="0" u="none" strike="noStrike" kern="1200" cap="none" spc="0" normalizeH="0" baseline="0" noProof="0">
                    <a:ln>
                      <a:noFill/>
                    </a:ln>
                    <a:solidFill>
                      <a:srgbClr val="000000"/>
                    </a:solidFill>
                    <a:effectLst/>
                    <a:uLnTx/>
                    <a:uFillTx/>
                    <a:latin typeface="Segoe UI"/>
                    <a:ea typeface="+mn-ea"/>
                    <a:cs typeface="+mn-cs"/>
                  </a:rPr>
                  <a:t>activity data</a:t>
                </a:r>
                <a:r>
                  <a:rPr kumimoji="0" lang="en-US" sz="1200" b="0" i="0" u="none" strike="noStrike" kern="1200" cap="none" spc="0" normalizeH="0" baseline="0" noProof="0">
                    <a:ln>
                      <a:noFill/>
                    </a:ln>
                    <a:solidFill>
                      <a:srgbClr val="000000"/>
                    </a:solidFill>
                    <a:effectLst/>
                    <a:uLnTx/>
                    <a:uFillTx/>
                    <a:latin typeface="Segoe UI"/>
                    <a:ea typeface="+mn-ea"/>
                    <a:cs typeface="+mn-cs"/>
                  </a:rPr>
                  <a:t> combined with relevant </a:t>
                </a:r>
                <a:r>
                  <a:rPr kumimoji="0" lang="en-US" sz="1200" b="1" i="0" u="none" strike="noStrike" kern="1200" cap="none" spc="0" normalizeH="0" baseline="0" noProof="0">
                    <a:ln>
                      <a:noFill/>
                    </a:ln>
                    <a:solidFill>
                      <a:srgbClr val="000000"/>
                    </a:solidFill>
                    <a:effectLst/>
                    <a:uLnTx/>
                    <a:uFillTx/>
                    <a:latin typeface="Segoe UI"/>
                    <a:ea typeface="+mn-ea"/>
                    <a:cs typeface="+mn-cs"/>
                  </a:rPr>
                  <a:t>emission factors</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Segoe UI"/>
                  <a:ea typeface="+mn-ea"/>
                  <a:cs typeface="Segoe UI"/>
                </a:endParaRPr>
              </a:p>
            </p:txBody>
          </p:sp>
          <p:sp>
            <p:nvSpPr>
              <p:cNvPr id="150" name="TextBox 149">
                <a:extLst>
                  <a:ext uri="{FF2B5EF4-FFF2-40B4-BE49-F238E27FC236}">
                    <a16:creationId xmlns:a16="http://schemas.microsoft.com/office/drawing/2014/main" id="{DC79669B-7C34-4694-850F-8CE31AE44159}"/>
                  </a:ext>
                </a:extLst>
              </p:cNvPr>
              <p:cNvSpPr txBox="1"/>
              <p:nvPr/>
            </p:nvSpPr>
            <p:spPr>
              <a:xfrm>
                <a:off x="4892802" y="4605318"/>
                <a:ext cx="1821643" cy="184666"/>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Segoe UI"/>
                  <a:ea typeface="+mn-ea"/>
                  <a:cs typeface="Segoe UI"/>
                </a:endParaRPr>
              </a:p>
            </p:txBody>
          </p:sp>
          <p:grpSp>
            <p:nvGrpSpPr>
              <p:cNvPr id="32" name="Group 31">
                <a:extLst>
                  <a:ext uri="{FF2B5EF4-FFF2-40B4-BE49-F238E27FC236}">
                    <a16:creationId xmlns:a16="http://schemas.microsoft.com/office/drawing/2014/main" id="{DE3ECB56-EA23-4643-BFB0-60599DDE7E3F}"/>
                  </a:ext>
                </a:extLst>
              </p:cNvPr>
              <p:cNvGrpSpPr/>
              <p:nvPr/>
            </p:nvGrpSpPr>
            <p:grpSpPr>
              <a:xfrm>
                <a:off x="6673869" y="5950953"/>
                <a:ext cx="280015" cy="280015"/>
                <a:chOff x="5789435" y="3321382"/>
                <a:chExt cx="613129" cy="613129"/>
              </a:xfrm>
            </p:grpSpPr>
            <p:sp>
              <p:nvSpPr>
                <p:cNvPr id="31" name="Oval 30">
                  <a:extLst>
                    <a:ext uri="{FF2B5EF4-FFF2-40B4-BE49-F238E27FC236}">
                      <a16:creationId xmlns:a16="http://schemas.microsoft.com/office/drawing/2014/main" id="{3E63A0AC-16BA-4B7D-A839-D3D969123890}"/>
                    </a:ext>
                  </a:extLst>
                </p:cNvPr>
                <p:cNvSpPr/>
                <p:nvPr/>
              </p:nvSpPr>
              <p:spPr bwMode="auto">
                <a:xfrm>
                  <a:off x="5789435" y="3321382"/>
                  <a:ext cx="613129" cy="613129"/>
                </a:xfrm>
                <a:prstGeom prst="ellipse">
                  <a:avLst/>
                </a:prstGeom>
                <a:solidFill>
                  <a:schemeClr val="tx1">
                    <a:lumMod val="75000"/>
                    <a:lumOff val="25000"/>
                  </a:schemeClr>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0" name="Graphic 29">
                  <a:extLst>
                    <a:ext uri="{FF2B5EF4-FFF2-40B4-BE49-F238E27FC236}">
                      <a16:creationId xmlns:a16="http://schemas.microsoft.com/office/drawing/2014/main" id="{7E62AD2C-6CCA-4773-8EEA-0EBC01CDBFD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919795" y="3443770"/>
                  <a:ext cx="352407" cy="352407"/>
                </a:xfrm>
                <a:prstGeom prst="rect">
                  <a:avLst/>
                </a:prstGeom>
              </p:spPr>
            </p:pic>
          </p:grpSp>
          <p:grpSp>
            <p:nvGrpSpPr>
              <p:cNvPr id="14" name="Group 13">
                <a:extLst>
                  <a:ext uri="{FF2B5EF4-FFF2-40B4-BE49-F238E27FC236}">
                    <a16:creationId xmlns:a16="http://schemas.microsoft.com/office/drawing/2014/main" id="{3D5B6143-971F-454B-A72B-4F64ADB653AD}"/>
                  </a:ext>
                </a:extLst>
              </p:cNvPr>
              <p:cNvGrpSpPr/>
              <p:nvPr/>
            </p:nvGrpSpPr>
            <p:grpSpPr>
              <a:xfrm>
                <a:off x="4996335" y="3913116"/>
                <a:ext cx="298279" cy="310575"/>
                <a:chOff x="4996335" y="3913116"/>
                <a:chExt cx="298279" cy="310575"/>
              </a:xfrm>
              <a:noFill/>
            </p:grpSpPr>
            <p:sp>
              <p:nvSpPr>
                <p:cNvPr id="8" name="Oval 7">
                  <a:extLst>
                    <a:ext uri="{FF2B5EF4-FFF2-40B4-BE49-F238E27FC236}">
                      <a16:creationId xmlns:a16="http://schemas.microsoft.com/office/drawing/2014/main" id="{F37E70FA-7F79-47BB-BAA3-F43D482B6DEF}"/>
                    </a:ext>
                  </a:extLst>
                </p:cNvPr>
                <p:cNvSpPr/>
                <p:nvPr/>
              </p:nvSpPr>
              <p:spPr bwMode="auto">
                <a:xfrm>
                  <a:off x="5005222" y="4123824"/>
                  <a:ext cx="99867" cy="99867"/>
                </a:xfrm>
                <a:prstGeom prst="ellipse">
                  <a:avLst/>
                </a:prstGeom>
                <a:grp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2A92B50D-E7E1-40A6-94A1-23E9DD72929B}"/>
                    </a:ext>
                  </a:extLst>
                </p:cNvPr>
                <p:cNvSpPr/>
                <p:nvPr/>
              </p:nvSpPr>
              <p:spPr bwMode="auto">
                <a:xfrm>
                  <a:off x="5160373" y="4060910"/>
                  <a:ext cx="134241" cy="134241"/>
                </a:xfrm>
                <a:prstGeom prst="ellipse">
                  <a:avLst/>
                </a:prstGeom>
                <a:grp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Oval 9">
                  <a:extLst>
                    <a:ext uri="{FF2B5EF4-FFF2-40B4-BE49-F238E27FC236}">
                      <a16:creationId xmlns:a16="http://schemas.microsoft.com/office/drawing/2014/main" id="{02DCF499-4658-486A-922D-E6B0D9932156}"/>
                    </a:ext>
                  </a:extLst>
                </p:cNvPr>
                <p:cNvSpPr/>
                <p:nvPr/>
              </p:nvSpPr>
              <p:spPr bwMode="auto">
                <a:xfrm>
                  <a:off x="4996335" y="3997418"/>
                  <a:ext cx="64503" cy="64503"/>
                </a:xfrm>
                <a:prstGeom prst="ellipse">
                  <a:avLst/>
                </a:prstGeom>
                <a:grp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Oval 10">
                  <a:extLst>
                    <a:ext uri="{FF2B5EF4-FFF2-40B4-BE49-F238E27FC236}">
                      <a16:creationId xmlns:a16="http://schemas.microsoft.com/office/drawing/2014/main" id="{6F5831E6-73FA-42A5-9CC8-72661E1337F7}"/>
                    </a:ext>
                  </a:extLst>
                </p:cNvPr>
                <p:cNvSpPr/>
                <p:nvPr/>
              </p:nvSpPr>
              <p:spPr bwMode="auto">
                <a:xfrm>
                  <a:off x="5097795" y="3913116"/>
                  <a:ext cx="99867" cy="99867"/>
                </a:xfrm>
                <a:prstGeom prst="ellipse">
                  <a:avLst/>
                </a:prstGeom>
                <a:grp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4" name="Group 3">
              <a:extLst>
                <a:ext uri="{FF2B5EF4-FFF2-40B4-BE49-F238E27FC236}">
                  <a16:creationId xmlns:a16="http://schemas.microsoft.com/office/drawing/2014/main" id="{5D9206AE-EC7E-4E00-A03E-890316D9B4C4}"/>
                </a:ext>
              </a:extLst>
            </p:cNvPr>
            <p:cNvGrpSpPr/>
            <p:nvPr/>
          </p:nvGrpSpPr>
          <p:grpSpPr>
            <a:xfrm>
              <a:off x="3101064" y="3175937"/>
              <a:ext cx="7002689" cy="659494"/>
              <a:chOff x="3101064" y="3175937"/>
              <a:chExt cx="7002689" cy="659494"/>
            </a:xfrm>
          </p:grpSpPr>
          <p:cxnSp>
            <p:nvCxnSpPr>
              <p:cNvPr id="129" name="Straight Arrow Connector 128">
                <a:extLst>
                  <a:ext uri="{FF2B5EF4-FFF2-40B4-BE49-F238E27FC236}">
                    <a16:creationId xmlns:a16="http://schemas.microsoft.com/office/drawing/2014/main" id="{5275D05D-71B0-47BF-9264-79A0809A8E0A}"/>
                  </a:ext>
                </a:extLst>
              </p:cNvPr>
              <p:cNvCxnSpPr>
                <a:cxnSpLocks/>
                <a:stCxn id="100" idx="2"/>
                <a:endCxn id="81" idx="0"/>
              </p:cNvCxnSpPr>
              <p:nvPr/>
            </p:nvCxnSpPr>
            <p:spPr>
              <a:xfrm>
                <a:off x="3101064" y="3175938"/>
                <a:ext cx="0" cy="659493"/>
              </a:xfrm>
              <a:prstGeom prst="straightConnector1">
                <a:avLst/>
              </a:prstGeom>
              <a:ln w="28575">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31" name="Connector: Elbow 130">
                <a:extLst>
                  <a:ext uri="{FF2B5EF4-FFF2-40B4-BE49-F238E27FC236}">
                    <a16:creationId xmlns:a16="http://schemas.microsoft.com/office/drawing/2014/main" id="{EBA18F8C-FE06-4E3A-B894-84BDB041A990}"/>
                  </a:ext>
                </a:extLst>
              </p:cNvPr>
              <p:cNvCxnSpPr>
                <a:cxnSpLocks/>
                <a:stCxn id="71" idx="2"/>
                <a:endCxn id="81" idx="0"/>
              </p:cNvCxnSpPr>
              <p:nvPr/>
            </p:nvCxnSpPr>
            <p:spPr>
              <a:xfrm rot="5400000">
                <a:off x="3941651" y="2335351"/>
                <a:ext cx="659493" cy="2340666"/>
              </a:xfrm>
              <a:prstGeom prst="bentConnector3">
                <a:avLst>
                  <a:gd name="adj1" fmla="val 41763"/>
                </a:avLst>
              </a:prstGeom>
              <a:ln w="28575">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35" name="Connector: Elbow 134">
                <a:extLst>
                  <a:ext uri="{FF2B5EF4-FFF2-40B4-BE49-F238E27FC236}">
                    <a16:creationId xmlns:a16="http://schemas.microsoft.com/office/drawing/2014/main" id="{23C67B82-BD3E-4E88-8208-34EC625A35EA}"/>
                  </a:ext>
                </a:extLst>
              </p:cNvPr>
              <p:cNvCxnSpPr>
                <a:cxnSpLocks/>
                <a:stCxn id="110" idx="2"/>
                <a:endCxn id="81" idx="0"/>
              </p:cNvCxnSpPr>
              <p:nvPr/>
            </p:nvCxnSpPr>
            <p:spPr>
              <a:xfrm rot="5400000">
                <a:off x="5107157" y="1169846"/>
                <a:ext cx="659493" cy="4671677"/>
              </a:xfrm>
              <a:prstGeom prst="bentConnector3">
                <a:avLst>
                  <a:gd name="adj1" fmla="val 41763"/>
                </a:avLst>
              </a:prstGeom>
              <a:ln w="28575">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58" name="Connector: Elbow 157">
                <a:extLst>
                  <a:ext uri="{FF2B5EF4-FFF2-40B4-BE49-F238E27FC236}">
                    <a16:creationId xmlns:a16="http://schemas.microsoft.com/office/drawing/2014/main" id="{049420EE-5AD9-4C82-BAF3-5DAFBCE980B6}"/>
                  </a:ext>
                </a:extLst>
              </p:cNvPr>
              <p:cNvCxnSpPr>
                <a:cxnSpLocks/>
                <a:stCxn id="120" idx="2"/>
                <a:endCxn id="137" idx="0"/>
              </p:cNvCxnSpPr>
              <p:nvPr/>
            </p:nvCxnSpPr>
            <p:spPr>
              <a:xfrm rot="5400000">
                <a:off x="7706115" y="1432475"/>
                <a:ext cx="654175" cy="4141100"/>
              </a:xfrm>
              <a:prstGeom prst="bentConnector3">
                <a:avLst>
                  <a:gd name="adj1" fmla="val 55535"/>
                </a:avLst>
              </a:prstGeom>
              <a:ln w="28575">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grpSp>
      <p:grpSp>
        <p:nvGrpSpPr>
          <p:cNvPr id="19" name="Group 18" descr="3 Report. Analytics. Reports. ">
            <a:extLst>
              <a:ext uri="{FF2B5EF4-FFF2-40B4-BE49-F238E27FC236}">
                <a16:creationId xmlns:a16="http://schemas.microsoft.com/office/drawing/2014/main" id="{4DDC03B1-BE2D-4947-907C-DA4CC1177963}"/>
              </a:ext>
            </a:extLst>
          </p:cNvPr>
          <p:cNvGrpSpPr/>
          <p:nvPr/>
        </p:nvGrpSpPr>
        <p:grpSpPr>
          <a:xfrm>
            <a:off x="7059932" y="3626865"/>
            <a:ext cx="4318220" cy="1934144"/>
            <a:chOff x="7059932" y="3626865"/>
            <a:chExt cx="4318220" cy="1934144"/>
          </a:xfrm>
        </p:grpSpPr>
        <p:sp>
          <p:nvSpPr>
            <p:cNvPr id="215" name="Rectangle: Rounded Corners 214">
              <a:extLst>
                <a:ext uri="{FF2B5EF4-FFF2-40B4-BE49-F238E27FC236}">
                  <a16:creationId xmlns:a16="http://schemas.microsoft.com/office/drawing/2014/main" id="{CAB09429-9DF6-47EB-BFEE-C44D43BAE5FD}"/>
                </a:ext>
              </a:extLst>
            </p:cNvPr>
            <p:cNvSpPr/>
            <p:nvPr/>
          </p:nvSpPr>
          <p:spPr bwMode="auto">
            <a:xfrm>
              <a:off x="7696857" y="3626865"/>
              <a:ext cx="3681295" cy="1934144"/>
            </a:xfrm>
            <a:prstGeom prst="roundRect">
              <a:avLst>
                <a:gd name="adj" fmla="val 0"/>
              </a:avLst>
            </a:prstGeom>
            <a:solidFill>
              <a:schemeClr val="accent3"/>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1A2B46"/>
                  </a:solidFill>
                  <a:effectLst/>
                  <a:uLnTx/>
                  <a:uFillTx/>
                  <a:latin typeface="Segoe UI Semibold"/>
                  <a:ea typeface="+mn-ea"/>
                  <a:cs typeface="Segoe UI" pitchFamily="34" charset="0"/>
                </a:rPr>
                <a:t>3 Report</a:t>
              </a:r>
            </a:p>
          </p:txBody>
        </p:sp>
        <p:grpSp>
          <p:nvGrpSpPr>
            <p:cNvPr id="45" name="Group 44">
              <a:extLst>
                <a:ext uri="{FF2B5EF4-FFF2-40B4-BE49-F238E27FC236}">
                  <a16:creationId xmlns:a16="http://schemas.microsoft.com/office/drawing/2014/main" id="{D7CBF92E-53D3-42F1-B130-F0D6D157C6EE}"/>
                </a:ext>
              </a:extLst>
            </p:cNvPr>
            <p:cNvGrpSpPr/>
            <p:nvPr/>
          </p:nvGrpSpPr>
          <p:grpSpPr>
            <a:xfrm>
              <a:off x="9171349" y="3810358"/>
              <a:ext cx="2018046" cy="1612639"/>
              <a:chOff x="8051946" y="3792252"/>
              <a:chExt cx="2018046" cy="1612639"/>
            </a:xfrm>
            <a:solidFill>
              <a:schemeClr val="bg1"/>
            </a:solidFill>
          </p:grpSpPr>
          <p:grpSp>
            <p:nvGrpSpPr>
              <p:cNvPr id="43" name="Group 42">
                <a:extLst>
                  <a:ext uri="{FF2B5EF4-FFF2-40B4-BE49-F238E27FC236}">
                    <a16:creationId xmlns:a16="http://schemas.microsoft.com/office/drawing/2014/main" id="{2BBAA717-39FA-4C82-9E6F-29F84D78AA67}"/>
                  </a:ext>
                </a:extLst>
              </p:cNvPr>
              <p:cNvGrpSpPr/>
              <p:nvPr/>
            </p:nvGrpSpPr>
            <p:grpSpPr>
              <a:xfrm>
                <a:off x="8051947" y="3792252"/>
                <a:ext cx="2018045" cy="691901"/>
                <a:chOff x="8051947" y="3792252"/>
                <a:chExt cx="2018045" cy="691901"/>
              </a:xfrm>
              <a:grpFill/>
            </p:grpSpPr>
            <p:sp>
              <p:nvSpPr>
                <p:cNvPr id="168" name="Rectangle: Rounded Corners 167">
                  <a:extLst>
                    <a:ext uri="{FF2B5EF4-FFF2-40B4-BE49-F238E27FC236}">
                      <a16:creationId xmlns:a16="http://schemas.microsoft.com/office/drawing/2014/main" id="{2047493D-8CAB-4EB1-8EB8-39BA19CA4FBA}"/>
                    </a:ext>
                  </a:extLst>
                </p:cNvPr>
                <p:cNvSpPr/>
                <p:nvPr/>
              </p:nvSpPr>
              <p:spPr bwMode="auto">
                <a:xfrm>
                  <a:off x="8051947" y="3792252"/>
                  <a:ext cx="2018045" cy="69190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4008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a:ea typeface="+mn-ea"/>
                      <a:cs typeface="+mn-cs"/>
                    </a:rPr>
                    <a:t>Analytics</a:t>
                  </a:r>
                </a:p>
              </p:txBody>
            </p:sp>
            <p:pic>
              <p:nvPicPr>
                <p:cNvPr id="13" name="Graphic 12">
                  <a:extLst>
                    <a:ext uri="{FF2B5EF4-FFF2-40B4-BE49-F238E27FC236}">
                      <a16:creationId xmlns:a16="http://schemas.microsoft.com/office/drawing/2014/main" id="{71C0C56D-56D7-4E96-A1BD-3AB6BC70571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211916" y="3962242"/>
                  <a:ext cx="343348" cy="343348"/>
                </a:xfrm>
                <a:prstGeom prst="rect">
                  <a:avLst/>
                </a:prstGeom>
              </p:spPr>
            </p:pic>
          </p:grpSp>
          <p:grpSp>
            <p:nvGrpSpPr>
              <p:cNvPr id="44" name="Group 43">
                <a:extLst>
                  <a:ext uri="{FF2B5EF4-FFF2-40B4-BE49-F238E27FC236}">
                    <a16:creationId xmlns:a16="http://schemas.microsoft.com/office/drawing/2014/main" id="{2EE7D280-DD08-4F52-92F6-275BC2AAC38F}"/>
                  </a:ext>
                </a:extLst>
              </p:cNvPr>
              <p:cNvGrpSpPr/>
              <p:nvPr/>
            </p:nvGrpSpPr>
            <p:grpSpPr>
              <a:xfrm>
                <a:off x="8051946" y="4712990"/>
                <a:ext cx="2018045" cy="691901"/>
                <a:chOff x="8051946" y="4712990"/>
                <a:chExt cx="2018045" cy="691901"/>
              </a:xfrm>
              <a:grpFill/>
            </p:grpSpPr>
            <p:sp>
              <p:nvSpPr>
                <p:cNvPr id="171" name="Rectangle: Rounded Corners 170">
                  <a:extLst>
                    <a:ext uri="{FF2B5EF4-FFF2-40B4-BE49-F238E27FC236}">
                      <a16:creationId xmlns:a16="http://schemas.microsoft.com/office/drawing/2014/main" id="{60ADDF80-15FF-4FD6-B071-4DFA6E827D16}"/>
                    </a:ext>
                  </a:extLst>
                </p:cNvPr>
                <p:cNvSpPr/>
                <p:nvPr/>
              </p:nvSpPr>
              <p:spPr bwMode="auto">
                <a:xfrm>
                  <a:off x="8051946" y="4712990"/>
                  <a:ext cx="2018045" cy="69190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4008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a:ea typeface="+mn-ea"/>
                      <a:cs typeface="+mn-cs"/>
                    </a:rPr>
                    <a:t>Reports</a:t>
                  </a:r>
                </a:p>
              </p:txBody>
            </p:sp>
            <p:pic>
              <p:nvPicPr>
                <p:cNvPr id="20" name="Graphic 19">
                  <a:extLst>
                    <a:ext uri="{FF2B5EF4-FFF2-40B4-BE49-F238E27FC236}">
                      <a16:creationId xmlns:a16="http://schemas.microsoft.com/office/drawing/2014/main" id="{4E387F86-E6CA-4D17-BC74-AF7544C87C1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228600" y="4887520"/>
                  <a:ext cx="335122" cy="335122"/>
                </a:xfrm>
                <a:prstGeom prst="rect">
                  <a:avLst/>
                </a:prstGeom>
              </p:spPr>
            </p:pic>
          </p:grpSp>
        </p:grpSp>
        <p:cxnSp>
          <p:nvCxnSpPr>
            <p:cNvPr id="177" name="Straight Arrow Connector 176">
              <a:extLst>
                <a:ext uri="{FF2B5EF4-FFF2-40B4-BE49-F238E27FC236}">
                  <a16:creationId xmlns:a16="http://schemas.microsoft.com/office/drawing/2014/main" id="{628A5856-7CB9-48C5-A00A-A82B34444D85}"/>
                </a:ext>
              </a:extLst>
            </p:cNvPr>
            <p:cNvCxnSpPr>
              <a:cxnSpLocks/>
              <a:endCxn id="168" idx="1"/>
            </p:cNvCxnSpPr>
            <p:nvPr/>
          </p:nvCxnSpPr>
          <p:spPr>
            <a:xfrm>
              <a:off x="7059932" y="4156309"/>
              <a:ext cx="2111418" cy="0"/>
            </a:xfrm>
            <a:prstGeom prst="straightConnector1">
              <a:avLst/>
            </a:prstGeom>
            <a:ln w="28575">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C77BD738-D93D-431A-930D-09244196FC44}"/>
                </a:ext>
              </a:extLst>
            </p:cNvPr>
            <p:cNvCxnSpPr>
              <a:cxnSpLocks/>
              <a:stCxn id="137" idx="3"/>
              <a:endCxn id="171" idx="1"/>
            </p:cNvCxnSpPr>
            <p:nvPr/>
          </p:nvCxnSpPr>
          <p:spPr>
            <a:xfrm flipV="1">
              <a:off x="7059932" y="5077047"/>
              <a:ext cx="2111417" cy="2504"/>
            </a:xfrm>
            <a:prstGeom prst="straightConnector1">
              <a:avLst/>
            </a:prstGeom>
            <a:ln w="28575">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descr="Arrows that connect 1 Master data to 2 Record, and 3 Report. ">
            <a:extLst>
              <a:ext uri="{FF2B5EF4-FFF2-40B4-BE49-F238E27FC236}">
                <a16:creationId xmlns:a16="http://schemas.microsoft.com/office/drawing/2014/main" id="{BE6F89B2-1F93-4D4E-81EB-27792263E768}"/>
              </a:ext>
            </a:extLst>
          </p:cNvPr>
          <p:cNvGrpSpPr/>
          <p:nvPr/>
        </p:nvGrpSpPr>
        <p:grpSpPr>
          <a:xfrm>
            <a:off x="3101065" y="2220173"/>
            <a:ext cx="8277088" cy="4312940"/>
            <a:chOff x="3101065" y="2220173"/>
            <a:chExt cx="8277088" cy="4312940"/>
          </a:xfrm>
        </p:grpSpPr>
        <p:sp>
          <p:nvSpPr>
            <p:cNvPr id="217" name="Rectangle 216">
              <a:extLst>
                <a:ext uri="{FF2B5EF4-FFF2-40B4-BE49-F238E27FC236}">
                  <a16:creationId xmlns:a16="http://schemas.microsoft.com/office/drawing/2014/main" id="{E05FE544-0C5F-41CB-B841-2E2AF091FE51}"/>
                </a:ext>
              </a:extLst>
            </p:cNvPr>
            <p:cNvSpPr/>
            <p:nvPr/>
          </p:nvSpPr>
          <p:spPr bwMode="auto">
            <a:xfrm>
              <a:off x="7696857" y="5643000"/>
              <a:ext cx="3681295" cy="890113"/>
            </a:xfrm>
            <a:prstGeom prst="rect">
              <a:avLst/>
            </a:prstGeom>
            <a:solidFill>
              <a:srgbClr val="107C10"/>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t>4 Reduce</a:t>
              </a:r>
            </a:p>
          </p:txBody>
        </p:sp>
        <p:grpSp>
          <p:nvGrpSpPr>
            <p:cNvPr id="47" name="Group 46">
              <a:extLst>
                <a:ext uri="{FF2B5EF4-FFF2-40B4-BE49-F238E27FC236}">
                  <a16:creationId xmlns:a16="http://schemas.microsoft.com/office/drawing/2014/main" id="{CE22898D-367B-43FA-8052-0BC9EC61A2BD}"/>
                </a:ext>
              </a:extLst>
            </p:cNvPr>
            <p:cNvGrpSpPr/>
            <p:nvPr/>
          </p:nvGrpSpPr>
          <p:grpSpPr>
            <a:xfrm>
              <a:off x="9148736" y="5740408"/>
              <a:ext cx="2018045" cy="691901"/>
              <a:chOff x="8051946" y="5740408"/>
              <a:chExt cx="2018045" cy="691901"/>
            </a:xfrm>
            <a:solidFill>
              <a:schemeClr val="bg1"/>
            </a:solidFill>
          </p:grpSpPr>
          <p:sp>
            <p:nvSpPr>
              <p:cNvPr id="174" name="Rectangle: Rounded Corners 173">
                <a:extLst>
                  <a:ext uri="{FF2B5EF4-FFF2-40B4-BE49-F238E27FC236}">
                    <a16:creationId xmlns:a16="http://schemas.microsoft.com/office/drawing/2014/main" id="{8120BE40-D608-498C-95C9-830AFC0B9F32}"/>
                  </a:ext>
                </a:extLst>
              </p:cNvPr>
              <p:cNvSpPr/>
              <p:nvPr/>
            </p:nvSpPr>
            <p:spPr bwMode="auto">
              <a:xfrm>
                <a:off x="8051946" y="5740408"/>
                <a:ext cx="2018045" cy="69190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4008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07C10"/>
                    </a:solidFill>
                    <a:effectLst/>
                    <a:uLnTx/>
                    <a:uFillTx/>
                    <a:latin typeface="Segoe UI"/>
                    <a:ea typeface="+mn-ea"/>
                    <a:cs typeface="+mn-cs"/>
                  </a:rPr>
                  <a:t>Scorecards</a:t>
                </a:r>
                <a:endParaRPr kumimoji="0" lang="en-US" sz="800" b="0" i="0" u="none" strike="noStrike" kern="1200" cap="none" spc="0" normalizeH="0" baseline="0" noProof="0">
                  <a:ln>
                    <a:noFill/>
                  </a:ln>
                  <a:solidFill>
                    <a:srgbClr val="107C10"/>
                  </a:solidFill>
                  <a:effectLst/>
                  <a:uLnTx/>
                  <a:uFillTx/>
                  <a:latin typeface="Segoe UI"/>
                  <a:ea typeface="+mn-ea"/>
                  <a:cs typeface="+mn-cs"/>
                </a:endParaRPr>
              </a:p>
            </p:txBody>
          </p:sp>
          <p:pic>
            <p:nvPicPr>
              <p:cNvPr id="22" name="Graphic 21">
                <a:extLst>
                  <a:ext uri="{FF2B5EF4-FFF2-40B4-BE49-F238E27FC236}">
                    <a16:creationId xmlns:a16="http://schemas.microsoft.com/office/drawing/2014/main" id="{44C5E29B-0D83-4FB6-9DFB-641A34DF0E3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243858" y="5873683"/>
                <a:ext cx="354981" cy="354981"/>
              </a:xfrm>
              <a:prstGeom prst="rect">
                <a:avLst/>
              </a:prstGeom>
            </p:spPr>
          </p:pic>
        </p:grpSp>
        <p:cxnSp>
          <p:nvCxnSpPr>
            <p:cNvPr id="182" name="Straight Arrow Connector 181">
              <a:extLst>
                <a:ext uri="{FF2B5EF4-FFF2-40B4-BE49-F238E27FC236}">
                  <a16:creationId xmlns:a16="http://schemas.microsoft.com/office/drawing/2014/main" id="{2F5FED58-2667-4EFF-A56F-82872D136A5D}"/>
                </a:ext>
              </a:extLst>
            </p:cNvPr>
            <p:cNvCxnSpPr>
              <a:cxnSpLocks/>
              <a:endCxn id="174" idx="1"/>
            </p:cNvCxnSpPr>
            <p:nvPr/>
          </p:nvCxnSpPr>
          <p:spPr>
            <a:xfrm>
              <a:off x="7059932" y="6086359"/>
              <a:ext cx="2088804" cy="0"/>
            </a:xfrm>
            <a:prstGeom prst="straightConnector1">
              <a:avLst/>
            </a:prstGeom>
            <a:ln w="28575">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87" name="Connector: Elbow 186">
              <a:extLst>
                <a:ext uri="{FF2B5EF4-FFF2-40B4-BE49-F238E27FC236}">
                  <a16:creationId xmlns:a16="http://schemas.microsoft.com/office/drawing/2014/main" id="{D9243ABB-AFEE-41BF-A737-D3BFD8F7EABA}"/>
                </a:ext>
              </a:extLst>
            </p:cNvPr>
            <p:cNvCxnSpPr>
              <a:cxnSpLocks/>
              <a:stCxn id="126" idx="3"/>
              <a:endCxn id="174" idx="3"/>
            </p:cNvCxnSpPr>
            <p:nvPr/>
          </p:nvCxnSpPr>
          <p:spPr>
            <a:xfrm flipH="1">
              <a:off x="11166782" y="2220173"/>
              <a:ext cx="211371" cy="3866186"/>
            </a:xfrm>
            <a:prstGeom prst="bentConnector3">
              <a:avLst>
                <a:gd name="adj1" fmla="val -108151"/>
              </a:avLst>
            </a:prstGeom>
            <a:ln w="28575">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89" name="Connector: Elbow 188">
              <a:extLst>
                <a:ext uri="{FF2B5EF4-FFF2-40B4-BE49-F238E27FC236}">
                  <a16:creationId xmlns:a16="http://schemas.microsoft.com/office/drawing/2014/main" id="{4ED43020-B899-4A2E-B792-9B291027AA8F}"/>
                </a:ext>
              </a:extLst>
            </p:cNvPr>
            <p:cNvCxnSpPr>
              <a:cxnSpLocks/>
              <a:stCxn id="126" idx="3"/>
              <a:endCxn id="171" idx="3"/>
            </p:cNvCxnSpPr>
            <p:nvPr/>
          </p:nvCxnSpPr>
          <p:spPr>
            <a:xfrm flipH="1">
              <a:off x="11189394" y="2220173"/>
              <a:ext cx="188758" cy="2856874"/>
            </a:xfrm>
            <a:prstGeom prst="bentConnector3">
              <a:avLst>
                <a:gd name="adj1" fmla="val -121107"/>
              </a:avLst>
            </a:prstGeom>
            <a:ln w="28575">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91" name="Connector: Elbow 190">
              <a:extLst>
                <a:ext uri="{FF2B5EF4-FFF2-40B4-BE49-F238E27FC236}">
                  <a16:creationId xmlns:a16="http://schemas.microsoft.com/office/drawing/2014/main" id="{3CFF278F-0AC3-4D44-B6D8-E2B0F1821448}"/>
                </a:ext>
              </a:extLst>
            </p:cNvPr>
            <p:cNvCxnSpPr>
              <a:cxnSpLocks/>
              <a:stCxn id="126" idx="3"/>
              <a:endCxn id="168" idx="3"/>
            </p:cNvCxnSpPr>
            <p:nvPr/>
          </p:nvCxnSpPr>
          <p:spPr>
            <a:xfrm flipH="1">
              <a:off x="11189395" y="2220173"/>
              <a:ext cx="188757" cy="1936136"/>
            </a:xfrm>
            <a:prstGeom prst="bentConnector3">
              <a:avLst>
                <a:gd name="adj1" fmla="val -121108"/>
              </a:avLst>
            </a:prstGeom>
            <a:ln w="28575">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58" name="Connector: Elbow 257">
              <a:extLst>
                <a:ext uri="{FF2B5EF4-FFF2-40B4-BE49-F238E27FC236}">
                  <a16:creationId xmlns:a16="http://schemas.microsoft.com/office/drawing/2014/main" id="{07E80E41-F83B-45FA-AE74-211C31A89B7D}"/>
                </a:ext>
              </a:extLst>
            </p:cNvPr>
            <p:cNvCxnSpPr>
              <a:cxnSpLocks/>
              <a:stCxn id="174" idx="2"/>
              <a:endCxn id="81" idx="2"/>
            </p:cNvCxnSpPr>
            <p:nvPr/>
          </p:nvCxnSpPr>
          <p:spPr>
            <a:xfrm rot="5400000" flipH="1">
              <a:off x="6579896" y="2854445"/>
              <a:ext cx="99034" cy="7056695"/>
            </a:xfrm>
            <a:prstGeom prst="bentConnector3">
              <a:avLst>
                <a:gd name="adj1" fmla="val -230830"/>
              </a:avLst>
            </a:prstGeom>
            <a:ln w="28575">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0061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2">
            <a:extLst>
              <a:ext uri="{FF2B5EF4-FFF2-40B4-BE49-F238E27FC236}">
                <a16:creationId xmlns:a16="http://schemas.microsoft.com/office/drawing/2014/main" id="{E62CFD72-B80E-4AFD-9464-1827E8AB7615}"/>
              </a:ext>
            </a:extLst>
          </p:cNvPr>
          <p:cNvSpPr>
            <a:spLocks noGrp="1"/>
          </p:cNvSpPr>
          <p:nvPr>
            <p:ph type="title"/>
          </p:nvPr>
        </p:nvSpPr>
        <p:spPr>
          <a:xfrm>
            <a:off x="588263" y="457200"/>
            <a:ext cx="11290391" cy="800219"/>
          </a:xfrm>
        </p:spPr>
        <p:txBody>
          <a:bodyPr/>
          <a:lstStyle/>
          <a:p>
            <a:r>
              <a:rPr lang="en-US" sz="1800" spc="0">
                <a:solidFill>
                  <a:srgbClr val="000000"/>
                </a:solidFill>
                <a:latin typeface="Segoe UI"/>
              </a:rPr>
              <a:t>Customer story: </a:t>
            </a:r>
            <a:r>
              <a:rPr lang="en-US" sz="1800" spc="0">
                <a:solidFill>
                  <a:srgbClr val="000000"/>
                </a:solidFill>
              </a:rPr>
              <a:t>International Organization for Migration</a:t>
            </a:r>
            <a:br>
              <a:rPr kumimoji="0" lang="en-US" sz="3600" b="0" i="0" u="none" strike="noStrike" kern="1200" cap="none" spc="0" normalizeH="0" baseline="0" noProof="0">
                <a:ln w="3175">
                  <a:noFill/>
                </a:ln>
                <a:solidFill>
                  <a:srgbClr val="000000"/>
                </a:solidFill>
                <a:effectLst/>
                <a:uLnTx/>
                <a:uFillTx/>
                <a:latin typeface="Segoe UI"/>
                <a:ea typeface="+mn-ea"/>
                <a:cs typeface="Segoe UI" pitchFamily="34" charset="0"/>
              </a:rPr>
            </a:br>
            <a:r>
              <a:rPr lang="en-US"/>
              <a:t>Improving security and resiliency by transitioning to the cloud</a:t>
            </a:r>
          </a:p>
        </p:txBody>
      </p:sp>
      <p:pic>
        <p:nvPicPr>
          <p:cNvPr id="8" name="Picture 7">
            <a:extLst>
              <a:ext uri="{FF2B5EF4-FFF2-40B4-BE49-F238E27FC236}">
                <a16:creationId xmlns:a16="http://schemas.microsoft.com/office/drawing/2014/main" id="{B1B28763-68F5-4403-BAB6-494B40DDE3E1}"/>
              </a:ext>
              <a:ext uri="{C183D7F6-B498-43B3-948B-1728B52AA6E4}">
                <adec:decorative xmlns:adec="http://schemas.microsoft.com/office/drawing/2017/decorative" val="1"/>
              </a:ext>
            </a:extLst>
          </p:cNvPr>
          <p:cNvPicPr>
            <a:picLocks noChangeAspect="1"/>
          </p:cNvPicPr>
          <p:nvPr/>
        </p:nvPicPr>
        <p:blipFill>
          <a:blip r:embed="rId3"/>
          <a:srcRect l="6144" r="6144"/>
          <a:stretch/>
        </p:blipFill>
        <p:spPr>
          <a:xfrm>
            <a:off x="0" y="1830220"/>
            <a:ext cx="4700285" cy="2791024"/>
          </a:xfrm>
          <a:prstGeom prst="rect">
            <a:avLst/>
          </a:prstGeom>
        </p:spPr>
      </p:pic>
      <p:sp>
        <p:nvSpPr>
          <p:cNvPr id="46" name="Rectangle 45">
            <a:extLst>
              <a:ext uri="{FF2B5EF4-FFF2-40B4-BE49-F238E27FC236}">
                <a16:creationId xmlns:a16="http://schemas.microsoft.com/office/drawing/2014/main" id="{3D0A719F-4C4A-48DF-8928-711E9BA16E12}"/>
              </a:ext>
            </a:extLst>
          </p:cNvPr>
          <p:cNvSpPr/>
          <p:nvPr/>
        </p:nvSpPr>
        <p:spPr>
          <a:xfrm>
            <a:off x="5060247" y="1979237"/>
            <a:ext cx="6544942" cy="2492990"/>
          </a:xfrm>
          <a:prstGeom prst="rect">
            <a:avLst/>
          </a:prstGeom>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The International Organization for Migration (IOM) was beginning to experience significant disruptions to its operations because of its aging on-premises infrastructure. Manual IT maintenance had become burdensome, costs were prohibitive, and security was difficult to maintain. The United Nations agency decided to close its datacenters and move its applications and data to Microsoft Azure. It chose Azure landing zones to underpin all of its services and uses Azure Backup and Azure Site Recovery to protect its assets.</a:t>
            </a:r>
          </a:p>
        </p:txBody>
      </p:sp>
      <p:grpSp>
        <p:nvGrpSpPr>
          <p:cNvPr id="4" name="Group 3">
            <a:extLst>
              <a:ext uri="{FF2B5EF4-FFF2-40B4-BE49-F238E27FC236}">
                <a16:creationId xmlns:a16="http://schemas.microsoft.com/office/drawing/2014/main" id="{66C9ED43-63A7-B570-4E4C-9EB181A4B879}"/>
              </a:ext>
            </a:extLst>
          </p:cNvPr>
          <p:cNvGrpSpPr/>
          <p:nvPr/>
        </p:nvGrpSpPr>
        <p:grpSpPr>
          <a:xfrm>
            <a:off x="0" y="4837789"/>
            <a:ext cx="12191998" cy="1556084"/>
            <a:chOff x="0" y="4844716"/>
            <a:chExt cx="12191998" cy="1556084"/>
          </a:xfrm>
        </p:grpSpPr>
        <p:sp>
          <p:nvSpPr>
            <p:cNvPr id="50" name="Rectangle 49">
              <a:extLst>
                <a:ext uri="{FF2B5EF4-FFF2-40B4-BE49-F238E27FC236}">
                  <a16:creationId xmlns:a16="http://schemas.microsoft.com/office/drawing/2014/main" id="{09558FCF-2118-435D-9E86-1FA498439551}"/>
                </a:ext>
                <a:ext uri="{C183D7F6-B498-43B3-948B-1728B52AA6E4}">
                  <adec:decorative xmlns:adec="http://schemas.microsoft.com/office/drawing/2017/decorative" val="1"/>
                </a:ext>
              </a:extLst>
            </p:cNvPr>
            <p:cNvSpPr/>
            <p:nvPr/>
          </p:nvSpPr>
          <p:spPr bwMode="auto">
            <a:xfrm>
              <a:off x="0" y="4844716"/>
              <a:ext cx="12191998" cy="155608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2050" name="Picture 2" descr="IOM logo">
              <a:extLst>
                <a:ext uri="{FF2B5EF4-FFF2-40B4-BE49-F238E27FC236}">
                  <a16:creationId xmlns:a16="http://schemas.microsoft.com/office/drawing/2014/main" id="{226BBE16-8C84-AB6B-CF43-D05AB4FFBA82}"/>
                </a:ext>
              </a:extLst>
            </p:cNvPr>
            <p:cNvPicPr>
              <a:picLocks noChangeAspect="1" noChangeArrowheads="1"/>
            </p:cNvPicPr>
            <p:nvPr/>
          </p:nvPicPr>
          <p:blipFill>
            <a:blip r:embed="rId4">
              <a:clrChange>
                <a:clrFrom>
                  <a:srgbClr val="000000"/>
                </a:clrFrom>
                <a:clrTo>
                  <a:srgbClr val="000000">
                    <a:alpha val="0"/>
                  </a:srgbClr>
                </a:clrTo>
              </a:clrChange>
            </a:blip>
            <a:srcRect/>
            <a:stretch/>
          </p:blipFill>
          <p:spPr bwMode="auto">
            <a:xfrm>
              <a:off x="754253" y="5083027"/>
              <a:ext cx="1519752" cy="5730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Kainos logo">
              <a:extLst>
                <a:ext uri="{FF2B5EF4-FFF2-40B4-BE49-F238E27FC236}">
                  <a16:creationId xmlns:a16="http://schemas.microsoft.com/office/drawing/2014/main" id="{1B627DA8-BB59-3F9C-80F5-2989710629AD}"/>
                </a:ext>
              </a:extLst>
            </p:cNvPr>
            <p:cNvPicPr>
              <a:picLocks noChangeAspect="1" noChangeArrowheads="1"/>
            </p:cNvPicPr>
            <p:nvPr/>
          </p:nvPicPr>
          <p:blipFill>
            <a:blip r:embed="rId5">
              <a:duotone>
                <a:schemeClr val="accent6">
                  <a:shade val="45000"/>
                  <a:satMod val="135000"/>
                </a:schemeClr>
                <a:prstClr val="white"/>
              </a:duotone>
            </a:blip>
            <a:srcRect/>
            <a:stretch/>
          </p:blipFill>
          <p:spPr bwMode="auto">
            <a:xfrm>
              <a:off x="881212" y="5809527"/>
              <a:ext cx="1265833" cy="395573"/>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TextBox 50">
            <a:extLst>
              <a:ext uri="{FF2B5EF4-FFF2-40B4-BE49-F238E27FC236}">
                <a16:creationId xmlns:a16="http://schemas.microsoft.com/office/drawing/2014/main" id="{3A505829-F689-463B-B00A-D76457D8608F}"/>
              </a:ext>
            </a:extLst>
          </p:cNvPr>
          <p:cNvSpPr txBox="1"/>
          <p:nvPr/>
        </p:nvSpPr>
        <p:spPr>
          <a:xfrm>
            <a:off x="3102123" y="4955852"/>
            <a:ext cx="2993873" cy="1249248"/>
          </a:xfrm>
          <a:prstGeom prst="rect">
            <a:avLst/>
          </a:prstGeom>
          <a:noFill/>
          <a:ln>
            <a:noFill/>
          </a:ln>
        </p:spPr>
        <p:txBody>
          <a:bodyPr vert="horz" wrap="square" lIns="0" tIns="91414" rIns="134464" bIns="91414" rtlCol="0" anchor="t">
            <a:noAutofit/>
          </a:bodyPr>
          <a:lstStyle/>
          <a:p>
            <a:pPr marL="0" marR="0" lvl="0" indent="0" algn="l" defTabSz="914144" rtl="0" eaLnBrk="1" fontAlgn="auto" latinLnBrk="0" hangingPunct="1">
              <a:lnSpc>
                <a:spcPct val="100000"/>
              </a:lnSpc>
              <a:spcBef>
                <a:spcPts val="0"/>
              </a:spcBef>
              <a:spcAft>
                <a:spcPts val="1200"/>
              </a:spcAft>
              <a:buClr>
                <a:prstClr val="white"/>
              </a:buClr>
              <a:buSzTx/>
              <a:buFontTx/>
              <a:buNone/>
              <a:tabLst/>
              <a:defRPr/>
            </a:pPr>
            <a:r>
              <a:rPr kumimoji="0" lang="en-US" sz="1400" b="0" i="0" u="none" strike="noStrike" kern="1200" cap="none" spc="0" normalizeH="0" baseline="0" noProof="0">
                <a:ln w="0" cap="rnd">
                  <a:noFill/>
                </a:ln>
                <a:solidFill>
                  <a:srgbClr val="50E6FF"/>
                </a:solidFill>
                <a:effectLst/>
                <a:uLnTx/>
                <a:uFillTx/>
                <a:latin typeface="Segoe UI Semibold"/>
                <a:ea typeface="+mn-ea"/>
                <a:cs typeface="+mn-cs"/>
              </a:rPr>
              <a:t>Data integrity</a:t>
            </a:r>
            <a:br>
              <a:rPr kumimoji="0" lang="en-US" sz="1400" b="0" i="0" u="none" strike="noStrike" kern="1200" cap="none" spc="0" normalizeH="0" baseline="0" noProof="0">
                <a:ln w="0" cap="rnd">
                  <a:noFill/>
                </a:ln>
                <a:solidFill>
                  <a:srgbClr val="50E6FF"/>
                </a:solidFill>
                <a:effectLst/>
                <a:uLnTx/>
                <a:uFillTx/>
                <a:latin typeface="Segoe UI Semibold"/>
                <a:ea typeface="+mn-ea"/>
                <a:cs typeface="+mn-cs"/>
              </a:rPr>
            </a:br>
            <a:r>
              <a:rPr kumimoji="0" lang="en-US" sz="1200" b="0" i="0" u="none" strike="noStrike" kern="1200" cap="none" spc="0" normalizeH="0" baseline="0" noProof="0">
                <a:ln>
                  <a:noFill/>
                </a:ln>
                <a:solidFill>
                  <a:srgbClr val="FFFFFF"/>
                </a:solidFill>
                <a:effectLst/>
                <a:uLnTx/>
                <a:uFillTx/>
                <a:latin typeface="Segoe UI"/>
                <a:ea typeface="+mn-ea"/>
                <a:cs typeface="+mn-cs"/>
              </a:rPr>
              <a:t>With VMs now in the cloud, IOM no longer has to manually update operating systems or perform many other tedious, manual systems administration tasks across multiple datacenters and frontline deployments</a:t>
            </a:r>
            <a:endParaRPr kumimoji="0" lang="en-US" sz="1200" b="0" i="0" u="none" strike="noStrike" kern="1200" cap="none" spc="0" normalizeH="0" baseline="0" noProof="0">
              <a:ln w="0" cap="rnd">
                <a:noFill/>
              </a:ln>
              <a:solidFill>
                <a:srgbClr val="FFFFFF"/>
              </a:solidFill>
              <a:effectLst/>
              <a:uLnTx/>
              <a:uFillTx/>
              <a:latin typeface="Segoe UI"/>
              <a:ea typeface="+mn-ea"/>
              <a:cs typeface="+mn-cs"/>
            </a:endParaRPr>
          </a:p>
        </p:txBody>
      </p:sp>
      <p:sp>
        <p:nvSpPr>
          <p:cNvPr id="52" name="TextBox 51">
            <a:extLst>
              <a:ext uri="{FF2B5EF4-FFF2-40B4-BE49-F238E27FC236}">
                <a16:creationId xmlns:a16="http://schemas.microsoft.com/office/drawing/2014/main" id="{9C51F7CB-2B71-4D84-8C15-E753BEDBEAA0}"/>
              </a:ext>
            </a:extLst>
          </p:cNvPr>
          <p:cNvSpPr txBox="1"/>
          <p:nvPr/>
        </p:nvSpPr>
        <p:spPr>
          <a:xfrm>
            <a:off x="6516125" y="4955852"/>
            <a:ext cx="2449795" cy="1249248"/>
          </a:xfrm>
          <a:prstGeom prst="rect">
            <a:avLst/>
          </a:prstGeom>
          <a:noFill/>
          <a:ln>
            <a:noFill/>
          </a:ln>
        </p:spPr>
        <p:txBody>
          <a:bodyPr vert="horz" wrap="square" lIns="0" tIns="91414" rIns="134464" bIns="91414" rtlCol="0" anchor="t">
            <a:noAutofit/>
          </a:bodyPr>
          <a:lstStyle/>
          <a:p>
            <a:pPr marL="0" marR="0" lvl="0" indent="0" algn="l" defTabSz="914144" rtl="0" eaLnBrk="1" fontAlgn="auto" latinLnBrk="0" hangingPunct="1">
              <a:lnSpc>
                <a:spcPct val="100000"/>
              </a:lnSpc>
              <a:spcBef>
                <a:spcPts val="0"/>
              </a:spcBef>
              <a:spcAft>
                <a:spcPts val="1200"/>
              </a:spcAft>
              <a:buClr>
                <a:prstClr val="white"/>
              </a:buClr>
              <a:buSzTx/>
              <a:buFontTx/>
              <a:buNone/>
              <a:tabLst/>
              <a:defRPr/>
            </a:pPr>
            <a:r>
              <a:rPr kumimoji="0" lang="en-US" sz="1400" b="0" i="0" u="none" strike="noStrike" kern="1200" cap="none" spc="0" normalizeH="0" baseline="0" noProof="0">
                <a:ln w="0" cap="rnd">
                  <a:noFill/>
                </a:ln>
                <a:solidFill>
                  <a:srgbClr val="50E6FF"/>
                </a:solidFill>
                <a:effectLst/>
                <a:uLnTx/>
                <a:uFillTx/>
                <a:latin typeface="Segoe UI Semibold"/>
                <a:ea typeface="+mn-ea"/>
                <a:cs typeface="+mn-cs"/>
              </a:rPr>
              <a:t>No longer “data rich but information poor”</a:t>
            </a:r>
            <a:br>
              <a:rPr kumimoji="0" lang="en-US" sz="1200" b="0" i="0" u="none" strike="noStrike" kern="1200" cap="none" spc="0" normalizeH="0" baseline="0" noProof="0">
                <a:ln w="0" cap="rnd">
                  <a:noFill/>
                </a:ln>
                <a:solidFill>
                  <a:srgbClr val="FFFFFF"/>
                </a:solidFill>
                <a:effectLst/>
                <a:uLnTx/>
                <a:uFillTx/>
                <a:latin typeface="Segoe UI"/>
                <a:ea typeface="+mn-ea"/>
                <a:cs typeface="+mn-cs"/>
              </a:rPr>
            </a:br>
            <a:r>
              <a:rPr kumimoji="0" lang="en-US" sz="1200" b="0" i="0" u="none" strike="noStrike" kern="1200" cap="none" spc="0" normalizeH="0" baseline="0" noProof="0">
                <a:ln w="0" cap="rnd">
                  <a:noFill/>
                </a:ln>
                <a:solidFill>
                  <a:srgbClr val="FFFFFF"/>
                </a:solidFill>
                <a:effectLst/>
                <a:uLnTx/>
                <a:uFillTx/>
                <a:latin typeface="Segoe UI"/>
                <a:ea typeface="+mn-ea"/>
                <a:cs typeface="+mn-cs"/>
              </a:rPr>
              <a:t>The agency laid the foundation for an ambitious transformation to derive deep insights from its data through advanced analytics</a:t>
            </a:r>
          </a:p>
        </p:txBody>
      </p:sp>
      <p:sp>
        <p:nvSpPr>
          <p:cNvPr id="53" name="TextBox 52">
            <a:extLst>
              <a:ext uri="{FF2B5EF4-FFF2-40B4-BE49-F238E27FC236}">
                <a16:creationId xmlns:a16="http://schemas.microsoft.com/office/drawing/2014/main" id="{57095520-9B2E-4990-BB8D-4B921EB6F3E6}"/>
              </a:ext>
            </a:extLst>
          </p:cNvPr>
          <p:cNvSpPr txBox="1"/>
          <p:nvPr/>
        </p:nvSpPr>
        <p:spPr>
          <a:xfrm>
            <a:off x="9386048" y="4955852"/>
            <a:ext cx="2621502" cy="1249248"/>
          </a:xfrm>
          <a:prstGeom prst="rect">
            <a:avLst/>
          </a:prstGeom>
          <a:noFill/>
          <a:ln>
            <a:noFill/>
          </a:ln>
        </p:spPr>
        <p:txBody>
          <a:bodyPr vert="horz" wrap="square" lIns="0" tIns="91414" rIns="134464" bIns="91414" rtlCol="0" anchor="t">
            <a:noAutofit/>
          </a:bodyPr>
          <a:lstStyle/>
          <a:p>
            <a:pPr marL="0" marR="0" lvl="0" indent="0" algn="l" defTabSz="914144" rtl="0" eaLnBrk="1" fontAlgn="auto" latinLnBrk="0" hangingPunct="1">
              <a:lnSpc>
                <a:spcPct val="100000"/>
              </a:lnSpc>
              <a:spcBef>
                <a:spcPts val="0"/>
              </a:spcBef>
              <a:spcAft>
                <a:spcPts val="1200"/>
              </a:spcAft>
              <a:buClr>
                <a:prstClr val="white"/>
              </a:buClr>
              <a:buSzTx/>
              <a:buFontTx/>
              <a:buNone/>
              <a:tabLst/>
              <a:defRPr/>
            </a:pPr>
            <a:r>
              <a:rPr kumimoji="0" lang="en-US" sz="1400" b="0" i="0" u="none" strike="noStrike" kern="1200" cap="none" spc="0" normalizeH="0" baseline="0" noProof="0">
                <a:ln w="0" cap="rnd">
                  <a:noFill/>
                </a:ln>
                <a:solidFill>
                  <a:srgbClr val="50E6FF"/>
                </a:solidFill>
                <a:effectLst/>
                <a:uLnTx/>
                <a:uFillTx/>
                <a:latin typeface="Segoe UI Semibold"/>
                <a:ea typeface="+mn-ea"/>
                <a:cs typeface="+mn-cs"/>
              </a:rPr>
              <a:t>Reduced energy consumption and emissions</a:t>
            </a:r>
            <a:br>
              <a:rPr kumimoji="0" lang="en-US" sz="1200" b="0" i="0" u="none" strike="noStrike" kern="1200" cap="none" spc="0" normalizeH="0" baseline="0" noProof="0">
                <a:ln w="0" cap="rnd">
                  <a:noFill/>
                </a:ln>
                <a:solidFill>
                  <a:srgbClr val="FFFFFF"/>
                </a:solidFill>
                <a:effectLst/>
                <a:uLnTx/>
                <a:uFillTx/>
                <a:latin typeface="Segoe UI"/>
                <a:ea typeface="+mn-ea"/>
                <a:cs typeface="+mn-cs"/>
              </a:rPr>
            </a:br>
            <a:r>
              <a:rPr kumimoji="0" lang="en-US" sz="1200" b="0" i="0" u="none" strike="noStrike" kern="1200" cap="none" spc="0" normalizeH="0" baseline="0" noProof="0">
                <a:ln w="0" cap="rnd">
                  <a:noFill/>
                </a:ln>
                <a:solidFill>
                  <a:srgbClr val="FFFFFF"/>
                </a:solidFill>
                <a:effectLst/>
                <a:uLnTx/>
                <a:uFillTx/>
                <a:latin typeface="Segoe UI"/>
                <a:ea typeface="+mn-ea"/>
                <a:cs typeface="+mn-cs"/>
              </a:rPr>
              <a:t>IOM reduced power consumption and cut its carbon emissions footprint by 92 percent, or 594 tons of CO2e saved annually</a:t>
            </a:r>
          </a:p>
        </p:txBody>
      </p:sp>
    </p:spTree>
    <p:extLst>
      <p:ext uri="{BB962C8B-B14F-4D97-AF65-F5344CB8AC3E}">
        <p14:creationId xmlns:p14="http://schemas.microsoft.com/office/powerpoint/2010/main" val="3482238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par>
                                <p:cTn id="12" presetID="42" presetClass="path" presetSubtype="0" decel="100000" fill="hold" grpId="1" nodeType="withEffect">
                                  <p:stCondLst>
                                    <p:cond delay="250"/>
                                  </p:stCondLst>
                                  <p:childTnLst>
                                    <p:animMotion origin="layout" path="M -3.54167E-6 -3.7037E-7 L -3.54167E-6 0.01898 " pathEditMode="relative" rAng="0" ptsTypes="AA">
                                      <p:cBhvr>
                                        <p:cTn id="13" dur="700" spd="-100000" fill="hold"/>
                                        <p:tgtEl>
                                          <p:spTgt spid="46"/>
                                        </p:tgtEl>
                                        <p:attrNameLst>
                                          <p:attrName>ppt_x</p:attrName>
                                          <p:attrName>ppt_y</p:attrName>
                                        </p:attrNameLst>
                                      </p:cBhvr>
                                      <p:rCtr x="0" y="949"/>
                                    </p:animMotion>
                                  </p:childTnLst>
                                </p:cTn>
                              </p:par>
                              <p:par>
                                <p:cTn id="14" presetID="10" presetClass="entr" presetSubtype="0" fill="hold" grpId="0" nodeType="withEffect">
                                  <p:stCondLst>
                                    <p:cond delay="75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par>
                                <p:cTn id="17" presetID="42" presetClass="path" presetSubtype="0" decel="100000" fill="hold" grpId="1" nodeType="withEffect">
                                  <p:stCondLst>
                                    <p:cond delay="500"/>
                                  </p:stCondLst>
                                  <p:childTnLst>
                                    <p:animMotion origin="layout" path="M -3.125E-6 2.59259E-6 L -3.125E-6 0.01898 " pathEditMode="relative" rAng="0" ptsTypes="AA">
                                      <p:cBhvr>
                                        <p:cTn id="18" dur="700" spd="-100000" fill="hold"/>
                                        <p:tgtEl>
                                          <p:spTgt spid="51"/>
                                        </p:tgtEl>
                                        <p:attrNameLst>
                                          <p:attrName>ppt_x</p:attrName>
                                          <p:attrName>ppt_y</p:attrName>
                                        </p:attrNameLst>
                                      </p:cBhvr>
                                      <p:rCtr x="0" y="949"/>
                                    </p:animMotion>
                                  </p:childTnLst>
                                </p:cTn>
                              </p:par>
                              <p:par>
                                <p:cTn id="19" presetID="10" presetClass="entr" presetSubtype="0" fill="hold" grpId="0" nodeType="withEffect">
                                  <p:stCondLst>
                                    <p:cond delay="75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par>
                                <p:cTn id="22" presetID="42" presetClass="path" presetSubtype="0" decel="100000" fill="hold" grpId="1" nodeType="withEffect">
                                  <p:stCondLst>
                                    <p:cond delay="750"/>
                                  </p:stCondLst>
                                  <p:childTnLst>
                                    <p:animMotion origin="layout" path="M -6.25E-7 2.59259E-6 L -6.25E-7 0.01898 " pathEditMode="relative" rAng="0" ptsTypes="AA">
                                      <p:cBhvr>
                                        <p:cTn id="23" dur="700" spd="-100000" fill="hold"/>
                                        <p:tgtEl>
                                          <p:spTgt spid="52"/>
                                        </p:tgtEl>
                                        <p:attrNameLst>
                                          <p:attrName>ppt_x</p:attrName>
                                          <p:attrName>ppt_y</p:attrName>
                                        </p:attrNameLst>
                                      </p:cBhvr>
                                      <p:rCtr x="0" y="949"/>
                                    </p:animMotion>
                                  </p:childTnLst>
                                </p:cTn>
                              </p:par>
                              <p:par>
                                <p:cTn id="24" presetID="10" presetClass="entr" presetSubtype="0" fill="hold" grpId="0" nodeType="withEffect">
                                  <p:stCondLst>
                                    <p:cond delay="75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500"/>
                                        <p:tgtEl>
                                          <p:spTgt spid="53"/>
                                        </p:tgtEl>
                                      </p:cBhvr>
                                    </p:animEffect>
                                  </p:childTnLst>
                                </p:cTn>
                              </p:par>
                              <p:par>
                                <p:cTn id="27" presetID="42" presetClass="path" presetSubtype="0" decel="100000" fill="hold" grpId="1" nodeType="withEffect">
                                  <p:stCondLst>
                                    <p:cond delay="1000"/>
                                  </p:stCondLst>
                                  <p:childTnLst>
                                    <p:animMotion origin="layout" path="M -6.25E-7 2.59259E-6 L -6.25E-7 0.01898 " pathEditMode="relative" rAng="0" ptsTypes="AA">
                                      <p:cBhvr>
                                        <p:cTn id="28" dur="700" spd="-100000" fill="hold"/>
                                        <p:tgtEl>
                                          <p:spTgt spid="53"/>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6" grpId="1"/>
      <p:bldP spid="51" grpId="0"/>
      <p:bldP spid="51" grpId="1"/>
      <p:bldP spid="52" grpId="0"/>
      <p:bldP spid="52" grpId="1"/>
      <p:bldP spid="53" grpId="0"/>
      <p:bldP spid="5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2">
            <a:extLst>
              <a:ext uri="{FF2B5EF4-FFF2-40B4-BE49-F238E27FC236}">
                <a16:creationId xmlns:a16="http://schemas.microsoft.com/office/drawing/2014/main" id="{E62CFD72-B80E-4AFD-9464-1827E8AB7615}"/>
              </a:ext>
            </a:extLst>
          </p:cNvPr>
          <p:cNvSpPr>
            <a:spLocks noGrp="1"/>
          </p:cNvSpPr>
          <p:nvPr>
            <p:ph type="title"/>
          </p:nvPr>
        </p:nvSpPr>
        <p:spPr/>
        <p:txBody>
          <a:bodyPr/>
          <a:lstStyle/>
          <a:p>
            <a:r>
              <a:rPr kumimoji="0" lang="en-US" sz="1800" b="0" i="0" u="none" strike="noStrike" kern="1200" cap="none" spc="0" normalizeH="0" baseline="0" noProof="0">
                <a:ln w="3175">
                  <a:noFill/>
                </a:ln>
                <a:solidFill>
                  <a:schemeClr val="tx2">
                    <a:lumMod val="25000"/>
                  </a:schemeClr>
                </a:solidFill>
                <a:effectLst/>
                <a:uLnTx/>
                <a:uFillTx/>
                <a:latin typeface="Segoe UI"/>
                <a:ea typeface="+mn-ea"/>
                <a:cs typeface="Segoe UI" pitchFamily="34" charset="0"/>
              </a:rPr>
              <a:t>Customer story</a:t>
            </a:r>
            <a:r>
              <a:rPr lang="en-US" sz="1800" spc="0">
                <a:solidFill>
                  <a:srgbClr val="000000"/>
                </a:solidFill>
                <a:latin typeface="Segoe UI"/>
              </a:rPr>
              <a:t>: </a:t>
            </a:r>
            <a:r>
              <a:rPr lang="en-US" sz="1800" spc="0">
                <a:solidFill>
                  <a:srgbClr val="000000"/>
                </a:solidFill>
              </a:rPr>
              <a:t>Microsoft</a:t>
            </a:r>
            <a:br>
              <a:rPr kumimoji="0" lang="en-US" sz="3600" b="0" i="0" u="none" strike="noStrike" kern="1200" cap="none" spc="0" normalizeH="0" baseline="0" noProof="0">
                <a:ln w="3175">
                  <a:noFill/>
                </a:ln>
                <a:solidFill>
                  <a:srgbClr val="000000"/>
                </a:solidFill>
                <a:effectLst/>
                <a:uLnTx/>
                <a:uFillTx/>
                <a:latin typeface="Segoe UI"/>
                <a:ea typeface="+mn-ea"/>
                <a:cs typeface="Segoe UI" pitchFamily="34" charset="0"/>
              </a:rPr>
            </a:br>
            <a:r>
              <a:rPr lang="en-US">
                <a:solidFill>
                  <a:srgbClr val="243A5F"/>
                </a:solidFill>
              </a:rPr>
              <a:t>Pioneering smart building sustainability solutions with AI</a:t>
            </a:r>
          </a:p>
        </p:txBody>
      </p:sp>
      <p:pic>
        <p:nvPicPr>
          <p:cNvPr id="23" name="Picture 22">
            <a:extLst>
              <a:ext uri="{FF2B5EF4-FFF2-40B4-BE49-F238E27FC236}">
                <a16:creationId xmlns:a16="http://schemas.microsoft.com/office/drawing/2014/main" id="{EB8CF188-FBCB-461C-8359-DA6524AED09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747727"/>
            <a:ext cx="4729819" cy="2791024"/>
          </a:xfrm>
          <a:prstGeom prst="rect">
            <a:avLst/>
          </a:prstGeom>
        </p:spPr>
      </p:pic>
      <p:sp>
        <p:nvSpPr>
          <p:cNvPr id="46" name="Rectangle 45">
            <a:extLst>
              <a:ext uri="{FF2B5EF4-FFF2-40B4-BE49-F238E27FC236}">
                <a16:creationId xmlns:a16="http://schemas.microsoft.com/office/drawing/2014/main" id="{3D0A719F-4C4A-48DF-8928-711E9BA16E12}"/>
              </a:ext>
            </a:extLst>
          </p:cNvPr>
          <p:cNvSpPr/>
          <p:nvPr/>
        </p:nvSpPr>
        <p:spPr>
          <a:xfrm>
            <a:off x="5115696" y="1747727"/>
            <a:ext cx="6536725" cy="276998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When Microsoft sought to improve building energy efficiencies, it partnered with ICONICS to leverage an Azure-powered solution extended with Power BI, Azure IoT, and Dynamics 365. The solution connects millions of data points daily from disparate systems, delivers clear intelligence, and enables remote device controls. AI is used to aggregate and standardize data and to predict when machines will fail or use more energy than necessary. Now, Microsoft is boosting efficiencies using Microsoft Project Bonsai to help create AI that can support or make decisions in complex systems like HVAC.</a:t>
            </a:r>
          </a:p>
        </p:txBody>
      </p:sp>
      <p:sp>
        <p:nvSpPr>
          <p:cNvPr id="50" name="Rectangle 49">
            <a:extLst>
              <a:ext uri="{FF2B5EF4-FFF2-40B4-BE49-F238E27FC236}">
                <a16:creationId xmlns:a16="http://schemas.microsoft.com/office/drawing/2014/main" id="{09558FCF-2118-435D-9E86-1FA498439551}"/>
              </a:ext>
              <a:ext uri="{C183D7F6-B498-43B3-948B-1728B52AA6E4}">
                <adec:decorative xmlns:adec="http://schemas.microsoft.com/office/drawing/2017/decorative" val="1"/>
              </a:ext>
            </a:extLst>
          </p:cNvPr>
          <p:cNvSpPr/>
          <p:nvPr/>
        </p:nvSpPr>
        <p:spPr bwMode="auto">
          <a:xfrm>
            <a:off x="0" y="4844716"/>
            <a:ext cx="12191998" cy="1556084"/>
          </a:xfrm>
          <a:prstGeom prst="rect">
            <a:avLst/>
          </a:prstGeom>
          <a:solidFill>
            <a:srgbClr val="1A2B4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3" name="Picture 2" descr="Microsoft Corporation logo">
            <a:extLst>
              <a:ext uri="{FF2B5EF4-FFF2-40B4-BE49-F238E27FC236}">
                <a16:creationId xmlns:a16="http://schemas.microsoft.com/office/drawing/2014/main" id="{C8948E96-48FA-40CB-8F64-4C596F1D8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228" y="5173900"/>
            <a:ext cx="1399491" cy="298399"/>
          </a:xfrm>
          <a:prstGeom prst="rect">
            <a:avLst/>
          </a:prstGeom>
        </p:spPr>
      </p:pic>
      <p:pic>
        <p:nvPicPr>
          <p:cNvPr id="5" name="Picture 4" descr="Iconics logo">
            <a:extLst>
              <a:ext uri="{FF2B5EF4-FFF2-40B4-BE49-F238E27FC236}">
                <a16:creationId xmlns:a16="http://schemas.microsoft.com/office/drawing/2014/main" id="{A68BE723-1484-46F9-936D-08399147B17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72615" y="5668723"/>
            <a:ext cx="736301" cy="421813"/>
          </a:xfrm>
          <a:prstGeom prst="rect">
            <a:avLst/>
          </a:prstGeom>
        </p:spPr>
      </p:pic>
      <p:sp>
        <p:nvSpPr>
          <p:cNvPr id="51" name="TextBox 50">
            <a:extLst>
              <a:ext uri="{FF2B5EF4-FFF2-40B4-BE49-F238E27FC236}">
                <a16:creationId xmlns:a16="http://schemas.microsoft.com/office/drawing/2014/main" id="{3A505829-F689-463B-B00A-D76457D8608F}"/>
              </a:ext>
            </a:extLst>
          </p:cNvPr>
          <p:cNvSpPr txBox="1"/>
          <p:nvPr/>
        </p:nvSpPr>
        <p:spPr>
          <a:xfrm>
            <a:off x="2595802" y="4984880"/>
            <a:ext cx="3500198" cy="1249248"/>
          </a:xfrm>
          <a:prstGeom prst="rect">
            <a:avLst/>
          </a:prstGeom>
          <a:noFill/>
          <a:ln>
            <a:noFill/>
          </a:ln>
        </p:spPr>
        <p:txBody>
          <a:bodyPr vert="horz" wrap="square" lIns="0" tIns="91414" rIns="134464" bIns="91414" rtlCol="0" anchor="t">
            <a:noAutofit/>
          </a:bodyPr>
          <a:lstStyle/>
          <a:p>
            <a:pPr marL="0" marR="0" lvl="0" indent="0" algn="l" defTabSz="914144" rtl="0" eaLnBrk="1" fontAlgn="auto" latinLnBrk="0" hangingPunct="1">
              <a:lnSpc>
                <a:spcPct val="100000"/>
              </a:lnSpc>
              <a:spcBef>
                <a:spcPts val="0"/>
              </a:spcBef>
              <a:spcAft>
                <a:spcPts val="1200"/>
              </a:spcAft>
              <a:buClr>
                <a:prstClr val="white"/>
              </a:buClr>
              <a:buSzTx/>
              <a:buFontTx/>
              <a:buNone/>
              <a:tabLst/>
              <a:defRPr/>
            </a:pPr>
            <a:r>
              <a:rPr kumimoji="0" lang="en-US" sz="1500" b="0" i="0" u="none" strike="noStrike" kern="1200" cap="none" spc="0" normalizeH="0" baseline="0" noProof="0">
                <a:ln w="0" cap="rnd">
                  <a:noFill/>
                </a:ln>
                <a:solidFill>
                  <a:srgbClr val="50E6FF"/>
                </a:solidFill>
                <a:effectLst/>
                <a:uLnTx/>
                <a:uFillTx/>
                <a:latin typeface="Segoe UI Semibold"/>
                <a:ea typeface="+mn-ea"/>
                <a:cs typeface="+mn-cs"/>
              </a:rPr>
              <a:t>Reduce power consumption</a:t>
            </a:r>
            <a:br>
              <a:rPr kumimoji="0" lang="en-US" sz="1500" b="0" i="0" u="none" strike="noStrike" kern="1200" cap="none" spc="0" normalizeH="0" baseline="0" noProof="0">
                <a:ln w="0" cap="rnd">
                  <a:noFill/>
                </a:ln>
                <a:solidFill>
                  <a:srgbClr val="FFFFFF"/>
                </a:solidFill>
                <a:effectLst/>
                <a:uLnTx/>
                <a:uFillTx/>
                <a:latin typeface="Segoe UI"/>
                <a:ea typeface="+mn-ea"/>
                <a:cs typeface="+mn-cs"/>
              </a:rPr>
            </a:br>
            <a:r>
              <a:rPr kumimoji="0" lang="en-US" sz="1400" b="0" i="0" u="none" strike="noStrike" kern="1200" cap="none" spc="0" normalizeH="0" baseline="0" noProof="0">
                <a:ln w="0" cap="rnd">
                  <a:noFill/>
                </a:ln>
                <a:solidFill>
                  <a:srgbClr val="FFFFFF"/>
                </a:solidFill>
                <a:effectLst/>
                <a:uLnTx/>
                <a:uFillTx/>
                <a:latin typeface="Segoe UI"/>
                <a:ea typeface="+mn-ea"/>
                <a:cs typeface="+mn-cs"/>
              </a:rPr>
              <a:t>Microsoft achieved a </a:t>
            </a:r>
            <a:r>
              <a:rPr kumimoji="0" lang="en-US" sz="1400" b="1" i="0" u="none" strike="noStrike" kern="1200" cap="none" spc="0" normalizeH="0" baseline="0" noProof="0">
                <a:ln w="0" cap="rnd">
                  <a:noFill/>
                </a:ln>
                <a:solidFill>
                  <a:srgbClr val="FFFFFF"/>
                </a:solidFill>
                <a:effectLst/>
                <a:uLnTx/>
                <a:uFillTx/>
                <a:latin typeface="Segoe UI"/>
                <a:ea typeface="+mn-ea"/>
                <a:cs typeface="+mn-cs"/>
              </a:rPr>
              <a:t>6-10 percent annual reduction in energy usage </a:t>
            </a:r>
            <a:r>
              <a:rPr kumimoji="0" lang="en-US" sz="1400" b="0" i="0" u="none" strike="noStrike" kern="1200" cap="none" spc="0" normalizeH="0" baseline="0" noProof="0">
                <a:ln w="0" cap="rnd">
                  <a:noFill/>
                </a:ln>
                <a:solidFill>
                  <a:srgbClr val="FFFFFF"/>
                </a:solidFill>
                <a:effectLst/>
                <a:uLnTx/>
                <a:uFillTx/>
                <a:latin typeface="Segoe UI"/>
                <a:ea typeface="+mn-ea"/>
                <a:cs typeface="+mn-cs"/>
              </a:rPr>
              <a:t>with its initial solution; new AI technology could reduce an extra </a:t>
            </a:r>
            <a:r>
              <a:rPr kumimoji="0" lang="en-US" sz="1400" b="1" i="0" u="none" strike="noStrike" kern="1200" cap="none" spc="0" normalizeH="0" baseline="0" noProof="0">
                <a:ln w="0" cap="rnd">
                  <a:noFill/>
                </a:ln>
                <a:solidFill>
                  <a:srgbClr val="FFFFFF"/>
                </a:solidFill>
                <a:effectLst/>
                <a:uLnTx/>
                <a:uFillTx/>
                <a:latin typeface="Segoe UI"/>
                <a:ea typeface="+mn-ea"/>
                <a:cs typeface="+mn-cs"/>
              </a:rPr>
              <a:t>15 percent annually</a:t>
            </a:r>
            <a:endParaRPr kumimoji="0" lang="en-US" sz="1400" b="0" i="0" u="none" strike="noStrike" kern="1200" cap="none" spc="0" normalizeH="0" baseline="0" noProof="0">
              <a:ln w="0" cap="rnd">
                <a:noFill/>
              </a:ln>
              <a:solidFill>
                <a:srgbClr val="FFFFFF"/>
              </a:solidFill>
              <a:effectLst/>
              <a:uLnTx/>
              <a:uFillTx/>
              <a:latin typeface="Segoe UI"/>
              <a:ea typeface="+mn-ea"/>
              <a:cs typeface="+mn-cs"/>
            </a:endParaRPr>
          </a:p>
        </p:txBody>
      </p:sp>
      <p:sp>
        <p:nvSpPr>
          <p:cNvPr id="52" name="TextBox 51">
            <a:extLst>
              <a:ext uri="{FF2B5EF4-FFF2-40B4-BE49-F238E27FC236}">
                <a16:creationId xmlns:a16="http://schemas.microsoft.com/office/drawing/2014/main" id="{9C51F7CB-2B71-4D84-8C15-E753BEDBEAA0}"/>
              </a:ext>
            </a:extLst>
          </p:cNvPr>
          <p:cNvSpPr txBox="1"/>
          <p:nvPr/>
        </p:nvSpPr>
        <p:spPr>
          <a:xfrm>
            <a:off x="6416373" y="4984880"/>
            <a:ext cx="3022396" cy="1249248"/>
          </a:xfrm>
          <a:prstGeom prst="rect">
            <a:avLst/>
          </a:prstGeom>
          <a:noFill/>
          <a:ln>
            <a:noFill/>
          </a:ln>
        </p:spPr>
        <p:txBody>
          <a:bodyPr vert="horz" wrap="square" lIns="0" tIns="91414" rIns="134464" bIns="91414" rtlCol="0" anchor="t">
            <a:noAutofit/>
          </a:bodyPr>
          <a:lstStyle/>
          <a:p>
            <a:pPr marL="0" marR="0" lvl="0" indent="0" algn="l" defTabSz="914144" rtl="0" eaLnBrk="1" fontAlgn="auto" latinLnBrk="0" hangingPunct="1">
              <a:lnSpc>
                <a:spcPct val="100000"/>
              </a:lnSpc>
              <a:spcBef>
                <a:spcPts val="0"/>
              </a:spcBef>
              <a:spcAft>
                <a:spcPts val="1200"/>
              </a:spcAft>
              <a:buClr>
                <a:prstClr val="white"/>
              </a:buClr>
              <a:buSzTx/>
              <a:buFontTx/>
              <a:buNone/>
              <a:tabLst/>
              <a:defRPr/>
            </a:pPr>
            <a:r>
              <a:rPr kumimoji="0" lang="en-US" sz="1500" b="0" i="0" u="none" strike="noStrike" kern="1200" cap="none" spc="0" normalizeH="0" baseline="0" noProof="0">
                <a:ln w="0" cap="rnd">
                  <a:noFill/>
                </a:ln>
                <a:solidFill>
                  <a:srgbClr val="50E6FF"/>
                </a:solidFill>
                <a:effectLst/>
                <a:uLnTx/>
                <a:uFillTx/>
                <a:latin typeface="Segoe UI Semibold"/>
                <a:ea typeface="+mn-ea"/>
                <a:cs typeface="+mn-cs"/>
              </a:rPr>
              <a:t>Compute outcomes beyond human capacity with AI</a:t>
            </a:r>
            <a:br>
              <a:rPr kumimoji="0" lang="en-US" sz="1500" b="0" i="0" u="none" strike="noStrike" kern="1200" cap="none" spc="0" normalizeH="0" baseline="0" noProof="0">
                <a:ln w="0" cap="rnd">
                  <a:noFill/>
                </a:ln>
                <a:solidFill>
                  <a:srgbClr val="50E6FF"/>
                </a:solidFill>
                <a:effectLst/>
                <a:uLnTx/>
                <a:uFillTx/>
                <a:latin typeface="Segoe UI Semibold"/>
                <a:ea typeface="+mn-ea"/>
                <a:cs typeface="+mn-cs"/>
              </a:rPr>
            </a:br>
            <a:r>
              <a:rPr kumimoji="0" lang="en-US" sz="1400" b="0" i="0" u="none" strike="noStrike" kern="1200" cap="none" spc="0" normalizeH="0" baseline="0" noProof="0">
                <a:ln w="0" cap="rnd">
                  <a:noFill/>
                </a:ln>
                <a:solidFill>
                  <a:srgbClr val="FFFFFF"/>
                </a:solidFill>
                <a:effectLst/>
                <a:uLnTx/>
                <a:uFillTx/>
                <a:latin typeface="Segoe UI"/>
                <a:ea typeface="+mn-ea"/>
                <a:cs typeface="+mn-cs"/>
              </a:rPr>
              <a:t>The AI made</a:t>
            </a:r>
            <a:r>
              <a:rPr kumimoji="0" lang="en-US" sz="1400" b="1" i="0" u="none" strike="noStrike" kern="1200" cap="none" spc="0" normalizeH="0" baseline="0" noProof="0">
                <a:ln w="0" cap="rnd">
                  <a:noFill/>
                </a:ln>
                <a:solidFill>
                  <a:srgbClr val="FFFFFF"/>
                </a:solidFill>
                <a:effectLst/>
                <a:uLnTx/>
                <a:uFillTx/>
                <a:latin typeface="Segoe UI"/>
                <a:ea typeface="+mn-ea"/>
                <a:cs typeface="+mn-cs"/>
              </a:rPr>
              <a:t> simulation-based recommendations </a:t>
            </a:r>
            <a:r>
              <a:rPr kumimoji="0" lang="en-US" sz="1400" b="0" i="0" u="none" strike="noStrike" kern="1200" cap="none" spc="0" normalizeH="0" baseline="0" noProof="0">
                <a:ln w="0" cap="rnd">
                  <a:noFill/>
                </a:ln>
                <a:solidFill>
                  <a:srgbClr val="FFFFFF"/>
                </a:solidFill>
                <a:effectLst/>
                <a:uLnTx/>
                <a:uFillTx/>
                <a:latin typeface="Segoe UI"/>
                <a:ea typeface="+mn-ea"/>
                <a:cs typeface="+mn-cs"/>
              </a:rPr>
              <a:t>to further optimize  cooling towers and chillers</a:t>
            </a:r>
            <a:br>
              <a:rPr kumimoji="0" lang="en-US" sz="1400" b="0" i="0" u="none" strike="noStrike" kern="1200" cap="none" spc="0" normalizeH="0" baseline="0" noProof="0">
                <a:ln w="0" cap="rnd">
                  <a:noFill/>
                </a:ln>
                <a:solidFill>
                  <a:srgbClr val="FFFFFF"/>
                </a:solidFill>
                <a:effectLst/>
                <a:uLnTx/>
                <a:uFillTx/>
                <a:latin typeface="Segoe UI"/>
                <a:ea typeface="+mn-ea"/>
                <a:cs typeface="+mn-cs"/>
              </a:rPr>
            </a:br>
            <a:endParaRPr kumimoji="0" lang="en-US" sz="1400" b="0" i="0" u="none" strike="noStrike" kern="1200" cap="none" spc="0" normalizeH="0" baseline="0" noProof="0">
              <a:ln w="0" cap="rnd">
                <a:noFill/>
              </a:ln>
              <a:solidFill>
                <a:srgbClr val="FFFFFF"/>
              </a:solidFill>
              <a:effectLst/>
              <a:uLnTx/>
              <a:uFillTx/>
              <a:latin typeface="Segoe UI"/>
              <a:ea typeface="+mn-ea"/>
              <a:cs typeface="+mn-cs"/>
            </a:endParaRPr>
          </a:p>
        </p:txBody>
      </p:sp>
      <p:sp>
        <p:nvSpPr>
          <p:cNvPr id="53" name="TextBox 52">
            <a:extLst>
              <a:ext uri="{FF2B5EF4-FFF2-40B4-BE49-F238E27FC236}">
                <a16:creationId xmlns:a16="http://schemas.microsoft.com/office/drawing/2014/main" id="{57095520-9B2E-4990-BB8D-4B921EB6F3E6}"/>
              </a:ext>
            </a:extLst>
          </p:cNvPr>
          <p:cNvSpPr txBox="1"/>
          <p:nvPr/>
        </p:nvSpPr>
        <p:spPr>
          <a:xfrm>
            <a:off x="9759142" y="4984880"/>
            <a:ext cx="2090538" cy="1249248"/>
          </a:xfrm>
          <a:prstGeom prst="rect">
            <a:avLst/>
          </a:prstGeom>
          <a:noFill/>
          <a:ln>
            <a:noFill/>
          </a:ln>
        </p:spPr>
        <p:txBody>
          <a:bodyPr vert="horz" wrap="square" lIns="0" tIns="91414" rIns="134464" bIns="91414" rtlCol="0" anchor="t">
            <a:noAutofit/>
          </a:bodyPr>
          <a:lstStyle/>
          <a:p>
            <a:pPr marL="0" marR="0" lvl="0" indent="0" algn="l" defTabSz="914144" rtl="0" eaLnBrk="1" fontAlgn="auto" latinLnBrk="0" hangingPunct="1">
              <a:lnSpc>
                <a:spcPct val="100000"/>
              </a:lnSpc>
              <a:spcBef>
                <a:spcPts val="0"/>
              </a:spcBef>
              <a:spcAft>
                <a:spcPts val="1200"/>
              </a:spcAft>
              <a:buClr>
                <a:prstClr val="white"/>
              </a:buClr>
              <a:buSzTx/>
              <a:buFontTx/>
              <a:buNone/>
              <a:tabLst/>
              <a:defRPr/>
            </a:pPr>
            <a:r>
              <a:rPr kumimoji="0" lang="en-US" sz="1500" b="0" i="0" u="none" strike="noStrike" kern="1200" cap="none" spc="0" normalizeH="0" baseline="0" noProof="0">
                <a:ln w="0" cap="rnd">
                  <a:noFill/>
                </a:ln>
                <a:solidFill>
                  <a:srgbClr val="50E6FF"/>
                </a:solidFill>
                <a:effectLst/>
                <a:uLnTx/>
                <a:uFillTx/>
                <a:latin typeface="Segoe UI Semibold"/>
                <a:ea typeface="+mn-ea"/>
                <a:cs typeface="+mn-cs"/>
              </a:rPr>
              <a:t>Achieve ROI</a:t>
            </a:r>
            <a:br>
              <a:rPr kumimoji="0" lang="en-US" sz="1500" b="0" i="0" u="none" strike="noStrike" kern="1200" cap="none" spc="0" normalizeH="0" baseline="0" noProof="0">
                <a:ln w="0" cap="rnd">
                  <a:noFill/>
                </a:ln>
                <a:solidFill>
                  <a:srgbClr val="FFFFFF"/>
                </a:solidFill>
                <a:effectLst/>
                <a:uLnTx/>
                <a:uFillTx/>
                <a:latin typeface="Segoe UI"/>
                <a:ea typeface="+mn-ea"/>
                <a:cs typeface="+mn-cs"/>
              </a:rPr>
            </a:br>
            <a:r>
              <a:rPr kumimoji="0" lang="en-US" sz="1400" b="0" i="0" u="none" strike="noStrike" kern="1200" cap="none" spc="0" normalizeH="0" baseline="0" noProof="0">
                <a:ln w="0" cap="rnd">
                  <a:noFill/>
                </a:ln>
                <a:solidFill>
                  <a:srgbClr val="FFFFFF"/>
                </a:solidFill>
                <a:effectLst/>
                <a:uLnTx/>
                <a:uFillTx/>
                <a:latin typeface="Segoe UI"/>
                <a:ea typeface="+mn-ea"/>
                <a:cs typeface="+mn-cs"/>
              </a:rPr>
              <a:t>The company achieved full return on its initial investment in </a:t>
            </a:r>
            <a:r>
              <a:rPr kumimoji="0" lang="en-US" sz="1400" b="1" i="0" u="none" strike="noStrike" kern="1200" cap="none" spc="0" normalizeH="0" baseline="0" noProof="0">
                <a:ln w="0" cap="rnd">
                  <a:noFill/>
                </a:ln>
                <a:solidFill>
                  <a:srgbClr val="FFFFFF"/>
                </a:solidFill>
                <a:effectLst/>
                <a:uLnTx/>
                <a:uFillTx/>
                <a:latin typeface="Segoe UI"/>
                <a:ea typeface="+mn-ea"/>
                <a:cs typeface="+mn-cs"/>
              </a:rPr>
              <a:t>less than 18 months</a:t>
            </a:r>
          </a:p>
          <a:p>
            <a:pPr marL="0" marR="0" lvl="0" indent="0" algn="l" defTabSz="914144" rtl="0" eaLnBrk="1" fontAlgn="auto" latinLnBrk="0" hangingPunct="1">
              <a:lnSpc>
                <a:spcPct val="100000"/>
              </a:lnSpc>
              <a:spcBef>
                <a:spcPts val="0"/>
              </a:spcBef>
              <a:spcAft>
                <a:spcPts val="1200"/>
              </a:spcAft>
              <a:buClr>
                <a:prstClr val="white"/>
              </a:buClr>
              <a:buSzTx/>
              <a:buFontTx/>
              <a:buNone/>
              <a:tabLst/>
              <a:defRPr/>
            </a:pPr>
            <a:endParaRPr kumimoji="0" lang="en-US" sz="1400" b="1" i="0" u="none" strike="noStrike" kern="1200" cap="none" spc="0" normalizeH="0" baseline="0" noProof="0">
              <a:ln w="0" cap="rnd">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328065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0-#ppt_w/2"/>
                                          </p:val>
                                        </p:tav>
                                        <p:tav tm="100000">
                                          <p:val>
                                            <p:strVal val="#ppt_x"/>
                                          </p:val>
                                        </p:tav>
                                      </p:tavLst>
                                    </p:anim>
                                    <p:anim calcmode="lin" valueType="num">
                                      <p:cBhvr additive="base">
                                        <p:cTn id="8" dur="1000" fill="hold"/>
                                        <p:tgtEl>
                                          <p:spTgt spid="50"/>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20"/>
                                  </p:stCondLst>
                                  <p:childTnLst>
                                    <p:set>
                                      <p:cBhvr>
                                        <p:cTn id="10" dur="1" fill="hold">
                                          <p:stCondLst>
                                            <p:cond delay="0"/>
                                          </p:stCondLst>
                                        </p:cTn>
                                        <p:tgtEl>
                                          <p:spTgt spid="3"/>
                                        </p:tgtEl>
                                        <p:attrNameLst>
                                          <p:attrName>style.visibility</p:attrName>
                                        </p:attrNameLst>
                                      </p:cBhvr>
                                      <p:to>
                                        <p:strVal val="visible"/>
                                      </p:to>
                                    </p:set>
                                  </p:childTnLst>
                                </p:cTn>
                              </p:par>
                              <p:par>
                                <p:cTn id="11" presetID="10" presetClass="entr" presetSubtype="0" fill="hold" grpId="0" nodeType="withEffect">
                                  <p:stCondLst>
                                    <p:cond delay="75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par>
                                <p:cTn id="14" presetID="42" presetClass="path" presetSubtype="0" decel="100000" fill="hold" grpId="1" nodeType="withEffect">
                                  <p:stCondLst>
                                    <p:cond delay="750"/>
                                  </p:stCondLst>
                                  <p:childTnLst>
                                    <p:animMotion origin="layout" path="M -2.08333E-7 -4.07407E-6 L -2.08333E-7 0.01899 " pathEditMode="relative" rAng="0" ptsTypes="AA">
                                      <p:cBhvr>
                                        <p:cTn id="15" dur="700" spd="-100000" fill="hold"/>
                                        <p:tgtEl>
                                          <p:spTgt spid="51"/>
                                        </p:tgtEl>
                                        <p:attrNameLst>
                                          <p:attrName>ppt_x</p:attrName>
                                          <p:attrName>ppt_y</p:attrName>
                                        </p:attrNameLst>
                                      </p:cBhvr>
                                      <p:rCtr x="0" y="949"/>
                                    </p:animMotion>
                                  </p:childTnLst>
                                </p:cTn>
                              </p:par>
                              <p:par>
                                <p:cTn id="16" presetID="10" presetClass="entr" presetSubtype="0" fill="hold" grpId="0" nodeType="withEffect">
                                  <p:stCondLst>
                                    <p:cond delay="100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par>
                                <p:cTn id="19" presetID="42" presetClass="path" presetSubtype="0" decel="100000" fill="hold" grpId="1" nodeType="withEffect">
                                  <p:stCondLst>
                                    <p:cond delay="1000"/>
                                  </p:stCondLst>
                                  <p:childTnLst>
                                    <p:animMotion origin="layout" path="M -4.16667E-7 -4.07407E-6 L -4.16667E-7 0.01899 " pathEditMode="relative" rAng="0" ptsTypes="AA">
                                      <p:cBhvr>
                                        <p:cTn id="20" dur="700" spd="-100000" fill="hold"/>
                                        <p:tgtEl>
                                          <p:spTgt spid="52"/>
                                        </p:tgtEl>
                                        <p:attrNameLst>
                                          <p:attrName>ppt_x</p:attrName>
                                          <p:attrName>ppt_y</p:attrName>
                                        </p:attrNameLst>
                                      </p:cBhvr>
                                      <p:rCtr x="0" y="949"/>
                                    </p:animMotion>
                                  </p:childTnLst>
                                </p:cTn>
                              </p:par>
                              <p:par>
                                <p:cTn id="21" presetID="10" presetClass="entr" presetSubtype="0" fill="hold" grpId="0" nodeType="withEffect">
                                  <p:stCondLst>
                                    <p:cond delay="125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par>
                                <p:cTn id="24" presetID="42" presetClass="path" presetSubtype="0" decel="100000" fill="hold" grpId="1" nodeType="withEffect">
                                  <p:stCondLst>
                                    <p:cond delay="1250"/>
                                  </p:stCondLst>
                                  <p:childTnLst>
                                    <p:animMotion origin="layout" path="M 2.29167E-6 -4.07407E-6 L 2.29167E-6 0.01899 " pathEditMode="relative" rAng="0" ptsTypes="AA">
                                      <p:cBhvr>
                                        <p:cTn id="25" dur="700" spd="-100000" fill="hold"/>
                                        <p:tgtEl>
                                          <p:spTgt spid="53"/>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p:bldP spid="51" grpId="1"/>
      <p:bldP spid="52" grpId="0"/>
      <p:bldP spid="52" grpId="1"/>
      <p:bldP spid="53" grpId="0"/>
      <p:bldP spid="5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2">
            <a:extLst>
              <a:ext uri="{FF2B5EF4-FFF2-40B4-BE49-F238E27FC236}">
                <a16:creationId xmlns:a16="http://schemas.microsoft.com/office/drawing/2014/main" id="{E62CFD72-B80E-4AFD-9464-1827E8AB7615}"/>
              </a:ext>
            </a:extLst>
          </p:cNvPr>
          <p:cNvSpPr>
            <a:spLocks noGrp="1"/>
          </p:cNvSpPr>
          <p:nvPr>
            <p:ph type="title"/>
          </p:nvPr>
        </p:nvSpPr>
        <p:spPr>
          <a:xfrm>
            <a:off x="588263" y="457200"/>
            <a:ext cx="11290391" cy="769441"/>
          </a:xfrm>
        </p:spPr>
        <p:txBody>
          <a:bodyPr/>
          <a:lstStyle/>
          <a:p>
            <a:r>
              <a:rPr lang="en-US" sz="1800" spc="0">
                <a:solidFill>
                  <a:srgbClr val="000000"/>
                </a:solidFill>
                <a:latin typeface="Segoe UI"/>
              </a:rPr>
              <a:t>Customer story: </a:t>
            </a:r>
            <a:r>
              <a:rPr lang="en-US" sz="1800" spc="0">
                <a:solidFill>
                  <a:srgbClr val="000000"/>
                </a:solidFill>
              </a:rPr>
              <a:t>Impact Observatory</a:t>
            </a:r>
            <a:br>
              <a:rPr kumimoji="0" lang="en-US" sz="3600" b="0" i="0" u="none" strike="noStrike" kern="1200" cap="none" spc="0" normalizeH="0" baseline="0" noProof="0">
                <a:ln w="3175">
                  <a:noFill/>
                </a:ln>
                <a:solidFill>
                  <a:srgbClr val="000000"/>
                </a:solidFill>
                <a:effectLst/>
                <a:uLnTx/>
                <a:uFillTx/>
                <a:latin typeface="Segoe UI"/>
                <a:ea typeface="+mn-ea"/>
                <a:cs typeface="Segoe UI" pitchFamily="34" charset="0"/>
              </a:rPr>
            </a:br>
            <a:r>
              <a:rPr lang="en-US"/>
              <a:t>Using AI to map a better future</a:t>
            </a:r>
          </a:p>
        </p:txBody>
      </p:sp>
      <p:pic>
        <p:nvPicPr>
          <p:cNvPr id="8" name="Picture 7">
            <a:extLst>
              <a:ext uri="{FF2B5EF4-FFF2-40B4-BE49-F238E27FC236}">
                <a16:creationId xmlns:a16="http://schemas.microsoft.com/office/drawing/2014/main" id="{B1B28763-68F5-4403-BAB6-494B40DDE3E1}"/>
              </a:ext>
              <a:ext uri="{C183D7F6-B498-43B3-948B-1728B52AA6E4}">
                <adec:decorative xmlns:adec="http://schemas.microsoft.com/office/drawing/2017/decorative" val="1"/>
              </a:ext>
            </a:extLst>
          </p:cNvPr>
          <p:cNvPicPr>
            <a:picLocks noChangeAspect="1"/>
          </p:cNvPicPr>
          <p:nvPr/>
        </p:nvPicPr>
        <p:blipFill>
          <a:blip r:embed="rId3"/>
          <a:srcRect l="6144" r="6144"/>
          <a:stretch/>
        </p:blipFill>
        <p:spPr>
          <a:xfrm>
            <a:off x="0" y="1830220"/>
            <a:ext cx="4700285" cy="2791024"/>
          </a:xfrm>
          <a:prstGeom prst="rect">
            <a:avLst/>
          </a:prstGeom>
        </p:spPr>
      </p:pic>
      <p:sp>
        <p:nvSpPr>
          <p:cNvPr id="46" name="Rectangle 45">
            <a:extLst>
              <a:ext uri="{FF2B5EF4-FFF2-40B4-BE49-F238E27FC236}">
                <a16:creationId xmlns:a16="http://schemas.microsoft.com/office/drawing/2014/main" id="{3D0A719F-4C4A-48DF-8928-711E9BA16E12}"/>
              </a:ext>
            </a:extLst>
          </p:cNvPr>
          <p:cNvSpPr/>
          <p:nvPr/>
        </p:nvSpPr>
        <p:spPr>
          <a:xfrm>
            <a:off x="5060247" y="1979237"/>
            <a:ext cx="6544942" cy="1661993"/>
          </a:xfrm>
          <a:prstGeom prst="rect">
            <a:avLst/>
          </a:prstGeom>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Impact Observatory set out to produce a global land use and land cover map with higher resolution than any existing, freely available map to drive global geospatial understanding. They turned to Microsoft Azure HPC + AI, using a combination of Azure Virtual Machines, Azure Batch, Azure Blob Storage and the Planetary Computer to develop the </a:t>
            </a:r>
            <a:r>
              <a:rPr kumimoji="0" lang="en-US" sz="1800" b="0" i="0" u="none" strike="noStrike" kern="1200" cap="none" spc="0" normalizeH="0" baseline="0" noProof="0">
                <a:ln>
                  <a:noFill/>
                </a:ln>
                <a:solidFill>
                  <a:srgbClr val="000000"/>
                </a:solidFill>
                <a:effectLst/>
                <a:uLnTx/>
                <a:uFillTx/>
                <a:latin typeface="Segoe UI Semibold"/>
                <a:ea typeface="+mn-ea"/>
                <a:cs typeface="+mn-cs"/>
              </a:rPr>
              <a:t>Esri 2020 Land Cover map</a:t>
            </a:r>
            <a:r>
              <a:rPr kumimoji="0" lang="en-US" sz="1800" b="0" i="0" u="none" strike="noStrike" kern="1200" cap="none" spc="0" normalizeH="0" baseline="0" noProof="0">
                <a:ln>
                  <a:noFill/>
                </a:ln>
                <a:solidFill>
                  <a:srgbClr val="000000"/>
                </a:solidFill>
                <a:effectLst/>
                <a:uLnTx/>
                <a:uFillTx/>
                <a:latin typeface="Segoe UI"/>
                <a:ea typeface="+mn-ea"/>
                <a:cs typeface="+mn-cs"/>
              </a:rPr>
              <a:t>.</a:t>
            </a:r>
          </a:p>
        </p:txBody>
      </p:sp>
      <p:sp>
        <p:nvSpPr>
          <p:cNvPr id="50" name="Rectangle 49">
            <a:extLst>
              <a:ext uri="{FF2B5EF4-FFF2-40B4-BE49-F238E27FC236}">
                <a16:creationId xmlns:a16="http://schemas.microsoft.com/office/drawing/2014/main" id="{09558FCF-2118-435D-9E86-1FA498439551}"/>
              </a:ext>
              <a:ext uri="{C183D7F6-B498-43B3-948B-1728B52AA6E4}">
                <adec:decorative xmlns:adec="http://schemas.microsoft.com/office/drawing/2017/decorative" val="1"/>
              </a:ext>
            </a:extLst>
          </p:cNvPr>
          <p:cNvSpPr/>
          <p:nvPr/>
        </p:nvSpPr>
        <p:spPr bwMode="auto">
          <a:xfrm>
            <a:off x="0" y="4844716"/>
            <a:ext cx="12191998" cy="155608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2050" name="Picture 2">
            <a:extLst>
              <a:ext uri="{FF2B5EF4-FFF2-40B4-BE49-F238E27FC236}">
                <a16:creationId xmlns:a16="http://schemas.microsoft.com/office/drawing/2014/main" id="{226BBE16-8C84-AB6B-CF43-D05AB4FFBA82}"/>
              </a:ext>
            </a:extLst>
          </p:cNvPr>
          <p:cNvPicPr>
            <a:picLocks noChangeAspect="1" noChangeArrowheads="1"/>
          </p:cNvPicPr>
          <p:nvPr/>
        </p:nvPicPr>
        <p:blipFill>
          <a:blip r:embed="rId4"/>
          <a:srcRect/>
          <a:stretch/>
        </p:blipFill>
        <p:spPr bwMode="auto">
          <a:xfrm>
            <a:off x="613809" y="5131944"/>
            <a:ext cx="1874505" cy="5108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1B627DA8-BB59-3F9C-80F5-2989710629AD}"/>
              </a:ext>
            </a:extLst>
          </p:cNvPr>
          <p:cNvPicPr>
            <a:picLocks noChangeAspect="1" noChangeArrowheads="1"/>
          </p:cNvPicPr>
          <p:nvPr/>
        </p:nvPicPr>
        <p:blipFill>
          <a:blip r:embed="rId5">
            <a:clrChange>
              <a:clrFrom>
                <a:srgbClr val="000000"/>
              </a:clrFrom>
              <a:clrTo>
                <a:srgbClr val="000000">
                  <a:alpha val="0"/>
                </a:srgbClr>
              </a:clrTo>
            </a:clrChange>
          </a:blip>
          <a:srcRect/>
          <a:stretch/>
        </p:blipFill>
        <p:spPr bwMode="auto">
          <a:xfrm>
            <a:off x="1122811" y="5809527"/>
            <a:ext cx="856501" cy="395573"/>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3A505829-F689-463B-B00A-D76457D8608F}"/>
              </a:ext>
            </a:extLst>
          </p:cNvPr>
          <p:cNvSpPr txBox="1"/>
          <p:nvPr/>
        </p:nvSpPr>
        <p:spPr>
          <a:xfrm>
            <a:off x="3424640" y="5010281"/>
            <a:ext cx="4007515" cy="1249248"/>
          </a:xfrm>
          <a:prstGeom prst="rect">
            <a:avLst/>
          </a:prstGeom>
          <a:noFill/>
          <a:ln>
            <a:noFill/>
          </a:ln>
        </p:spPr>
        <p:txBody>
          <a:bodyPr vert="horz" wrap="square" lIns="0" tIns="91414" rIns="134464" bIns="91414" rtlCol="0" anchor="t">
            <a:noAutofit/>
          </a:bodyPr>
          <a:lstStyle/>
          <a:p>
            <a:pPr marL="0" marR="0" lvl="0" indent="0" algn="l" defTabSz="914144" rtl="0" eaLnBrk="1" fontAlgn="auto" latinLnBrk="0" hangingPunct="1">
              <a:lnSpc>
                <a:spcPct val="100000"/>
              </a:lnSpc>
              <a:spcBef>
                <a:spcPts val="0"/>
              </a:spcBef>
              <a:spcAft>
                <a:spcPts val="1200"/>
              </a:spcAft>
              <a:buClr>
                <a:prstClr val="white"/>
              </a:buClr>
              <a:buSzTx/>
              <a:buFontTx/>
              <a:buNone/>
              <a:tabLst/>
              <a:defRPr/>
            </a:pPr>
            <a:r>
              <a:rPr kumimoji="0" lang="en-US" sz="1500" b="0" i="0" u="none" strike="noStrike" kern="1200" cap="none" spc="0" normalizeH="0" baseline="0" noProof="0">
                <a:ln w="0" cap="rnd">
                  <a:noFill/>
                </a:ln>
                <a:solidFill>
                  <a:srgbClr val="50E6FF"/>
                </a:solidFill>
                <a:effectLst/>
                <a:uLnTx/>
                <a:uFillTx/>
                <a:latin typeface="Segoe UI Semibold"/>
                <a:ea typeface="+mn-ea"/>
                <a:cs typeface="+mn-cs"/>
              </a:rPr>
              <a:t>Maximizing processing power and efficiency</a:t>
            </a:r>
            <a:br>
              <a:rPr kumimoji="0" lang="en-US" sz="1400" b="0" i="0" u="none" strike="noStrike" kern="1200" cap="none" spc="0" normalizeH="0" baseline="0" noProof="0">
                <a:ln w="0" cap="rnd">
                  <a:noFill/>
                </a:ln>
                <a:solidFill>
                  <a:srgbClr val="50E6FF"/>
                </a:solidFill>
                <a:effectLst/>
                <a:uLnTx/>
                <a:uFillTx/>
                <a:latin typeface="Segoe UI Semibold"/>
                <a:ea typeface="+mn-ea"/>
                <a:cs typeface="+mn-cs"/>
              </a:rPr>
            </a:br>
            <a:r>
              <a:rPr kumimoji="0" lang="en-US" sz="1400" b="0" i="0" u="none" strike="noStrike" kern="1200" cap="none" spc="0" normalizeH="0" baseline="0" noProof="0">
                <a:ln>
                  <a:noFill/>
                </a:ln>
                <a:solidFill>
                  <a:srgbClr val="FFFFFF"/>
                </a:solidFill>
                <a:effectLst/>
                <a:uLnTx/>
                <a:uFillTx/>
                <a:latin typeface="Segoe UI"/>
                <a:ea typeface="+mn-ea"/>
                <a:cs typeface="+mn-cs"/>
              </a:rPr>
              <a:t>Unprecedented results in speed, scale, and accuracy allow decision makers to achieve sustainable development, head off climate change, and preserve &amp; restore biodiversity</a:t>
            </a:r>
          </a:p>
        </p:txBody>
      </p:sp>
      <p:sp>
        <p:nvSpPr>
          <p:cNvPr id="53" name="TextBox 52">
            <a:extLst>
              <a:ext uri="{FF2B5EF4-FFF2-40B4-BE49-F238E27FC236}">
                <a16:creationId xmlns:a16="http://schemas.microsoft.com/office/drawing/2014/main" id="{57095520-9B2E-4990-BB8D-4B921EB6F3E6}"/>
              </a:ext>
            </a:extLst>
          </p:cNvPr>
          <p:cNvSpPr txBox="1"/>
          <p:nvPr/>
        </p:nvSpPr>
        <p:spPr>
          <a:xfrm>
            <a:off x="7968342" y="5010281"/>
            <a:ext cx="4007514" cy="1249248"/>
          </a:xfrm>
          <a:prstGeom prst="rect">
            <a:avLst/>
          </a:prstGeom>
          <a:noFill/>
          <a:ln>
            <a:noFill/>
          </a:ln>
        </p:spPr>
        <p:txBody>
          <a:bodyPr vert="horz" wrap="square" lIns="0" tIns="91414" rIns="134464" bIns="91414" rtlCol="0" anchor="t">
            <a:noAutofit/>
          </a:bodyPr>
          <a:lstStyle/>
          <a:p>
            <a:pPr marL="0" marR="0" lvl="0" indent="0" algn="l" defTabSz="914144" rtl="0" eaLnBrk="1" fontAlgn="auto" latinLnBrk="0" hangingPunct="1">
              <a:lnSpc>
                <a:spcPct val="100000"/>
              </a:lnSpc>
              <a:spcBef>
                <a:spcPts val="0"/>
              </a:spcBef>
              <a:spcAft>
                <a:spcPts val="1200"/>
              </a:spcAft>
              <a:buClr>
                <a:prstClr val="white"/>
              </a:buClr>
              <a:buSzTx/>
              <a:buFontTx/>
              <a:buNone/>
              <a:tabLst/>
              <a:defRPr/>
            </a:pPr>
            <a:r>
              <a:rPr kumimoji="0" lang="en-US" sz="1500" b="0" i="0" u="none" strike="noStrike" kern="1200" cap="none" spc="0" normalizeH="0" baseline="0" noProof="0">
                <a:ln w="0" cap="rnd">
                  <a:noFill/>
                </a:ln>
                <a:solidFill>
                  <a:srgbClr val="50E6FF"/>
                </a:solidFill>
                <a:effectLst/>
                <a:uLnTx/>
                <a:uFillTx/>
                <a:latin typeface="Segoe UI Semibold"/>
                <a:ea typeface="+mn-ea"/>
                <a:cs typeface="+mn-cs"/>
              </a:rPr>
              <a:t>Achieving time and cost savings</a:t>
            </a:r>
            <a:br>
              <a:rPr kumimoji="0" lang="en-US" sz="1400" b="0" i="0" u="none" strike="noStrike" kern="1200" cap="none" spc="0" normalizeH="0" baseline="0" noProof="0">
                <a:ln w="0" cap="rnd">
                  <a:noFill/>
                </a:ln>
                <a:solidFill>
                  <a:srgbClr val="50E6FF"/>
                </a:solidFill>
                <a:effectLst/>
                <a:uLnTx/>
                <a:uFillTx/>
                <a:latin typeface="Segoe UI Semibold"/>
                <a:ea typeface="+mn-ea"/>
                <a:cs typeface="+mn-cs"/>
              </a:rPr>
            </a:br>
            <a:r>
              <a:rPr kumimoji="0" lang="en-US" sz="1400" b="0" i="0" u="none" strike="noStrike" kern="1200" cap="none" spc="0" normalizeH="0" baseline="0" noProof="0">
                <a:ln w="0" cap="rnd">
                  <a:noFill/>
                </a:ln>
                <a:solidFill>
                  <a:srgbClr val="FFFFFF"/>
                </a:solidFill>
                <a:effectLst/>
                <a:uLnTx/>
                <a:uFillTx/>
                <a:latin typeface="Segoe UI"/>
                <a:ea typeface="+mn-ea"/>
                <a:cs typeface="+mn-cs"/>
              </a:rPr>
              <a:t>Impact Observatory can now generate an updated map in less than a week compared with traditional maps that take a year or more</a:t>
            </a:r>
          </a:p>
        </p:txBody>
      </p:sp>
    </p:spTree>
    <p:extLst>
      <p:ext uri="{BB962C8B-B14F-4D97-AF65-F5344CB8AC3E}">
        <p14:creationId xmlns:p14="http://schemas.microsoft.com/office/powerpoint/2010/main" val="852430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42" presetClass="path" presetSubtype="0" decel="100000" fill="hold" grpId="1" nodeType="withEffect">
                                  <p:stCondLst>
                                    <p:cond delay="250"/>
                                  </p:stCondLst>
                                  <p:childTnLst>
                                    <p:animMotion origin="layout" path="M -3.54167E-6 -2.22222E-6 L -3.54167E-6 0.01898 " pathEditMode="relative" rAng="0" ptsTypes="AA">
                                      <p:cBhvr>
                                        <p:cTn id="9" dur="700" spd="-100000" fill="hold"/>
                                        <p:tgtEl>
                                          <p:spTgt spid="46"/>
                                        </p:tgtEl>
                                        <p:attrNameLst>
                                          <p:attrName>ppt_x</p:attrName>
                                          <p:attrName>ppt_y</p:attrName>
                                        </p:attrNameLst>
                                      </p:cBhvr>
                                      <p:rCtr x="0" y="949"/>
                                    </p:animMotion>
                                  </p:childTnLst>
                                </p:cTn>
                              </p:par>
                              <p:par>
                                <p:cTn id="10" presetID="2" presetClass="entr" presetSubtype="8" decel="100000" fill="hold" grpId="0" nodeType="with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1000" fill="hold"/>
                                        <p:tgtEl>
                                          <p:spTgt spid="50"/>
                                        </p:tgtEl>
                                        <p:attrNameLst>
                                          <p:attrName>ppt_x</p:attrName>
                                        </p:attrNameLst>
                                      </p:cBhvr>
                                      <p:tavLst>
                                        <p:tav tm="0">
                                          <p:val>
                                            <p:strVal val="0-#ppt_w/2"/>
                                          </p:val>
                                        </p:tav>
                                        <p:tav tm="100000">
                                          <p:val>
                                            <p:strVal val="#ppt_x"/>
                                          </p:val>
                                        </p:tav>
                                      </p:tavLst>
                                    </p:anim>
                                    <p:anim calcmode="lin" valueType="num">
                                      <p:cBhvr additive="base">
                                        <p:cTn id="13" dur="1000" fill="hold"/>
                                        <p:tgtEl>
                                          <p:spTgt spid="50"/>
                                        </p:tgtEl>
                                        <p:attrNameLst>
                                          <p:attrName>ppt_y</p:attrName>
                                        </p:attrNameLst>
                                      </p:cBhvr>
                                      <p:tavLst>
                                        <p:tav tm="0">
                                          <p:val>
                                            <p:strVal val="#ppt_y"/>
                                          </p:val>
                                        </p:tav>
                                        <p:tav tm="100000">
                                          <p:val>
                                            <p:strVal val="#ppt_y"/>
                                          </p:val>
                                        </p:tav>
                                      </p:tavLst>
                                    </p:anim>
                                  </p:childTnLst>
                                </p:cTn>
                              </p:par>
                              <p:par>
                                <p:cTn id="14" presetID="10" presetClass="entr" presetSubtype="0" fill="hold" grpId="0" nodeType="withEffect">
                                  <p:stCondLst>
                                    <p:cond delay="50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par>
                                <p:cTn id="17" presetID="42" presetClass="path" presetSubtype="0" decel="100000" fill="hold" grpId="1" nodeType="withEffect">
                                  <p:stCondLst>
                                    <p:cond delay="500"/>
                                  </p:stCondLst>
                                  <p:childTnLst>
                                    <p:animMotion origin="layout" path="M -3.125E-6 2.59259E-6 L -3.125E-6 0.01898 " pathEditMode="relative" rAng="0" ptsTypes="AA">
                                      <p:cBhvr>
                                        <p:cTn id="18" dur="700" spd="-100000" fill="hold"/>
                                        <p:tgtEl>
                                          <p:spTgt spid="51"/>
                                        </p:tgtEl>
                                        <p:attrNameLst>
                                          <p:attrName>ppt_x</p:attrName>
                                          <p:attrName>ppt_y</p:attrName>
                                        </p:attrNameLst>
                                      </p:cBhvr>
                                      <p:rCtr x="0" y="949"/>
                                    </p:animMotion>
                                  </p:childTnLst>
                                </p:cTn>
                              </p:par>
                              <p:par>
                                <p:cTn id="19" presetID="10" presetClass="entr" presetSubtype="0" fill="hold" grpId="0" nodeType="withEffect">
                                  <p:stCondLst>
                                    <p:cond delay="100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42" presetClass="path" presetSubtype="0" decel="100000" fill="hold" grpId="1" nodeType="withEffect">
                                  <p:stCondLst>
                                    <p:cond delay="1000"/>
                                  </p:stCondLst>
                                  <p:childTnLst>
                                    <p:animMotion origin="layout" path="M -6.25E-7 2.59259E-6 L -6.25E-7 0.01898 " pathEditMode="relative" rAng="0" ptsTypes="AA">
                                      <p:cBhvr>
                                        <p:cTn id="23" dur="700" spd="-100000" fill="hold"/>
                                        <p:tgtEl>
                                          <p:spTgt spid="53"/>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6" grpId="1"/>
      <p:bldP spid="50" grpId="0" animBg="1"/>
      <p:bldP spid="51" grpId="0"/>
      <p:bldP spid="51" grpId="1"/>
      <p:bldP spid="53" grpId="0"/>
      <p:bldP spid="53"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3834D8-7171-47D8-B5D2-9C6D21F179D3}"/>
              </a:ext>
            </a:extLst>
          </p:cNvPr>
          <p:cNvSpPr>
            <a:spLocks noGrp="1"/>
          </p:cNvSpPr>
          <p:nvPr>
            <p:ph type="title"/>
          </p:nvPr>
        </p:nvSpPr>
        <p:spPr/>
        <p:txBody>
          <a:bodyPr/>
          <a:lstStyle/>
          <a:p>
            <a:pPr marL="0" marR="0" lvl="0" indent="0" defTabSz="932742" rtl="0" eaLnBrk="1" fontAlgn="auto" latinLnBrk="0" hangingPunct="1">
              <a:lnSpc>
                <a:spcPct val="90000"/>
              </a:lnSpc>
              <a:spcBef>
                <a:spcPct val="0"/>
              </a:spcBef>
              <a:spcAft>
                <a:spcPts val="0"/>
              </a:spcAft>
              <a:tabLst/>
              <a:defRPr/>
            </a:pPr>
            <a:r>
              <a:rPr kumimoji="0" lang="en-US" sz="1800" b="0" i="0" u="none" strike="noStrike" kern="1200" cap="none" spc="0" normalizeH="0" baseline="0" noProof="0">
                <a:ln w="3175">
                  <a:noFill/>
                </a:ln>
                <a:solidFill>
                  <a:srgbClr val="000000"/>
                </a:solidFill>
                <a:effectLst/>
                <a:uLnTx/>
                <a:uFillTx/>
                <a:latin typeface="Segoe UI"/>
                <a:ea typeface="+mn-ea"/>
                <a:cs typeface="Segoe UI"/>
              </a:rPr>
              <a:t>Customer story: </a:t>
            </a:r>
            <a:r>
              <a:rPr lang="en-US" sz="1800" spc="0">
                <a:solidFill>
                  <a:srgbClr val="000000"/>
                </a:solidFill>
                <a:latin typeface="Segoe UI Semibold"/>
              </a:rPr>
              <a:t>Ontario Power Generation</a:t>
            </a:r>
            <a:br>
              <a:rPr kumimoji="0" lang="en-US" sz="3600" b="0" i="0" u="none" strike="noStrike" kern="1200" cap="none" spc="0" normalizeH="0" baseline="0" noProof="0">
                <a:ln w="3175">
                  <a:noFill/>
                </a:ln>
                <a:solidFill>
                  <a:srgbClr val="243A5F"/>
                </a:solidFill>
                <a:effectLst/>
                <a:uLnTx/>
                <a:uFillTx/>
                <a:latin typeface="Segoe UI"/>
                <a:ea typeface="+mn-ea"/>
                <a:cs typeface="Segoe UI" pitchFamily="34" charset="0"/>
              </a:rPr>
            </a:br>
            <a:r>
              <a:rPr kumimoji="0" lang="en-US" sz="2800" b="1" i="0" u="none" strike="noStrike" kern="1200" cap="none" spc="0" normalizeH="0" baseline="0" noProof="0">
                <a:ln w="3175">
                  <a:noFill/>
                </a:ln>
                <a:solidFill>
                  <a:srgbClr val="243A5F"/>
                </a:solidFill>
                <a:effectLst/>
                <a:uLnTx/>
                <a:uFillTx/>
                <a:latin typeface="Segoe UI Semibold"/>
                <a:ea typeface="+mj-lt"/>
                <a:cs typeface="Segoe UI Semibold"/>
              </a:rPr>
              <a:t>Forecasting demand to support decarbonization and improve service</a:t>
            </a:r>
            <a:br>
              <a:rPr kumimoji="0" lang="en-US" sz="3200" b="0" i="0" u="none" strike="noStrike" kern="1200" cap="none" spc="-50" normalizeH="0" baseline="0" noProof="0">
                <a:ln w="3175">
                  <a:noFill/>
                </a:ln>
                <a:solidFill>
                  <a:srgbClr val="243A5F"/>
                </a:solidFill>
                <a:effectLst/>
                <a:uLnTx/>
                <a:uFillTx/>
                <a:latin typeface="Segoe UI Semibold"/>
                <a:ea typeface="+mj-lt"/>
                <a:cs typeface="Segoe UI"/>
              </a:rPr>
            </a:br>
            <a:endParaRPr lang="en-US"/>
          </a:p>
        </p:txBody>
      </p:sp>
      <p:pic>
        <p:nvPicPr>
          <p:cNvPr id="3" name="Picture 5" descr="solar panels and windmills">
            <a:extLst>
              <a:ext uri="{FF2B5EF4-FFF2-40B4-BE49-F238E27FC236}">
                <a16:creationId xmlns:a16="http://schemas.microsoft.com/office/drawing/2014/main" id="{BCD42F10-A683-422A-8986-E7668B157A25}"/>
              </a:ext>
            </a:extLst>
          </p:cNvPr>
          <p:cNvPicPr>
            <a:picLocks noChangeAspect="1"/>
          </p:cNvPicPr>
          <p:nvPr/>
        </p:nvPicPr>
        <p:blipFill rotWithShape="1">
          <a:blip r:embed="rId3"/>
          <a:srcRect l="79" t="-102" r="-79" b="13863"/>
          <a:stretch/>
        </p:blipFill>
        <p:spPr>
          <a:xfrm>
            <a:off x="1963" y="1594718"/>
            <a:ext cx="5070395" cy="2909168"/>
          </a:xfrm>
          <a:prstGeom prst="rect">
            <a:avLst/>
          </a:prstGeom>
        </p:spPr>
      </p:pic>
      <p:sp>
        <p:nvSpPr>
          <p:cNvPr id="46" name="Rectangle 45">
            <a:extLst>
              <a:ext uri="{FF2B5EF4-FFF2-40B4-BE49-F238E27FC236}">
                <a16:creationId xmlns:a16="http://schemas.microsoft.com/office/drawing/2014/main" id="{3D0A719F-4C4A-48DF-8928-711E9BA16E12}"/>
              </a:ext>
            </a:extLst>
          </p:cNvPr>
          <p:cNvSpPr/>
          <p:nvPr/>
        </p:nvSpPr>
        <p:spPr>
          <a:xfrm>
            <a:off x="5412258" y="1594718"/>
            <a:ext cx="6450228" cy="2462213"/>
          </a:xfrm>
          <a:prstGeom prst="rect">
            <a:avLst/>
          </a:prstGeom>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lt"/>
                <a:cs typeface="Segoe UI"/>
              </a:rPr>
              <a:t>Ontario Power Generation (OPG) built an energy forecasting tool using Microsoft Azure to support data strategy, analytics, and modeling.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lt"/>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Segoe UI"/>
                <a:ea typeface="+mn-lt"/>
                <a:cs typeface="Segoe UI"/>
              </a:rPr>
              <a:t>“If we can predict prices in jurisdictions other than our own a day or two ahead, we can identify arbitrage opportunities and be in a position to help other markets lower their carbon footprint, taking advantage of the low carbon generation here in Ontario.”</a:t>
            </a:r>
            <a:endParaRPr kumimoji="0" lang="en-US" sz="1600" b="0" i="0" u="none" strike="noStrike" kern="1200" cap="none" spc="0" normalizeH="0" baseline="0" noProof="0">
              <a:ln>
                <a:noFill/>
              </a:ln>
              <a:solidFill>
                <a:srgbClr val="000000"/>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000000"/>
              </a:solidFill>
              <a:effectLst/>
              <a:uLnTx/>
              <a:uFillTx/>
              <a:latin typeface="Segoe UI"/>
              <a:ea typeface="+mn-lt"/>
              <a:cs typeface="Segoe UI"/>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Segoe UI"/>
                <a:ea typeface="+mn-ea"/>
                <a:cs typeface="Segoe UI"/>
              </a:rPr>
              <a:t>—</a:t>
            </a:r>
            <a:r>
              <a:rPr kumimoji="0" lang="en-US" sz="1600" b="0" i="0" u="none" strike="noStrike" kern="1200" cap="none" spc="0" normalizeH="0" baseline="0" noProof="0" err="1">
                <a:ln>
                  <a:noFill/>
                </a:ln>
                <a:solidFill>
                  <a:srgbClr val="000000"/>
                </a:solidFill>
                <a:effectLst/>
                <a:uLnTx/>
                <a:uFillTx/>
                <a:latin typeface="Segoe UI"/>
                <a:ea typeface="+mn-lt"/>
                <a:cs typeface="Segoe UI"/>
              </a:rPr>
              <a:t>Goce</a:t>
            </a:r>
            <a:r>
              <a:rPr kumimoji="0" lang="en-US" sz="1600" b="0" i="0" u="none" strike="noStrike" kern="1200" cap="none" spc="0" normalizeH="0" baseline="0" noProof="0">
                <a:ln>
                  <a:noFill/>
                </a:ln>
                <a:solidFill>
                  <a:srgbClr val="000000"/>
                </a:solidFill>
                <a:effectLst/>
                <a:uLnTx/>
                <a:uFillTx/>
                <a:latin typeface="Segoe UI"/>
                <a:ea typeface="+mn-lt"/>
                <a:cs typeface="Segoe UI"/>
              </a:rPr>
              <a:t> </a:t>
            </a:r>
            <a:r>
              <a:rPr kumimoji="0" lang="en-US" sz="1600" b="0" i="0" u="none" strike="noStrike" kern="1200" cap="none" spc="0" normalizeH="0" baseline="0" noProof="0" err="1">
                <a:ln>
                  <a:noFill/>
                </a:ln>
                <a:solidFill>
                  <a:srgbClr val="000000"/>
                </a:solidFill>
                <a:effectLst/>
                <a:uLnTx/>
                <a:uFillTx/>
                <a:latin typeface="Segoe UI"/>
                <a:ea typeface="+mn-lt"/>
                <a:cs typeface="Segoe UI"/>
              </a:rPr>
              <a:t>Jankuloski</a:t>
            </a:r>
            <a:r>
              <a:rPr kumimoji="0" lang="en-US" sz="1600" b="0" i="0" u="none" strike="noStrike" kern="1200" cap="none" spc="0" normalizeH="0" baseline="0" noProof="0">
                <a:ln>
                  <a:noFill/>
                </a:ln>
                <a:solidFill>
                  <a:srgbClr val="000000"/>
                </a:solidFill>
                <a:effectLst/>
                <a:uLnTx/>
                <a:uFillTx/>
                <a:latin typeface="Segoe UI"/>
                <a:ea typeface="+mn-lt"/>
                <a:cs typeface="Segoe UI"/>
              </a:rPr>
              <a:t>, OPG Data Scientist and Model Developer</a:t>
            </a:r>
            <a:br>
              <a:rPr kumimoji="0" lang="en-US" sz="1600" b="0" i="0" u="none" strike="noStrike" kern="1200" cap="none" spc="0" normalizeH="0" baseline="0" noProof="0">
                <a:ln>
                  <a:noFill/>
                </a:ln>
                <a:solidFill>
                  <a:srgbClr val="FFFFFF"/>
                </a:solidFill>
                <a:effectLst/>
                <a:uLnTx/>
                <a:uFillTx/>
                <a:latin typeface="Segoe UI"/>
                <a:ea typeface="+mn-lt"/>
                <a:cs typeface="Segoe UI"/>
              </a:rPr>
            </a:br>
            <a:r>
              <a:rPr kumimoji="0" lang="en-US" sz="1600" b="0" i="0" u="none" strike="noStrike" kern="1200" cap="none" spc="0" normalizeH="0" baseline="0" noProof="0">
                <a:ln>
                  <a:noFill/>
                </a:ln>
                <a:solidFill>
                  <a:srgbClr val="000000"/>
                </a:solidFill>
                <a:effectLst/>
                <a:uLnTx/>
                <a:uFillTx/>
                <a:latin typeface="Segoe UI"/>
                <a:ea typeface="+mn-ea"/>
                <a:cs typeface="Segoe UI"/>
              </a:rPr>
              <a:t>Ontario Power Generation</a:t>
            </a:r>
            <a:endParaRPr kumimoji="0" lang="en-US" sz="1600" b="0" i="1" u="none" strike="noStrike" kern="1200" cap="none" spc="0" normalizeH="0" baseline="0" noProof="0">
              <a:ln>
                <a:noFill/>
              </a:ln>
              <a:solidFill>
                <a:srgbClr val="000000"/>
              </a:solidFill>
              <a:effectLst/>
              <a:uLnTx/>
              <a:uFillTx/>
              <a:latin typeface="Segoe UI"/>
              <a:ea typeface="+mn-ea"/>
              <a:cs typeface="Segoe UI"/>
            </a:endParaRPr>
          </a:p>
        </p:txBody>
      </p:sp>
      <p:sp>
        <p:nvSpPr>
          <p:cNvPr id="50" name="Rectangle 49">
            <a:extLst>
              <a:ext uri="{FF2B5EF4-FFF2-40B4-BE49-F238E27FC236}">
                <a16:creationId xmlns:a16="http://schemas.microsoft.com/office/drawing/2014/main" id="{09558FCF-2118-435D-9E86-1FA498439551}"/>
              </a:ext>
              <a:ext uri="{C183D7F6-B498-43B3-948B-1728B52AA6E4}">
                <adec:decorative xmlns:adec="http://schemas.microsoft.com/office/drawing/2017/decorative" val="1"/>
              </a:ext>
            </a:extLst>
          </p:cNvPr>
          <p:cNvSpPr/>
          <p:nvPr/>
        </p:nvSpPr>
        <p:spPr bwMode="auto">
          <a:xfrm>
            <a:off x="-1" y="4756512"/>
            <a:ext cx="12200447" cy="1694286"/>
          </a:xfrm>
          <a:prstGeom prst="rect">
            <a:avLst/>
          </a:prstGeom>
          <a:solidFill>
            <a:srgbClr val="1A2B4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3078" name="Picture 6" descr="Ontario Power Generation - Wikidata">
            <a:extLst>
              <a:ext uri="{FF2B5EF4-FFF2-40B4-BE49-F238E27FC236}">
                <a16:creationId xmlns:a16="http://schemas.microsoft.com/office/drawing/2014/main" id="{A3ED0D06-F5C6-403B-9D98-C9A94CA00584}"/>
              </a:ext>
            </a:extLst>
          </p:cNvPr>
          <p:cNvPicPr>
            <a:picLocks noChangeAspect="1" noChangeArrowheads="1"/>
          </p:cNvPicPr>
          <p:nvPr/>
        </p:nvPicPr>
        <p:blipFill>
          <a:blip r:embed="rId4">
            <a:biLevel thresh="25000"/>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90254" y="5263282"/>
            <a:ext cx="1892162" cy="56291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4FFAA77-1F3B-4DB6-AB67-EB457171FDE5}"/>
              </a:ext>
            </a:extLst>
          </p:cNvPr>
          <p:cNvSpPr txBox="1"/>
          <p:nvPr/>
        </p:nvSpPr>
        <p:spPr>
          <a:xfrm>
            <a:off x="2872671" y="5016529"/>
            <a:ext cx="8631944" cy="1338776"/>
          </a:xfrm>
          <a:prstGeom prst="rect">
            <a:avLst/>
          </a:prstGeom>
          <a:noFill/>
          <a:ln>
            <a:noFill/>
          </a:ln>
        </p:spPr>
        <p:txBody>
          <a:bodyPr vert="horz" wrap="square" lIns="0" tIns="91414" rIns="134464" bIns="91414" rtlCol="0" anchor="t">
            <a:spAutoFit/>
          </a:bodyPr>
          <a:lstStyle/>
          <a:p>
            <a:pPr marL="0" marR="0" lvl="0" indent="0" algn="l" defTabSz="914144"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w="0" cap="rnd">
                  <a:noFill/>
                </a:ln>
                <a:solidFill>
                  <a:srgbClr val="50E6FF"/>
                </a:solidFill>
                <a:effectLst/>
                <a:uLnTx/>
                <a:uFillTx/>
                <a:latin typeface="Segoe UI Semibold"/>
                <a:ea typeface="+mn-ea"/>
                <a:cs typeface="+mn-cs"/>
              </a:rPr>
              <a:t>Looking to a sustainable future</a:t>
            </a:r>
            <a:br>
              <a:rPr kumimoji="0" lang="en-US" sz="1800" b="0" i="0" u="none" strike="noStrike" kern="1200" cap="none" spc="0" normalizeH="0" baseline="0" noProof="0">
                <a:ln w="0" cap="rnd">
                  <a:noFill/>
                </a:ln>
                <a:solidFill>
                  <a:srgbClr val="FFFFFF"/>
                </a:solidFill>
                <a:effectLst/>
                <a:uLnTx/>
                <a:uFillTx/>
                <a:latin typeface="Segoe UI"/>
                <a:ea typeface="+mn-ea"/>
                <a:cs typeface="+mn-cs"/>
              </a:rPr>
            </a:br>
            <a:r>
              <a:rPr kumimoji="0" lang="en-US" sz="1400" b="0" i="0" u="none" strike="noStrike" kern="1200" cap="none" spc="0" normalizeH="0" baseline="0" noProof="0">
                <a:ln w="0" cap="rnd">
                  <a:noFill/>
                </a:ln>
                <a:solidFill>
                  <a:srgbClr val="FFFFFF"/>
                </a:solidFill>
                <a:effectLst/>
                <a:uLnTx/>
                <a:uFillTx/>
                <a:latin typeface="Segoe UI"/>
                <a:ea typeface="+mn-lt"/>
                <a:cs typeface="Segoe UI"/>
              </a:rPr>
              <a:t>The OPG Energy Market team's initiatives are aligned with OPG’s larger priorities outlined in the company’s recent Climate Change Plan and supports its goal of becoming a net-zero carbon company by 2040, while advancing clean tech solutions that help surrounding markets achieve net-zero carbon economies by 2050.</a:t>
            </a:r>
            <a:endParaRPr kumimoji="0" lang="en-US" sz="1800" b="0" i="0" u="none" strike="noStrike" kern="1200" cap="none" spc="0" normalizeH="0" baseline="0" noProof="0">
              <a:ln>
                <a:noFill/>
              </a:ln>
              <a:solidFill>
                <a:srgbClr val="FFFFFF"/>
              </a:solidFill>
              <a:effectLst/>
              <a:uLnTx/>
              <a:uFillTx/>
              <a:latin typeface="Segoe UI"/>
              <a:ea typeface="+mn-ea"/>
              <a:cs typeface="+mn-cs"/>
            </a:endParaRPr>
          </a:p>
          <a:p>
            <a:pPr marL="0" marR="0" lvl="0" indent="0" algn="l" defTabSz="914144"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a:ln w="0" cap="rnd">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299287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42" presetClass="path" presetSubtype="0" decel="100000" fill="hold" grpId="1" nodeType="withEffect">
                                  <p:stCondLst>
                                    <p:cond delay="250"/>
                                  </p:stCondLst>
                                  <p:childTnLst>
                                    <p:animMotion origin="layout" path="M 1.11022E-16 3.7037E-6 L 1.11022E-16 0.01898 " pathEditMode="relative" rAng="0" ptsTypes="AA">
                                      <p:cBhvr>
                                        <p:cTn id="9" dur="700" spd="-100000" fill="hold"/>
                                        <p:tgtEl>
                                          <p:spTgt spid="46"/>
                                        </p:tgtEl>
                                        <p:attrNameLst>
                                          <p:attrName>ppt_x</p:attrName>
                                          <p:attrName>ppt_y</p:attrName>
                                        </p:attrNameLst>
                                      </p:cBhvr>
                                      <p:rCtr x="0" y="949"/>
                                    </p:animMotion>
                                  </p:childTnLst>
                                </p:cTn>
                              </p:par>
                              <p:par>
                                <p:cTn id="10" presetID="2" presetClass="entr" presetSubtype="8" decel="100000" fill="hold" grpId="0" nodeType="with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1000" fill="hold"/>
                                        <p:tgtEl>
                                          <p:spTgt spid="50"/>
                                        </p:tgtEl>
                                        <p:attrNameLst>
                                          <p:attrName>ppt_x</p:attrName>
                                        </p:attrNameLst>
                                      </p:cBhvr>
                                      <p:tavLst>
                                        <p:tav tm="0">
                                          <p:val>
                                            <p:strVal val="0-#ppt_w/2"/>
                                          </p:val>
                                        </p:tav>
                                        <p:tav tm="100000">
                                          <p:val>
                                            <p:strVal val="#ppt_x"/>
                                          </p:val>
                                        </p:tav>
                                      </p:tavLst>
                                    </p:anim>
                                    <p:anim calcmode="lin" valueType="num">
                                      <p:cBhvr additive="base">
                                        <p:cTn id="13" dur="1000" fill="hold"/>
                                        <p:tgtEl>
                                          <p:spTgt spid="50"/>
                                        </p:tgtEl>
                                        <p:attrNameLst>
                                          <p:attrName>ppt_y</p:attrName>
                                        </p:attrNameLst>
                                      </p:cBhvr>
                                      <p:tavLst>
                                        <p:tav tm="0">
                                          <p:val>
                                            <p:strVal val="#ppt_y"/>
                                          </p:val>
                                        </p:tav>
                                        <p:tav tm="100000">
                                          <p:val>
                                            <p:strVal val="#ppt_y"/>
                                          </p:val>
                                        </p:tav>
                                      </p:tavLst>
                                    </p:anim>
                                  </p:childTnLst>
                                </p:cTn>
                              </p:par>
                              <p:par>
                                <p:cTn id="14" presetID="10" presetClass="entr" presetSubtype="0" fill="hold" grpId="0" nodeType="withEffect">
                                  <p:stCondLst>
                                    <p:cond delay="10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42" presetClass="path" presetSubtype="0" decel="100000" fill="hold" grpId="1" nodeType="withEffect">
                                  <p:stCondLst>
                                    <p:cond delay="1000"/>
                                  </p:stCondLst>
                                  <p:childTnLst>
                                    <p:animMotion origin="layout" path="M -3.54167E-6 1.11111E-6 L -3.54167E-6 0.01898 " pathEditMode="relative" rAng="0" ptsTypes="AA">
                                      <p:cBhvr>
                                        <p:cTn id="18" dur="700" spd="-100000" fill="hold"/>
                                        <p:tgtEl>
                                          <p:spTgt spid="20"/>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6" grpId="1"/>
      <p:bldP spid="50" grpId="0" animBg="1"/>
      <p:bldP spid="20" grpId="0"/>
      <p:bldP spid="20"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ontinuous innovation">
            <a:extLst>
              <a:ext uri="{FF2B5EF4-FFF2-40B4-BE49-F238E27FC236}">
                <a16:creationId xmlns:a16="http://schemas.microsoft.com/office/drawing/2014/main" id="{9E5F1A53-18B2-AD77-7103-E06F9829C08D}"/>
              </a:ext>
            </a:extLst>
          </p:cNvPr>
          <p:cNvSpPr>
            <a:spLocks noGrp="1"/>
          </p:cNvSpPr>
          <p:nvPr>
            <p:ph type="title"/>
          </p:nvPr>
        </p:nvSpPr>
        <p:spPr>
          <a:xfrm>
            <a:off x="4865688" y="3152001"/>
            <a:ext cx="5688011" cy="553998"/>
          </a:xfrm>
        </p:spPr>
        <p:txBody>
          <a:bodyPr/>
          <a:lstStyle/>
          <a:p>
            <a:r>
              <a:rPr lang="en-US"/>
              <a:t>Continuous innovation</a:t>
            </a:r>
          </a:p>
        </p:txBody>
      </p:sp>
    </p:spTree>
    <p:extLst>
      <p:ext uri="{BB962C8B-B14F-4D97-AF65-F5344CB8AC3E}">
        <p14:creationId xmlns:p14="http://schemas.microsoft.com/office/powerpoint/2010/main" val="1180630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3.95833E-6 0 L 3.95833E-6 0.03472 " pathEditMode="relative" rAng="0" ptsTypes="AA">
                                      <p:cBhvr>
                                        <p:cTn id="9" dur="750" spd="-100000" fill="hold"/>
                                        <p:tgtEl>
                                          <p:spTgt spid="2"/>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25">
            <a:extLst>
              <a:ext uri="{FF2B5EF4-FFF2-40B4-BE49-F238E27FC236}">
                <a16:creationId xmlns:a16="http://schemas.microsoft.com/office/drawing/2014/main" id="{CE5CC42B-D529-AB30-D5C4-54D512DE1698}"/>
              </a:ext>
            </a:extLst>
          </p:cNvPr>
          <p:cNvSpPr/>
          <p:nvPr/>
        </p:nvSpPr>
        <p:spPr bwMode="auto">
          <a:xfrm>
            <a:off x="4865687" y="1480074"/>
            <a:ext cx="3702049" cy="4375149"/>
          </a:xfrm>
          <a:prstGeom prst="roundRect">
            <a:avLst>
              <a:gd name="adj" fmla="val 4580"/>
            </a:avLst>
          </a:prstGeom>
          <a:solidFill>
            <a:schemeClr val="accent6">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l" defTabSz="932472" rtl="0" eaLnBrk="1" fontAlgn="base"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itle 1" descr="Key enhancements">
            <a:extLst>
              <a:ext uri="{FF2B5EF4-FFF2-40B4-BE49-F238E27FC236}">
                <a16:creationId xmlns:a16="http://schemas.microsoft.com/office/drawing/2014/main" id="{802E8FDC-9376-136F-C944-A3DCAA186FEF}"/>
              </a:ext>
            </a:extLst>
          </p:cNvPr>
          <p:cNvSpPr txBox="1">
            <a:spLocks noGrp="1"/>
          </p:cNvSpPr>
          <p:nvPr>
            <p:ph type="title"/>
          </p:nvPr>
        </p:nvSpPr>
        <p:spPr>
          <a:xfrm>
            <a:off x="4865688" y="508000"/>
            <a:ext cx="6510337" cy="492443"/>
          </a:xfrm>
        </p:spPr>
        <p:txBody>
          <a:bodyPr/>
          <a:lstStyle>
            <a:lvl1pPr algn="l" defTabSz="932742" rtl="0" eaLnBrk="1" latinLnBrk="0" hangingPunct="1">
              <a:lnSpc>
                <a:spcPct val="100000"/>
              </a:lnSpc>
              <a:spcBef>
                <a:spcPct val="0"/>
              </a:spcBef>
              <a:buNone/>
              <a:defRPr lang="en-US" sz="3200" b="0" kern="1200" cap="none" spc="-50" baseline="0">
                <a:ln w="3175">
                  <a:noFill/>
                </a:ln>
                <a:solidFill>
                  <a:schemeClr val="tx2"/>
                </a:solidFill>
                <a:effectLst/>
                <a:latin typeface="+mj-lt"/>
                <a:ea typeface="+mn-ea"/>
                <a:cs typeface="Segoe UI" pitchFamily="34" charset="0"/>
              </a:defRPr>
            </a:lvl1pPr>
          </a:lstStyle>
          <a:p>
            <a:r>
              <a:rPr lang="en-US" noProof="0"/>
              <a:t>Key enhancements</a:t>
            </a:r>
            <a:endParaRPr lang="en-US" noProof="0">
              <a:solidFill>
                <a:schemeClr val="accent1"/>
              </a:solidFill>
            </a:endParaRPr>
          </a:p>
        </p:txBody>
      </p:sp>
      <p:sp>
        <p:nvSpPr>
          <p:cNvPr id="2" name="Text Placeholder 68" descr="in market by November 2022">
            <a:extLst>
              <a:ext uri="{FF2B5EF4-FFF2-40B4-BE49-F238E27FC236}">
                <a16:creationId xmlns:a16="http://schemas.microsoft.com/office/drawing/2014/main" id="{49313A8B-4080-3B20-C269-F89E9609D50E}"/>
              </a:ext>
            </a:extLst>
          </p:cNvPr>
          <p:cNvSpPr txBox="1">
            <a:spLocks/>
          </p:cNvSpPr>
          <p:nvPr/>
        </p:nvSpPr>
        <p:spPr>
          <a:xfrm>
            <a:off x="4865687" y="1060704"/>
            <a:ext cx="6510338" cy="307777"/>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
                <a:schemeClr val="accent1"/>
              </a:buClr>
              <a:buSzPct val="90000"/>
              <a:buFont typeface="Arial" panose="020B0604020202020204" pitchFamily="34" charset="0"/>
              <a:buNone/>
              <a:tabLst/>
              <a:defRPr kumimoji="0" lang="en-US" sz="1600" b="1" i="0" u="none" strike="noStrike" kern="1200" cap="none" spc="0" normalizeH="0" baseline="0" dirty="0" smtClean="0">
                <a:ln>
                  <a:noFill/>
                </a:ln>
                <a:solidFill>
                  <a:srgbClr val="0078D4"/>
                </a:solidFill>
                <a:effectLst/>
                <a:uLnTx/>
                <a:uFillTx/>
                <a:latin typeface="+mj-lt"/>
                <a:ea typeface="+mn-ea"/>
                <a:cs typeface="+mn-cs"/>
              </a:defRPr>
            </a:lvl1pPr>
            <a:lvl2pPr marL="0" marR="0" indent="0" algn="l" defTabSz="932742" rtl="0" eaLnBrk="1" fontAlgn="auto" latinLnBrk="0" hangingPunct="1">
              <a:lnSpc>
                <a:spcPct val="100000"/>
              </a:lnSpc>
              <a:spcBef>
                <a:spcPts val="0"/>
              </a:spcBef>
              <a:spcAft>
                <a:spcPts val="0"/>
              </a:spcAft>
              <a:buClr>
                <a:schemeClr val="accent1"/>
              </a:buClr>
              <a:buSzPct val="90000"/>
              <a:buFont typeface="Arial" panose="020B0604020202020204" pitchFamily="34" charset="0"/>
              <a:buNone/>
              <a:tabLst/>
              <a:defRPr sz="1600" b="0" i="0" kern="1200" spc="0" baseline="0">
                <a:gradFill>
                  <a:gsLst>
                    <a:gs pos="1250">
                      <a:schemeClr val="tx1"/>
                    </a:gs>
                    <a:gs pos="100000">
                      <a:schemeClr val="tx1"/>
                    </a:gs>
                  </a:gsLst>
                  <a:lin ang="5400000" scaled="0"/>
                </a:gradFill>
                <a:latin typeface="+mj-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
                <a:schemeClr val="accent1"/>
              </a:buClr>
              <a:buSzPct val="90000"/>
              <a:buFont typeface="Arial" panose="020B0604020202020204" pitchFamily="34" charset="0"/>
              <a:buChar char="•"/>
              <a:tabLst/>
              <a:defRPr sz="1600" b="0" i="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
                <a:schemeClr val="accent1"/>
              </a:buClr>
              <a:buSzPct val="90000"/>
              <a:buFont typeface="Arial" panose="020B0604020202020204" pitchFamily="34" charset="0"/>
              <a:buChar char="•"/>
              <a:tabLst/>
              <a:defRPr sz="1400" b="0" i="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
                <a:schemeClr val="accent1"/>
              </a:buClr>
              <a:buSzPct val="90000"/>
              <a:buFont typeface="Arial" panose="020B0604020202020204" pitchFamily="34" charset="0"/>
              <a:buChar char="•"/>
              <a:tabLst/>
              <a:defRPr sz="1400" b="0" i="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
                <a:srgbClr val="0078D4"/>
              </a:buClr>
              <a:buSzPct val="90000"/>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Segoe UI"/>
                <a:ea typeface="Segoe UI Black"/>
                <a:cs typeface="Segoe UI Light"/>
              </a:rPr>
              <a:t>in market by November 2022</a:t>
            </a:r>
          </a:p>
        </p:txBody>
      </p:sp>
      <p:pic>
        <p:nvPicPr>
          <p:cNvPr id="9" name="Picture Placeholder 8">
            <a:extLst>
              <a:ext uri="{FF2B5EF4-FFF2-40B4-BE49-F238E27FC236}">
                <a16:creationId xmlns:a16="http://schemas.microsoft.com/office/drawing/2014/main" id="{21B89418-59DC-67C8-DEE5-12BFCBEB7E4A}"/>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l="8957" t="821" r="2503" b="632"/>
          <a:stretch/>
        </p:blipFill>
        <p:spPr>
          <a:xfrm>
            <a:off x="8691562" y="1485900"/>
            <a:ext cx="2982913" cy="4375150"/>
          </a:xfrm>
          <a:prstGeom prst="roundRect">
            <a:avLst>
              <a:gd name="adj" fmla="val 4826"/>
            </a:avLst>
          </a:prstGeom>
        </p:spPr>
      </p:pic>
      <p:sp>
        <p:nvSpPr>
          <p:cNvPr id="39" name="Text Placeholder 3" descr="Additional Scope 3 calculation methodologies &#10;5: Emissions from waste&#10;8 &amp; 13: Emissions from leased assets&#10;">
            <a:extLst>
              <a:ext uri="{FF2B5EF4-FFF2-40B4-BE49-F238E27FC236}">
                <a16:creationId xmlns:a16="http://schemas.microsoft.com/office/drawing/2014/main" id="{AC73D417-F010-15EA-9485-E89597564E82}"/>
              </a:ext>
            </a:extLst>
          </p:cNvPr>
          <p:cNvSpPr txBox="1">
            <a:spLocks/>
          </p:cNvSpPr>
          <p:nvPr/>
        </p:nvSpPr>
        <p:spPr>
          <a:xfrm>
            <a:off x="4988157" y="1554565"/>
            <a:ext cx="3494615" cy="654575"/>
          </a:xfrm>
          <a:prstGeom prst="rect">
            <a:avLst/>
          </a:prstGeom>
        </p:spPr>
        <p:txBody>
          <a:bodyPr vert="horz" wrap="none" lIns="0" tIns="0" rIns="0" bIns="0" rtlCol="0" anchor="ctr" anchorCtr="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400" b="0" i="0" u="none" strike="noStrike" kern="1200" cap="none" spc="-50" normalizeH="0" baseline="0" noProof="0">
                <a:ln w="3175">
                  <a:noFill/>
                </a:ln>
                <a:solidFill>
                  <a:srgbClr val="0078D4"/>
                </a:solidFill>
                <a:effectLst/>
                <a:uLnTx/>
                <a:uFillTx/>
                <a:latin typeface="Segoe UI Semibold"/>
                <a:ea typeface="+mn-ea"/>
                <a:cs typeface="Segoe UI"/>
              </a:rPr>
              <a:t>Additional Scope 3 calculation methodologies </a:t>
            </a:r>
            <a:endParaRPr kumimoji="0" lang="en-US" sz="2000" b="0" i="0" u="none" strike="noStrike" kern="1200" cap="none" spc="-50" normalizeH="0" baseline="0" noProof="0">
              <a:ln w="3175">
                <a:noFill/>
              </a:ln>
              <a:solidFill>
                <a:srgbClr val="8BEBEE"/>
              </a:solidFill>
              <a:effectLst/>
              <a:uLnTx/>
              <a:uFillTx/>
              <a:latin typeface="Segoe UI Semibold"/>
              <a:ea typeface="+mn-ea"/>
              <a:cs typeface="Segoe UI"/>
            </a:endParaRP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100" b="0" i="0" u="none" strike="noStrike" kern="1200" cap="none" spc="0" normalizeH="0" baseline="0" noProof="0">
                <a:ln w="3175">
                  <a:noFill/>
                </a:ln>
                <a:solidFill>
                  <a:srgbClr val="000000"/>
                </a:solidFill>
                <a:effectLst/>
                <a:uLnTx/>
                <a:uFillTx/>
                <a:latin typeface="Segoe UI"/>
                <a:ea typeface="+mn-ea"/>
                <a:cs typeface="Segoe UI"/>
              </a:rPr>
              <a:t>5: Emissions from waste</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100" b="0" i="0" u="none" strike="noStrike" kern="1200" cap="none" spc="0" normalizeH="0" baseline="0" noProof="0">
                <a:ln w="3175">
                  <a:noFill/>
                </a:ln>
                <a:solidFill>
                  <a:srgbClr val="000000"/>
                </a:solidFill>
                <a:effectLst/>
                <a:uLnTx/>
                <a:uFillTx/>
                <a:latin typeface="Segoe UI"/>
                <a:ea typeface="+mn-ea"/>
                <a:cs typeface="Segoe UI"/>
              </a:rPr>
              <a:t>8 &amp; 13: Emissions from leased assets</a:t>
            </a:r>
          </a:p>
        </p:txBody>
      </p:sp>
      <p:sp>
        <p:nvSpPr>
          <p:cNvPr id="42" name="Text Placeholder 3" descr="Geo expansion &#10;UK and APAC region deployment&#10;">
            <a:extLst>
              <a:ext uri="{FF2B5EF4-FFF2-40B4-BE49-F238E27FC236}">
                <a16:creationId xmlns:a16="http://schemas.microsoft.com/office/drawing/2014/main" id="{CB39A2F5-8CD7-D836-3BA2-31E1E98E4ED9}"/>
              </a:ext>
            </a:extLst>
          </p:cNvPr>
          <p:cNvSpPr txBox="1">
            <a:spLocks/>
          </p:cNvSpPr>
          <p:nvPr/>
        </p:nvSpPr>
        <p:spPr>
          <a:xfrm>
            <a:off x="4988157" y="2384464"/>
            <a:ext cx="3494615" cy="424328"/>
          </a:xfrm>
          <a:prstGeom prst="rect">
            <a:avLst/>
          </a:prstGeom>
        </p:spPr>
        <p:txBody>
          <a:bodyPr vert="horz" wrap="none" lIns="0" tIns="0" rIns="0" bIns="0" rtlCol="0" anchor="ctr" anchorCtr="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400" b="0" i="0" u="none" strike="noStrike" kern="1200" cap="none" spc="0" normalizeH="0" baseline="0" noProof="0">
                <a:ln w="3175">
                  <a:noFill/>
                </a:ln>
                <a:solidFill>
                  <a:srgbClr val="0078D4"/>
                </a:solidFill>
                <a:effectLst/>
                <a:uLnTx/>
                <a:uFillTx/>
                <a:latin typeface="Segoe UI Semibold"/>
                <a:ea typeface="+mn-ea"/>
                <a:cs typeface="Segoe UI"/>
              </a:rPr>
              <a:t>Geo expansion </a:t>
            </a:r>
            <a:endParaRPr kumimoji="0" lang="en-US" sz="2000" b="0" i="0" u="none" strike="noStrike" kern="1200" cap="none" spc="0" normalizeH="0" baseline="0" noProof="0">
              <a:ln w="3175">
                <a:noFill/>
              </a:ln>
              <a:solidFill>
                <a:srgbClr val="0078D4"/>
              </a:solidFill>
              <a:effectLst/>
              <a:uLnTx/>
              <a:uFillTx/>
              <a:latin typeface="Segoe UI Semibold"/>
              <a:ea typeface="+mn-ea"/>
              <a:cs typeface="Segoe UI"/>
            </a:endParaRP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100" b="0" i="0" u="none" strike="noStrike" kern="1200" cap="none" spc="0" normalizeH="0" baseline="0" noProof="0">
                <a:ln w="3175">
                  <a:noFill/>
                </a:ln>
                <a:solidFill>
                  <a:srgbClr val="000000"/>
                </a:solidFill>
                <a:effectLst/>
                <a:uLnTx/>
                <a:uFillTx/>
                <a:latin typeface="Segoe UI"/>
                <a:ea typeface="+mn-ea"/>
                <a:cs typeface="Segoe UI"/>
              </a:rPr>
              <a:t>UK and APAC region deployment</a:t>
            </a:r>
          </a:p>
        </p:txBody>
      </p:sp>
      <p:sp>
        <p:nvSpPr>
          <p:cNvPr id="8" name="Text Placeholder 3" descr="Data model extensibility &#10;Water data model&#10;Refer to custom entities when building calculations&#10;Add attributes to existing entities for use in calculations&#10;">
            <a:extLst>
              <a:ext uri="{FF2B5EF4-FFF2-40B4-BE49-F238E27FC236}">
                <a16:creationId xmlns:a16="http://schemas.microsoft.com/office/drawing/2014/main" id="{1A23156D-F25E-FF08-16AC-F36D21459D39}"/>
              </a:ext>
            </a:extLst>
          </p:cNvPr>
          <p:cNvSpPr txBox="1">
            <a:spLocks/>
          </p:cNvSpPr>
          <p:nvPr/>
        </p:nvSpPr>
        <p:spPr>
          <a:xfrm>
            <a:off x="4988157" y="2984116"/>
            <a:ext cx="3494615" cy="834437"/>
          </a:xfrm>
          <a:prstGeom prst="rect">
            <a:avLst/>
          </a:prstGeom>
        </p:spPr>
        <p:txBody>
          <a:bodyPr vert="horz" wrap="none" lIns="0" tIns="0" rIns="0" bIns="0" rtlCol="0" anchor="ctr" anchorCtr="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400" b="0" i="0" u="none" strike="noStrike" kern="1200" cap="none" spc="0" normalizeH="0" baseline="0" noProof="0">
                <a:ln w="3175">
                  <a:noFill/>
                </a:ln>
                <a:solidFill>
                  <a:srgbClr val="0078D4"/>
                </a:solidFill>
                <a:effectLst/>
                <a:uLnTx/>
                <a:uFillTx/>
                <a:latin typeface="Segoe UI Semibold"/>
                <a:ea typeface="+mn-ea"/>
                <a:cs typeface="Segoe UI"/>
              </a:rPr>
              <a:t>Data model extensibility </a:t>
            </a:r>
            <a:endParaRPr kumimoji="0" lang="en-US" sz="2000" b="0" i="0" u="none" strike="noStrike" kern="1200" cap="none" spc="0" normalizeH="0" baseline="0" noProof="0">
              <a:ln w="3175">
                <a:noFill/>
              </a:ln>
              <a:solidFill>
                <a:srgbClr val="0078D4"/>
              </a:solidFill>
              <a:effectLst/>
              <a:uLnTx/>
              <a:uFillTx/>
              <a:latin typeface="Segoe UI Semibold"/>
              <a:ea typeface="+mn-ea"/>
              <a:cs typeface="Segoe UI"/>
            </a:endParaRP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100" b="0" i="0" u="none" strike="noStrike" kern="1200" cap="none" spc="0" normalizeH="0" baseline="0" noProof="0">
                <a:ln w="3175">
                  <a:noFill/>
                </a:ln>
                <a:solidFill>
                  <a:srgbClr val="000000"/>
                </a:solidFill>
                <a:effectLst/>
                <a:uLnTx/>
                <a:uFillTx/>
                <a:latin typeface="Segoe UI"/>
                <a:ea typeface="+mn-ea"/>
                <a:cs typeface="Segoe UI"/>
              </a:rPr>
              <a:t>Water addition to data model</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100" b="0" i="0" u="none" strike="noStrike" kern="1200" cap="none" spc="0" normalizeH="0" baseline="0" noProof="0">
                <a:ln w="3175">
                  <a:noFill/>
                </a:ln>
                <a:solidFill>
                  <a:srgbClr val="000000"/>
                </a:solidFill>
                <a:effectLst/>
                <a:uLnTx/>
                <a:uFillTx/>
                <a:latin typeface="Segoe UI"/>
                <a:ea typeface="+mn-ea"/>
                <a:cs typeface="Segoe UI"/>
              </a:rPr>
              <a:t>Refer to custom entities when building calculations</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100" b="0" i="0" u="none" strike="noStrike" kern="1200" cap="none" spc="0" normalizeH="0" baseline="0" noProof="0">
                <a:ln w="3175">
                  <a:noFill/>
                </a:ln>
                <a:solidFill>
                  <a:srgbClr val="000000"/>
                </a:solidFill>
                <a:effectLst/>
                <a:uLnTx/>
                <a:uFillTx/>
                <a:latin typeface="Segoe UI"/>
                <a:ea typeface="+mn-ea"/>
                <a:cs typeface="Segoe UI"/>
              </a:rPr>
              <a:t>Add attributes to existing entities for use in calculations</a:t>
            </a:r>
          </a:p>
        </p:txBody>
      </p:sp>
      <p:sp>
        <p:nvSpPr>
          <p:cNvPr id="44" name="Text Placeholder 3" descr="Emissions Impact Dashboard enhancements &#10;Microsoft 365 General Availability &#10;Microsoft Cloud for Sustainability APIs&#10;">
            <a:extLst>
              <a:ext uri="{FF2B5EF4-FFF2-40B4-BE49-F238E27FC236}">
                <a16:creationId xmlns:a16="http://schemas.microsoft.com/office/drawing/2014/main" id="{4F2B1F02-8934-7798-E5C6-B16A5F4FF967}"/>
              </a:ext>
            </a:extLst>
          </p:cNvPr>
          <p:cNvSpPr txBox="1">
            <a:spLocks/>
          </p:cNvSpPr>
          <p:nvPr/>
        </p:nvSpPr>
        <p:spPr>
          <a:xfrm>
            <a:off x="4988157" y="3993877"/>
            <a:ext cx="3494615" cy="654575"/>
          </a:xfrm>
          <a:prstGeom prst="rect">
            <a:avLst/>
          </a:prstGeom>
        </p:spPr>
        <p:txBody>
          <a:bodyPr vert="horz" wrap="none" lIns="0" tIns="0" rIns="0" bIns="0" rtlCol="0" anchor="ctr" anchorCtr="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400" b="0" i="0" u="none" strike="noStrike" kern="1200" cap="none" spc="-50" normalizeH="0" baseline="0" noProof="0">
                <a:ln w="3175">
                  <a:noFill/>
                </a:ln>
                <a:solidFill>
                  <a:srgbClr val="0078D4"/>
                </a:solidFill>
                <a:effectLst/>
                <a:uLnTx/>
                <a:uFillTx/>
                <a:latin typeface="Segoe UI Semibold"/>
                <a:ea typeface="+mn-ea"/>
                <a:cs typeface="Segoe UI"/>
              </a:rPr>
              <a:t>Emissions Impact Dashboard enhancements </a:t>
            </a:r>
            <a:endParaRPr kumimoji="0" lang="en-US" sz="2000" b="0" i="0" u="none" strike="noStrike" kern="1200" cap="none" spc="-50" normalizeH="0" baseline="0" noProof="0">
              <a:ln w="3175">
                <a:noFill/>
              </a:ln>
              <a:solidFill>
                <a:srgbClr val="8BEBEE"/>
              </a:solidFill>
              <a:effectLst/>
              <a:uLnTx/>
              <a:uFillTx/>
              <a:latin typeface="Segoe UI Semibold"/>
              <a:ea typeface="+mn-ea"/>
              <a:cs typeface="Segoe UI"/>
            </a:endParaRP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100" b="0" i="0" u="none" strike="noStrike" kern="1200" cap="none" spc="0" normalizeH="0" baseline="0" noProof="0">
                <a:ln w="3175">
                  <a:noFill/>
                </a:ln>
                <a:solidFill>
                  <a:srgbClr val="000000"/>
                </a:solidFill>
                <a:effectLst/>
                <a:uLnTx/>
                <a:uFillTx/>
                <a:latin typeface="Segoe UI"/>
                <a:ea typeface="+mn-ea"/>
                <a:cs typeface="Segoe UI"/>
              </a:rPr>
              <a:t>Microsoft 365 General Availability </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100" b="0" i="0" u="none" strike="noStrike" kern="1200" cap="none" spc="0" normalizeH="0" baseline="0" noProof="0">
                <a:ln w="3175">
                  <a:noFill/>
                </a:ln>
                <a:solidFill>
                  <a:srgbClr val="000000"/>
                </a:solidFill>
                <a:effectLst/>
                <a:uLnTx/>
                <a:uFillTx/>
                <a:latin typeface="Segoe UI"/>
                <a:ea typeface="+mn-ea"/>
                <a:cs typeface="Segoe UI"/>
              </a:rPr>
              <a:t>Microsoft Cloud for Sustainability APIs</a:t>
            </a:r>
          </a:p>
        </p:txBody>
      </p:sp>
      <p:sp>
        <p:nvSpPr>
          <p:cNvPr id="46" name="Text Placeholder 3" descr="Environmental Credit Service&#10;">
            <a:extLst>
              <a:ext uri="{FF2B5EF4-FFF2-40B4-BE49-F238E27FC236}">
                <a16:creationId xmlns:a16="http://schemas.microsoft.com/office/drawing/2014/main" id="{FEC72B8D-592D-8853-6E0A-7D1CB31B1662}"/>
              </a:ext>
            </a:extLst>
          </p:cNvPr>
          <p:cNvSpPr txBox="1">
            <a:spLocks/>
          </p:cNvSpPr>
          <p:nvPr/>
        </p:nvSpPr>
        <p:spPr>
          <a:xfrm>
            <a:off x="4988157" y="4823776"/>
            <a:ext cx="3494615" cy="186097"/>
          </a:xfrm>
          <a:prstGeom prst="rect">
            <a:avLst/>
          </a:prstGeom>
        </p:spPr>
        <p:txBody>
          <a:bodyPr vert="horz" wrap="none" lIns="0" tIns="0" rIns="0" bIns="0" rtlCol="0" anchor="ctr" anchorCtr="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400" b="0" i="0" u="none" strike="noStrike" kern="1200" cap="none" spc="0" normalizeH="0" baseline="0" noProof="0">
                <a:ln w="3175">
                  <a:noFill/>
                </a:ln>
                <a:solidFill>
                  <a:srgbClr val="0078D4"/>
                </a:solidFill>
                <a:effectLst/>
                <a:uLnTx/>
                <a:uFillTx/>
                <a:latin typeface="Segoe UI Semibold"/>
                <a:ea typeface="+mn-ea"/>
                <a:cs typeface="Segoe UI"/>
              </a:rPr>
              <a:t>Environmental Credit Service</a:t>
            </a:r>
          </a:p>
        </p:txBody>
      </p:sp>
      <p:sp>
        <p:nvSpPr>
          <p:cNvPr id="48" name="Text Placeholder 3" descr="LinkedIn Learning modules&#10;">
            <a:extLst>
              <a:ext uri="{FF2B5EF4-FFF2-40B4-BE49-F238E27FC236}">
                <a16:creationId xmlns:a16="http://schemas.microsoft.com/office/drawing/2014/main" id="{C8E17EC3-93C4-B786-5D3E-CCE5CB05E678}"/>
              </a:ext>
            </a:extLst>
          </p:cNvPr>
          <p:cNvSpPr txBox="1">
            <a:spLocks/>
          </p:cNvSpPr>
          <p:nvPr/>
        </p:nvSpPr>
        <p:spPr>
          <a:xfrm>
            <a:off x="4988157" y="5185197"/>
            <a:ext cx="3494615" cy="186097"/>
          </a:xfrm>
          <a:prstGeom prst="rect">
            <a:avLst/>
          </a:prstGeom>
        </p:spPr>
        <p:txBody>
          <a:bodyPr vert="horz" wrap="none" lIns="0" tIns="0" rIns="0" bIns="0" rtlCol="0" anchor="ctr" anchorCtr="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400" b="0" i="0" u="none" strike="noStrike" kern="1200" cap="none" spc="0" normalizeH="0" baseline="0" noProof="0">
                <a:ln w="3175">
                  <a:noFill/>
                </a:ln>
                <a:solidFill>
                  <a:srgbClr val="0078D4"/>
                </a:solidFill>
                <a:effectLst/>
                <a:uLnTx/>
                <a:uFillTx/>
                <a:latin typeface="Segoe UI Semibold"/>
                <a:ea typeface="+mn-ea"/>
                <a:cs typeface="Segoe UI"/>
              </a:rPr>
              <a:t>LinkedIn Learning modules</a:t>
            </a:r>
          </a:p>
        </p:txBody>
      </p:sp>
      <p:sp>
        <p:nvSpPr>
          <p:cNvPr id="64" name="Text Placeholder 3" descr="aka.ms/cloudforsustainabilityupdates&#10;">
            <a:extLst>
              <a:ext uri="{FF2B5EF4-FFF2-40B4-BE49-F238E27FC236}">
                <a16:creationId xmlns:a16="http://schemas.microsoft.com/office/drawing/2014/main" id="{95443279-BFFF-340F-C714-0B23AFB7933D}"/>
              </a:ext>
            </a:extLst>
          </p:cNvPr>
          <p:cNvSpPr txBox="1">
            <a:spLocks/>
          </p:cNvSpPr>
          <p:nvPr/>
        </p:nvSpPr>
        <p:spPr>
          <a:xfrm>
            <a:off x="4988157" y="5546617"/>
            <a:ext cx="3494615" cy="186097"/>
          </a:xfrm>
          <a:prstGeom prst="rect">
            <a:avLst/>
          </a:prstGeom>
        </p:spPr>
        <p:txBody>
          <a:bodyPr vert="horz" wrap="none" lIns="0" tIns="0" rIns="0" bIns="0" rtlCol="0" anchor="ctr" anchorCtr="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44" rtl="0" eaLnBrk="1" fontAlgn="auto" latinLnBrk="0" hangingPunct="1">
              <a:lnSpc>
                <a:spcPct val="100000"/>
              </a:lnSpc>
              <a:spcBef>
                <a:spcPts val="0"/>
              </a:spcBef>
              <a:spcAft>
                <a:spcPts val="1200"/>
              </a:spcAft>
              <a:buClr>
                <a:prstClr val="white"/>
              </a:buClr>
              <a:buSzTx/>
              <a:buFont typeface="Arial" panose="020B0604020202020204" pitchFamily="34" charset="0"/>
              <a:buNone/>
              <a:tabLst/>
              <a:defRPr/>
            </a:pPr>
            <a:r>
              <a:rPr kumimoji="0" lang="en-US" sz="1100" b="0" i="0" u="none" strike="noStrike" kern="1200" cap="none" spc="0" normalizeH="0" baseline="0" noProof="0">
                <a:ln w="3175">
                  <a:noFill/>
                </a:ln>
                <a:solidFill>
                  <a:srgbClr val="000000"/>
                </a:solidFill>
                <a:effectLst/>
                <a:uLnTx/>
                <a:uFillTx/>
                <a:latin typeface="Segoe UI"/>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t>aka.ms/cloudforsustainabilityupdates</a:t>
            </a:r>
            <a:endParaRPr kumimoji="0" lang="en-US" sz="1100" b="0" i="0" u="none" strike="noStrike" kern="1200" cap="none" spc="0" normalizeH="0" baseline="0" noProof="0">
              <a:ln w="3175">
                <a:noFill/>
              </a:ln>
              <a:solidFill>
                <a:srgbClr val="000000"/>
              </a:solidFill>
              <a:effectLst/>
              <a:uLnTx/>
              <a:uFillTx/>
              <a:latin typeface="Segoe UI"/>
              <a:ea typeface="+mn-ea"/>
              <a:cs typeface="Segoe UI Semibold" panose="020B0702040204020203" pitchFamily="34" charset="0"/>
            </a:endParaRPr>
          </a:p>
        </p:txBody>
      </p:sp>
      <p:cxnSp>
        <p:nvCxnSpPr>
          <p:cNvPr id="57" name="Straight Connector 56">
            <a:extLst>
              <a:ext uri="{FF2B5EF4-FFF2-40B4-BE49-F238E27FC236}">
                <a16:creationId xmlns:a16="http://schemas.microsoft.com/office/drawing/2014/main" id="{776F277C-ED07-4AA2-6BB6-C0BA16265F6D}"/>
              </a:ext>
              <a:ext uri="{C183D7F6-B498-43B3-948B-1728B52AA6E4}">
                <adec:decorative xmlns:adec="http://schemas.microsoft.com/office/drawing/2017/decorative" val="1"/>
              </a:ext>
            </a:extLst>
          </p:cNvPr>
          <p:cNvCxnSpPr>
            <a:cxnSpLocks/>
          </p:cNvCxnSpPr>
          <p:nvPr/>
        </p:nvCxnSpPr>
        <p:spPr>
          <a:xfrm>
            <a:off x="4988156" y="2296802"/>
            <a:ext cx="3494615"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2904209-8505-F5F1-5A41-EBDD7604CD33}"/>
              </a:ext>
              <a:ext uri="{C183D7F6-B498-43B3-948B-1728B52AA6E4}">
                <adec:decorative xmlns:adec="http://schemas.microsoft.com/office/drawing/2017/decorative" val="1"/>
              </a:ext>
            </a:extLst>
          </p:cNvPr>
          <p:cNvCxnSpPr>
            <a:cxnSpLocks/>
          </p:cNvCxnSpPr>
          <p:nvPr/>
        </p:nvCxnSpPr>
        <p:spPr>
          <a:xfrm>
            <a:off x="4988156" y="2896454"/>
            <a:ext cx="3494615"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0C1B67A-79B8-4CCA-0E5C-A69429B06348}"/>
              </a:ext>
              <a:ext uri="{C183D7F6-B498-43B3-948B-1728B52AA6E4}">
                <adec:decorative xmlns:adec="http://schemas.microsoft.com/office/drawing/2017/decorative" val="1"/>
              </a:ext>
            </a:extLst>
          </p:cNvPr>
          <p:cNvCxnSpPr>
            <a:cxnSpLocks/>
          </p:cNvCxnSpPr>
          <p:nvPr/>
        </p:nvCxnSpPr>
        <p:spPr>
          <a:xfrm>
            <a:off x="4988156" y="3906215"/>
            <a:ext cx="3494615"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7632BAC-142D-2889-B8A1-4E45F2822115}"/>
              </a:ext>
              <a:ext uri="{C183D7F6-B498-43B3-948B-1728B52AA6E4}">
                <adec:decorative xmlns:adec="http://schemas.microsoft.com/office/drawing/2017/decorative" val="1"/>
              </a:ext>
            </a:extLst>
          </p:cNvPr>
          <p:cNvCxnSpPr>
            <a:cxnSpLocks/>
          </p:cNvCxnSpPr>
          <p:nvPr/>
        </p:nvCxnSpPr>
        <p:spPr>
          <a:xfrm>
            <a:off x="4988156" y="4736114"/>
            <a:ext cx="3494615"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59ED076-1A84-617D-5AEB-0AE7C643F4CF}"/>
              </a:ext>
              <a:ext uri="{C183D7F6-B498-43B3-948B-1728B52AA6E4}">
                <adec:decorative xmlns:adec="http://schemas.microsoft.com/office/drawing/2017/decorative" val="1"/>
              </a:ext>
            </a:extLst>
          </p:cNvPr>
          <p:cNvCxnSpPr>
            <a:cxnSpLocks/>
          </p:cNvCxnSpPr>
          <p:nvPr/>
        </p:nvCxnSpPr>
        <p:spPr>
          <a:xfrm>
            <a:off x="4988156" y="5097535"/>
            <a:ext cx="3494615"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84E85F9-69E2-5B07-4512-3B614ABC3A38}"/>
              </a:ext>
              <a:ext uri="{C183D7F6-B498-43B3-948B-1728B52AA6E4}">
                <adec:decorative xmlns:adec="http://schemas.microsoft.com/office/drawing/2017/decorative" val="1"/>
              </a:ext>
            </a:extLst>
          </p:cNvPr>
          <p:cNvCxnSpPr>
            <a:cxnSpLocks/>
          </p:cNvCxnSpPr>
          <p:nvPr/>
        </p:nvCxnSpPr>
        <p:spPr>
          <a:xfrm>
            <a:off x="4988156" y="5458956"/>
            <a:ext cx="3494615"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2491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childTnLst>
                                </p:cTn>
                              </p:par>
                              <p:par>
                                <p:cTn id="8" presetID="42" presetClass="path" presetSubtype="0" decel="100000" fill="hold" grpId="1" nodeType="withEffect">
                                  <p:stCondLst>
                                    <p:cond delay="0"/>
                                  </p:stCondLst>
                                  <p:childTnLst>
                                    <p:animMotion origin="layout" path="M -0.01719 -0.00023 L -1.25E-6 1.85185E-6 " pathEditMode="relative" rAng="0" ptsTypes="AA">
                                      <p:cBhvr>
                                        <p:cTn id="9" dur="500" fill="hold"/>
                                        <p:tgtEl>
                                          <p:spTgt spid="38"/>
                                        </p:tgtEl>
                                        <p:attrNameLst>
                                          <p:attrName>ppt_x</p:attrName>
                                          <p:attrName>ppt_y</p:attrName>
                                        </p:attrNameLst>
                                      </p:cBhvr>
                                      <p:rCtr x="859" y="0"/>
                                    </p:animMotion>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childTnLst>
                                </p:cTn>
                              </p:par>
                              <p:par>
                                <p:cTn id="13" presetID="42" presetClass="path" presetSubtype="0" decel="100000" fill="hold" nodeType="withEffect">
                                  <p:stCondLst>
                                    <p:cond delay="0"/>
                                  </p:stCondLst>
                                  <p:childTnLst>
                                    <p:animMotion origin="layout" path="M 0.01666 -0.00046 L 3.75E-6 1.85185E-6 " pathEditMode="relative" rAng="0" ptsTypes="AA">
                                      <p:cBhvr>
                                        <p:cTn id="14" dur="500" fill="hold"/>
                                        <p:tgtEl>
                                          <p:spTgt spid="9"/>
                                        </p:tgtEl>
                                        <p:attrNameLst>
                                          <p:attrName>ppt_x</p:attrName>
                                          <p:attrName>ppt_y</p:attrName>
                                        </p:attrNameLst>
                                      </p:cBhvr>
                                      <p:rCtr x="-833" y="23"/>
                                    </p:animMotion>
                                  </p:childTnLst>
                                </p:cTn>
                              </p:par>
                              <p:par>
                                <p:cTn id="15" presetID="10" presetClass="entr" presetSubtype="0" fill="hold" grpId="0" nodeType="withEffect">
                                  <p:stCondLst>
                                    <p:cond delay="10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250"/>
                                        <p:tgtEl>
                                          <p:spTgt spid="39"/>
                                        </p:tgtEl>
                                      </p:cBhvr>
                                    </p:animEffect>
                                  </p:childTnLst>
                                </p:cTn>
                              </p:par>
                              <p:par>
                                <p:cTn id="18" presetID="42" presetClass="path" presetSubtype="0" decel="100000" fill="hold" grpId="1" nodeType="withEffect">
                                  <p:stCondLst>
                                    <p:cond delay="100"/>
                                  </p:stCondLst>
                                  <p:childTnLst>
                                    <p:animMotion origin="layout" path="M -3.75E-6 -0.03472 L -3.75E-6 1.85185E-6 " pathEditMode="relative" rAng="0" ptsTypes="AA">
                                      <p:cBhvr>
                                        <p:cTn id="19" dur="500" fill="hold"/>
                                        <p:tgtEl>
                                          <p:spTgt spid="39"/>
                                        </p:tgtEl>
                                        <p:attrNameLst>
                                          <p:attrName>ppt_x</p:attrName>
                                          <p:attrName>ppt_y</p:attrName>
                                        </p:attrNameLst>
                                      </p:cBhvr>
                                      <p:rCtr x="0" y="1736"/>
                                    </p:animMotion>
                                  </p:childTnLst>
                                </p:cTn>
                              </p:par>
                              <p:par>
                                <p:cTn id="20" presetID="22" presetClass="entr" presetSubtype="8" fill="hold" nodeType="withEffect">
                                  <p:stCondLst>
                                    <p:cond delay="200"/>
                                  </p:stCondLst>
                                  <p:childTnLst>
                                    <p:set>
                                      <p:cBhvr>
                                        <p:cTn id="21" dur="1" fill="hold">
                                          <p:stCondLst>
                                            <p:cond delay="0"/>
                                          </p:stCondLst>
                                        </p:cTn>
                                        <p:tgtEl>
                                          <p:spTgt spid="57"/>
                                        </p:tgtEl>
                                        <p:attrNameLst>
                                          <p:attrName>style.visibility</p:attrName>
                                        </p:attrNameLst>
                                      </p:cBhvr>
                                      <p:to>
                                        <p:strVal val="visible"/>
                                      </p:to>
                                    </p:set>
                                    <p:animEffect transition="in" filter="wipe(left)">
                                      <p:cBhvr>
                                        <p:cTn id="22" dur="500"/>
                                        <p:tgtEl>
                                          <p:spTgt spid="57"/>
                                        </p:tgtEl>
                                      </p:cBhvr>
                                    </p:animEffect>
                                  </p:childTnLst>
                                </p:cTn>
                              </p:par>
                              <p:par>
                                <p:cTn id="23" presetID="10" presetClass="entr" presetSubtype="0" fill="hold" grpId="0" nodeType="withEffect">
                                  <p:stCondLst>
                                    <p:cond delay="30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250"/>
                                        <p:tgtEl>
                                          <p:spTgt spid="42"/>
                                        </p:tgtEl>
                                      </p:cBhvr>
                                    </p:animEffect>
                                  </p:childTnLst>
                                </p:cTn>
                              </p:par>
                              <p:par>
                                <p:cTn id="26" presetID="42" presetClass="path" presetSubtype="0" decel="100000" fill="hold" grpId="1" nodeType="withEffect">
                                  <p:stCondLst>
                                    <p:cond delay="300"/>
                                  </p:stCondLst>
                                  <p:childTnLst>
                                    <p:animMotion origin="layout" path="M -3.75E-6 -0.03472 L -3.75E-6 1.85185E-6 " pathEditMode="relative" rAng="0" ptsTypes="AA">
                                      <p:cBhvr>
                                        <p:cTn id="27" dur="500" fill="hold"/>
                                        <p:tgtEl>
                                          <p:spTgt spid="42"/>
                                        </p:tgtEl>
                                        <p:attrNameLst>
                                          <p:attrName>ppt_x</p:attrName>
                                          <p:attrName>ppt_y</p:attrName>
                                        </p:attrNameLst>
                                      </p:cBhvr>
                                      <p:rCtr x="0" y="1736"/>
                                    </p:animMotion>
                                  </p:childTnLst>
                                </p:cTn>
                              </p:par>
                              <p:par>
                                <p:cTn id="28" presetID="22" presetClass="entr" presetSubtype="8" fill="hold" nodeType="withEffect">
                                  <p:stCondLst>
                                    <p:cond delay="400"/>
                                  </p:stCondLst>
                                  <p:childTnLst>
                                    <p:set>
                                      <p:cBhvr>
                                        <p:cTn id="29" dur="1" fill="hold">
                                          <p:stCondLst>
                                            <p:cond delay="0"/>
                                          </p:stCondLst>
                                        </p:cTn>
                                        <p:tgtEl>
                                          <p:spTgt spid="58"/>
                                        </p:tgtEl>
                                        <p:attrNameLst>
                                          <p:attrName>style.visibility</p:attrName>
                                        </p:attrNameLst>
                                      </p:cBhvr>
                                      <p:to>
                                        <p:strVal val="visible"/>
                                      </p:to>
                                    </p:set>
                                    <p:animEffect transition="in" filter="wipe(left)">
                                      <p:cBhvr>
                                        <p:cTn id="30" dur="500"/>
                                        <p:tgtEl>
                                          <p:spTgt spid="58"/>
                                        </p:tgtEl>
                                      </p:cBhvr>
                                    </p:animEffect>
                                  </p:childTnLst>
                                </p:cTn>
                              </p:par>
                              <p:par>
                                <p:cTn id="31" presetID="10" presetClass="entr" presetSubtype="0" fill="hold" grpId="0" nodeType="withEffect">
                                  <p:stCondLst>
                                    <p:cond delay="5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50"/>
                                        <p:tgtEl>
                                          <p:spTgt spid="8"/>
                                        </p:tgtEl>
                                      </p:cBhvr>
                                    </p:animEffect>
                                  </p:childTnLst>
                                </p:cTn>
                              </p:par>
                              <p:par>
                                <p:cTn id="34" presetID="42" presetClass="path" presetSubtype="0" decel="100000" fill="hold" grpId="1" nodeType="withEffect">
                                  <p:stCondLst>
                                    <p:cond delay="500"/>
                                  </p:stCondLst>
                                  <p:childTnLst>
                                    <p:animMotion origin="layout" path="M -3.75E-6 -0.03472 L -3.75E-6 1.85185E-6 " pathEditMode="relative" rAng="0" ptsTypes="AA">
                                      <p:cBhvr>
                                        <p:cTn id="35" dur="500" fill="hold"/>
                                        <p:tgtEl>
                                          <p:spTgt spid="8"/>
                                        </p:tgtEl>
                                        <p:attrNameLst>
                                          <p:attrName>ppt_x</p:attrName>
                                          <p:attrName>ppt_y</p:attrName>
                                        </p:attrNameLst>
                                      </p:cBhvr>
                                      <p:rCtr x="0" y="1736"/>
                                    </p:animMotion>
                                  </p:childTnLst>
                                </p:cTn>
                              </p:par>
                              <p:par>
                                <p:cTn id="36" presetID="22" presetClass="entr" presetSubtype="8" fill="hold" nodeType="withEffect">
                                  <p:stCondLst>
                                    <p:cond delay="600"/>
                                  </p:stCondLst>
                                  <p:childTnLst>
                                    <p:set>
                                      <p:cBhvr>
                                        <p:cTn id="37" dur="1" fill="hold">
                                          <p:stCondLst>
                                            <p:cond delay="0"/>
                                          </p:stCondLst>
                                        </p:cTn>
                                        <p:tgtEl>
                                          <p:spTgt spid="60"/>
                                        </p:tgtEl>
                                        <p:attrNameLst>
                                          <p:attrName>style.visibility</p:attrName>
                                        </p:attrNameLst>
                                      </p:cBhvr>
                                      <p:to>
                                        <p:strVal val="visible"/>
                                      </p:to>
                                    </p:set>
                                    <p:animEffect transition="in" filter="wipe(left)">
                                      <p:cBhvr>
                                        <p:cTn id="38" dur="500"/>
                                        <p:tgtEl>
                                          <p:spTgt spid="60"/>
                                        </p:tgtEl>
                                      </p:cBhvr>
                                    </p:animEffect>
                                  </p:childTnLst>
                                </p:cTn>
                              </p:par>
                              <p:par>
                                <p:cTn id="39" presetID="10" presetClass="entr" presetSubtype="0" fill="hold" grpId="0" nodeType="withEffect">
                                  <p:stCondLst>
                                    <p:cond delay="70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250"/>
                                        <p:tgtEl>
                                          <p:spTgt spid="44"/>
                                        </p:tgtEl>
                                      </p:cBhvr>
                                    </p:animEffect>
                                  </p:childTnLst>
                                </p:cTn>
                              </p:par>
                              <p:par>
                                <p:cTn id="42" presetID="42" presetClass="path" presetSubtype="0" decel="100000" fill="hold" grpId="1" nodeType="withEffect">
                                  <p:stCondLst>
                                    <p:cond delay="700"/>
                                  </p:stCondLst>
                                  <p:childTnLst>
                                    <p:animMotion origin="layout" path="M -3.75E-6 -0.03472 L -3.75E-6 1.85185E-6 " pathEditMode="relative" rAng="0" ptsTypes="AA">
                                      <p:cBhvr>
                                        <p:cTn id="43" dur="500" fill="hold"/>
                                        <p:tgtEl>
                                          <p:spTgt spid="44"/>
                                        </p:tgtEl>
                                        <p:attrNameLst>
                                          <p:attrName>ppt_x</p:attrName>
                                          <p:attrName>ppt_y</p:attrName>
                                        </p:attrNameLst>
                                      </p:cBhvr>
                                      <p:rCtr x="0" y="1736"/>
                                    </p:animMotion>
                                  </p:childTnLst>
                                </p:cTn>
                              </p:par>
                              <p:par>
                                <p:cTn id="44" presetID="22" presetClass="entr" presetSubtype="8" fill="hold" nodeType="withEffect">
                                  <p:stCondLst>
                                    <p:cond delay="800"/>
                                  </p:stCondLst>
                                  <p:childTnLst>
                                    <p:set>
                                      <p:cBhvr>
                                        <p:cTn id="45" dur="1" fill="hold">
                                          <p:stCondLst>
                                            <p:cond delay="0"/>
                                          </p:stCondLst>
                                        </p:cTn>
                                        <p:tgtEl>
                                          <p:spTgt spid="61"/>
                                        </p:tgtEl>
                                        <p:attrNameLst>
                                          <p:attrName>style.visibility</p:attrName>
                                        </p:attrNameLst>
                                      </p:cBhvr>
                                      <p:to>
                                        <p:strVal val="visible"/>
                                      </p:to>
                                    </p:set>
                                    <p:animEffect transition="in" filter="wipe(left)">
                                      <p:cBhvr>
                                        <p:cTn id="46" dur="500"/>
                                        <p:tgtEl>
                                          <p:spTgt spid="61"/>
                                        </p:tgtEl>
                                      </p:cBhvr>
                                    </p:animEffect>
                                  </p:childTnLst>
                                </p:cTn>
                              </p:par>
                              <p:par>
                                <p:cTn id="47" presetID="10" presetClass="entr" presetSubtype="0" fill="hold" grpId="0" nodeType="withEffect">
                                  <p:stCondLst>
                                    <p:cond delay="90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250"/>
                                        <p:tgtEl>
                                          <p:spTgt spid="46"/>
                                        </p:tgtEl>
                                      </p:cBhvr>
                                    </p:animEffect>
                                  </p:childTnLst>
                                </p:cTn>
                              </p:par>
                              <p:par>
                                <p:cTn id="50" presetID="42" presetClass="path" presetSubtype="0" decel="100000" fill="hold" grpId="1" nodeType="withEffect">
                                  <p:stCondLst>
                                    <p:cond delay="900"/>
                                  </p:stCondLst>
                                  <p:childTnLst>
                                    <p:animMotion origin="layout" path="M -3.75E-6 -0.03472 L -3.75E-6 1.85185E-6 " pathEditMode="relative" rAng="0" ptsTypes="AA">
                                      <p:cBhvr>
                                        <p:cTn id="51" dur="500" fill="hold"/>
                                        <p:tgtEl>
                                          <p:spTgt spid="46"/>
                                        </p:tgtEl>
                                        <p:attrNameLst>
                                          <p:attrName>ppt_x</p:attrName>
                                          <p:attrName>ppt_y</p:attrName>
                                        </p:attrNameLst>
                                      </p:cBhvr>
                                      <p:rCtr x="0" y="1736"/>
                                    </p:animMotion>
                                  </p:childTnLst>
                                </p:cTn>
                              </p:par>
                              <p:par>
                                <p:cTn id="52" presetID="22" presetClass="entr" presetSubtype="8" fill="hold" nodeType="withEffect">
                                  <p:stCondLst>
                                    <p:cond delay="1000"/>
                                  </p:stCondLst>
                                  <p:childTnLst>
                                    <p:set>
                                      <p:cBhvr>
                                        <p:cTn id="53" dur="1" fill="hold">
                                          <p:stCondLst>
                                            <p:cond delay="0"/>
                                          </p:stCondLst>
                                        </p:cTn>
                                        <p:tgtEl>
                                          <p:spTgt spid="62"/>
                                        </p:tgtEl>
                                        <p:attrNameLst>
                                          <p:attrName>style.visibility</p:attrName>
                                        </p:attrNameLst>
                                      </p:cBhvr>
                                      <p:to>
                                        <p:strVal val="visible"/>
                                      </p:to>
                                    </p:set>
                                    <p:animEffect transition="in" filter="wipe(left)">
                                      <p:cBhvr>
                                        <p:cTn id="54" dur="500"/>
                                        <p:tgtEl>
                                          <p:spTgt spid="62"/>
                                        </p:tgtEl>
                                      </p:cBhvr>
                                    </p:animEffect>
                                  </p:childTnLst>
                                </p:cTn>
                              </p:par>
                              <p:par>
                                <p:cTn id="55" presetID="10" presetClass="entr" presetSubtype="0" fill="hold" grpId="0" nodeType="withEffect">
                                  <p:stCondLst>
                                    <p:cond delay="1100"/>
                                  </p:stCondLst>
                                  <p:childTnLst>
                                    <p:set>
                                      <p:cBhvr>
                                        <p:cTn id="56" dur="1" fill="hold">
                                          <p:stCondLst>
                                            <p:cond delay="0"/>
                                          </p:stCondLst>
                                        </p:cTn>
                                        <p:tgtEl>
                                          <p:spTgt spid="48"/>
                                        </p:tgtEl>
                                        <p:attrNameLst>
                                          <p:attrName>style.visibility</p:attrName>
                                        </p:attrNameLst>
                                      </p:cBhvr>
                                      <p:to>
                                        <p:strVal val="visible"/>
                                      </p:to>
                                    </p:set>
                                    <p:animEffect transition="in" filter="fade">
                                      <p:cBhvr>
                                        <p:cTn id="57" dur="250"/>
                                        <p:tgtEl>
                                          <p:spTgt spid="48"/>
                                        </p:tgtEl>
                                      </p:cBhvr>
                                    </p:animEffect>
                                  </p:childTnLst>
                                </p:cTn>
                              </p:par>
                              <p:par>
                                <p:cTn id="58" presetID="42" presetClass="path" presetSubtype="0" decel="100000" fill="hold" grpId="1" nodeType="withEffect">
                                  <p:stCondLst>
                                    <p:cond delay="1100"/>
                                  </p:stCondLst>
                                  <p:childTnLst>
                                    <p:animMotion origin="layout" path="M -3.75E-6 -0.03472 L -3.75E-6 1.85185E-6 " pathEditMode="relative" rAng="0" ptsTypes="AA">
                                      <p:cBhvr>
                                        <p:cTn id="59" dur="500" fill="hold"/>
                                        <p:tgtEl>
                                          <p:spTgt spid="48"/>
                                        </p:tgtEl>
                                        <p:attrNameLst>
                                          <p:attrName>ppt_x</p:attrName>
                                          <p:attrName>ppt_y</p:attrName>
                                        </p:attrNameLst>
                                      </p:cBhvr>
                                      <p:rCtr x="0" y="1736"/>
                                    </p:animMotion>
                                  </p:childTnLst>
                                </p:cTn>
                              </p:par>
                              <p:par>
                                <p:cTn id="60" presetID="22" presetClass="entr" presetSubtype="8" fill="hold" nodeType="withEffect">
                                  <p:stCondLst>
                                    <p:cond delay="1200"/>
                                  </p:stCondLst>
                                  <p:childTnLst>
                                    <p:set>
                                      <p:cBhvr>
                                        <p:cTn id="61" dur="1" fill="hold">
                                          <p:stCondLst>
                                            <p:cond delay="0"/>
                                          </p:stCondLst>
                                        </p:cTn>
                                        <p:tgtEl>
                                          <p:spTgt spid="63"/>
                                        </p:tgtEl>
                                        <p:attrNameLst>
                                          <p:attrName>style.visibility</p:attrName>
                                        </p:attrNameLst>
                                      </p:cBhvr>
                                      <p:to>
                                        <p:strVal val="visible"/>
                                      </p:to>
                                    </p:set>
                                    <p:animEffect transition="in" filter="wipe(left)">
                                      <p:cBhvr>
                                        <p:cTn id="62" dur="500"/>
                                        <p:tgtEl>
                                          <p:spTgt spid="63"/>
                                        </p:tgtEl>
                                      </p:cBhvr>
                                    </p:animEffect>
                                  </p:childTnLst>
                                </p:cTn>
                              </p:par>
                              <p:par>
                                <p:cTn id="63" presetID="10" presetClass="entr" presetSubtype="0" fill="hold" grpId="0" nodeType="withEffect">
                                  <p:stCondLst>
                                    <p:cond delay="1300"/>
                                  </p:stCondLst>
                                  <p:childTnLst>
                                    <p:set>
                                      <p:cBhvr>
                                        <p:cTn id="64" dur="1" fill="hold">
                                          <p:stCondLst>
                                            <p:cond delay="0"/>
                                          </p:stCondLst>
                                        </p:cTn>
                                        <p:tgtEl>
                                          <p:spTgt spid="64"/>
                                        </p:tgtEl>
                                        <p:attrNameLst>
                                          <p:attrName>style.visibility</p:attrName>
                                        </p:attrNameLst>
                                      </p:cBhvr>
                                      <p:to>
                                        <p:strVal val="visible"/>
                                      </p:to>
                                    </p:set>
                                    <p:animEffect transition="in" filter="fade">
                                      <p:cBhvr>
                                        <p:cTn id="65" dur="250"/>
                                        <p:tgtEl>
                                          <p:spTgt spid="64"/>
                                        </p:tgtEl>
                                      </p:cBhvr>
                                    </p:animEffect>
                                  </p:childTnLst>
                                </p:cTn>
                              </p:par>
                              <p:par>
                                <p:cTn id="66" presetID="42" presetClass="path" presetSubtype="0" decel="100000" fill="hold" grpId="1" nodeType="withEffect">
                                  <p:stCondLst>
                                    <p:cond delay="1300"/>
                                  </p:stCondLst>
                                  <p:childTnLst>
                                    <p:animMotion origin="layout" path="M -3.75E-6 -0.03472 L -3.75E-6 1.85185E-6 " pathEditMode="relative" rAng="0" ptsTypes="AA">
                                      <p:cBhvr>
                                        <p:cTn id="67" dur="500" fill="hold"/>
                                        <p:tgtEl>
                                          <p:spTgt spid="64"/>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p:bldP spid="39" grpId="1"/>
      <p:bldP spid="42" grpId="0"/>
      <p:bldP spid="42" grpId="1"/>
      <p:bldP spid="8" grpId="0"/>
      <p:bldP spid="8" grpId="1"/>
      <p:bldP spid="44" grpId="0"/>
      <p:bldP spid="44" grpId="1"/>
      <p:bldP spid="46" grpId="0"/>
      <p:bldP spid="46" grpId="1"/>
      <p:bldP spid="48" grpId="0"/>
      <p:bldP spid="48" grpId="1"/>
      <p:bldP spid="64" grpId="0"/>
      <p:bldP spid="6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DE041621-7482-A032-0EFE-8C386B141AB4}"/>
              </a:ext>
            </a:extLst>
          </p:cNvPr>
          <p:cNvSpPr>
            <a:spLocks noGrp="1"/>
          </p:cNvSpPr>
          <p:nvPr>
            <p:ph type="title"/>
          </p:nvPr>
        </p:nvSpPr>
        <p:spPr/>
        <p:txBody>
          <a:bodyPr/>
          <a:lstStyle/>
          <a:p>
            <a:r>
              <a:rPr lang="en-US"/>
              <a:t>The world is facing an extraordinary challenge—to stabilize our climate by building quickly towards net zero.</a:t>
            </a:r>
          </a:p>
        </p:txBody>
      </p:sp>
      <p:cxnSp>
        <p:nvCxnSpPr>
          <p:cNvPr id="47" name="Straight Connector 46">
            <a:extLst>
              <a:ext uri="{FF2B5EF4-FFF2-40B4-BE49-F238E27FC236}">
                <a16:creationId xmlns:a16="http://schemas.microsoft.com/office/drawing/2014/main" id="{2A15B121-2CBD-4B7F-300E-F72666CF3381}"/>
              </a:ext>
              <a:ext uri="{C183D7F6-B498-43B3-948B-1728B52AA6E4}">
                <adec:decorative xmlns:adec="http://schemas.microsoft.com/office/drawing/2017/decorative" val="1"/>
              </a:ext>
            </a:extLst>
          </p:cNvPr>
          <p:cNvCxnSpPr>
            <a:cxnSpLocks/>
          </p:cNvCxnSpPr>
          <p:nvPr/>
        </p:nvCxnSpPr>
        <p:spPr>
          <a:xfrm>
            <a:off x="582389" y="1761536"/>
            <a:ext cx="11024394" cy="0"/>
          </a:xfrm>
          <a:prstGeom prst="line">
            <a:avLst/>
          </a:prstGeom>
          <a:ln w="6350">
            <a:solidFill>
              <a:schemeClr val="bg1">
                <a:lumMod val="75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9" name="Text Placeholder 3">
            <a:extLst>
              <a:ext uri="{FF2B5EF4-FFF2-40B4-BE49-F238E27FC236}">
                <a16:creationId xmlns:a16="http://schemas.microsoft.com/office/drawing/2014/main" id="{5DB8721B-950B-6B15-6037-B34D7416D500}"/>
              </a:ext>
            </a:extLst>
          </p:cNvPr>
          <p:cNvSpPr txBox="1">
            <a:spLocks/>
          </p:cNvSpPr>
          <p:nvPr/>
        </p:nvSpPr>
        <p:spPr>
          <a:xfrm>
            <a:off x="3391522" y="1576870"/>
            <a:ext cx="5408956" cy="400110"/>
          </a:xfrm>
          <a:prstGeom prst="rect">
            <a:avLst/>
          </a:prstGeom>
          <a:solidFill>
            <a:schemeClr val="bg1"/>
          </a:solidFill>
        </p:spPr>
        <p:txBody>
          <a:bodyPr wrap="square" anchor="t">
            <a:spAutoFit/>
          </a:bodyPr>
          <a:lstStyle>
            <a:lvl1pPr marL="228600" marR="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US" sz="1800" b="0" i="0" u="none" strike="noStrike" kern="1200" cap="none" spc="0" normalizeH="0" baseline="0" smtClean="0">
                <a:ln>
                  <a:noFill/>
                </a:ln>
                <a:solidFill>
                  <a:schemeClr val="tx1"/>
                </a:solidFill>
                <a:effectLst/>
                <a:uLnTx/>
                <a:uFillTx/>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765" kern="1200" spc="0" baseline="0" smtClean="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765" kern="1200" spc="0" baseline="0" smtClean="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765" kern="1200" spc="0" baseline="0" smtClean="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765"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2000" b="0" i="0" u="none" strike="noStrike" kern="1200" cap="none" spc="0" normalizeH="0" baseline="0" noProof="0">
                <a:ln>
                  <a:noFill/>
                </a:ln>
                <a:solidFill>
                  <a:srgbClr val="00445E"/>
                </a:solidFill>
                <a:effectLst/>
                <a:uLnTx/>
                <a:uFillTx/>
                <a:latin typeface="Segoe UI Semibold"/>
                <a:ea typeface="+mn-ea"/>
                <a:cs typeface="Segoe UI" panose="020B0502040204020203" pitchFamily="34" charset="0"/>
              </a:rPr>
              <a:t>Here’s what we’ve heard from industries</a:t>
            </a:r>
          </a:p>
        </p:txBody>
      </p:sp>
      <p:pic>
        <p:nvPicPr>
          <p:cNvPr id="97" name="Picture 2" descr="A close up of person with glasses smiling next to a colleague">
            <a:extLst>
              <a:ext uri="{FF2B5EF4-FFF2-40B4-BE49-F238E27FC236}">
                <a16:creationId xmlns:a16="http://schemas.microsoft.com/office/drawing/2014/main" id="{94B3DD99-278B-502E-B6D0-D0CD677F0A88}"/>
              </a:ext>
            </a:extLst>
          </p:cNvPr>
          <p:cNvPicPr>
            <a:picLocks noChangeArrowheads="1"/>
          </p:cNvPicPr>
          <p:nvPr/>
        </p:nvPicPr>
        <p:blipFill rotWithShape="1">
          <a:blip r:embed="rId3" cstate="email">
            <a:extLst>
              <a:ext uri="{28A0092B-C50C-407E-A947-70E740481C1C}">
                <a14:useLocalDpi xmlns:a14="http://schemas.microsoft.com/office/drawing/2010/main"/>
              </a:ext>
            </a:extLst>
          </a:blip>
          <a:srcRect l="9682" t="1056" r="3233" b="3120"/>
          <a:stretch/>
        </p:blipFill>
        <p:spPr bwMode="auto">
          <a:xfrm>
            <a:off x="582389" y="2160906"/>
            <a:ext cx="2611338" cy="1915802"/>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a:extLst>
              <a:ext uri="{FF2B5EF4-FFF2-40B4-BE49-F238E27FC236}">
                <a16:creationId xmlns:a16="http://schemas.microsoft.com/office/drawing/2014/main" id="{1EA8928C-4AD9-7443-213E-C4553799FEAA}"/>
              </a:ext>
              <a:ext uri="{C183D7F6-B498-43B3-948B-1728B52AA6E4}">
                <adec:decorative xmlns:adec="http://schemas.microsoft.com/office/drawing/2017/decorative" val="1"/>
              </a:ext>
            </a:extLst>
          </p:cNvPr>
          <p:cNvSpPr txBox="1"/>
          <p:nvPr/>
        </p:nvSpPr>
        <p:spPr>
          <a:xfrm>
            <a:off x="0" y="4076708"/>
            <a:ext cx="12192000" cy="771063"/>
          </a:xfrm>
          <a:prstGeom prst="rect">
            <a:avLst/>
          </a:prstGeom>
          <a:solidFill>
            <a:srgbClr val="00445E"/>
          </a:solidFill>
        </p:spPr>
        <p:txBody>
          <a:bodyPr wrap="square" lIns="146304" tIns="91440" rIns="146304" bIns="91440" anchor="t">
            <a:noAutofit/>
          </a:bodyPr>
          <a:lstStyle>
            <a:defPPr>
              <a:defRPr lang="en-US"/>
            </a:defPPr>
            <a:lvl1pPr defTabSz="914367">
              <a:spcAft>
                <a:spcPts val="900"/>
              </a:spcAft>
              <a:defRPr sz="1600">
                <a:solidFill>
                  <a:schemeClr val="accent1"/>
                </a:solidFill>
                <a:latin typeface="Segoe UI Semibold" panose="020B0702040204020203" pitchFamily="34" charset="0"/>
                <a:cs typeface="Segoe UI Semibold" panose="020B0702040204020203" pitchFamily="34" charset="0"/>
              </a:defRPr>
            </a:lvl1pPr>
            <a:lvl2pPr marL="457183" defTabSz="914367">
              <a:defRPr sz="1765"/>
            </a:lvl2pPr>
            <a:lvl3pPr marL="914367" defTabSz="914367">
              <a:defRPr sz="1765"/>
            </a:lvl3pPr>
            <a:lvl4pPr marL="1371550" defTabSz="914367">
              <a:defRPr sz="1765"/>
            </a:lvl4pPr>
            <a:lvl5pPr marL="1828734" defTabSz="914367">
              <a:defRPr sz="1765"/>
            </a:lvl5pPr>
            <a:lvl6pPr marL="2285918" defTabSz="914367">
              <a:defRPr sz="1765"/>
            </a:lvl6pPr>
            <a:lvl7pPr marL="2743101" defTabSz="914367">
              <a:defRPr sz="1765"/>
            </a:lvl7pPr>
            <a:lvl8pPr marL="3200284" defTabSz="914367">
              <a:defRPr sz="1765"/>
            </a:lvl8pPr>
            <a:lvl9pPr marL="3657469" defTabSz="914367">
              <a:defRPr sz="1765"/>
            </a:lvl9pPr>
          </a:lstStyle>
          <a:p>
            <a:pPr marL="0" marR="0" lvl="0" indent="0" algn="l" defTabSz="914367" rtl="0" eaLnBrk="1" fontAlgn="auto" latinLnBrk="0" hangingPunct="1">
              <a:lnSpc>
                <a:spcPct val="100000"/>
              </a:lnSpc>
              <a:spcBef>
                <a:spcPts val="0"/>
              </a:spcBef>
              <a:spcAft>
                <a:spcPts val="900"/>
              </a:spcAft>
              <a:buClrTx/>
              <a:buSzTx/>
              <a:buFontTx/>
              <a:buNone/>
              <a:tabLst/>
              <a:defRPr/>
            </a:pPr>
            <a:endParaRPr kumimoji="0" lang="en-US" sz="16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endParaRPr>
          </a:p>
        </p:txBody>
      </p:sp>
      <p:sp>
        <p:nvSpPr>
          <p:cNvPr id="130" name="Text Placeholder 3">
            <a:extLst>
              <a:ext uri="{FF2B5EF4-FFF2-40B4-BE49-F238E27FC236}">
                <a16:creationId xmlns:a16="http://schemas.microsoft.com/office/drawing/2014/main" id="{977E5DBF-7F65-4AC9-1426-C4E1238586B2}"/>
              </a:ext>
            </a:extLst>
          </p:cNvPr>
          <p:cNvSpPr txBox="1">
            <a:spLocks/>
          </p:cNvSpPr>
          <p:nvPr/>
        </p:nvSpPr>
        <p:spPr>
          <a:xfrm>
            <a:off x="918725" y="4139074"/>
            <a:ext cx="1938666" cy="646331"/>
          </a:xfrm>
          <a:prstGeom prst="rect">
            <a:avLst/>
          </a:prstGeom>
        </p:spPr>
        <p:txBody>
          <a:bodyPr wrap="square" anchor="t">
            <a:spAutoFit/>
          </a:bodyPr>
          <a:lstStyle>
            <a:lvl1pPr marL="290513" marR="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US" sz="1800" b="0" i="0" u="none" strike="noStrike" kern="1200" cap="none" spc="0" normalizeH="0" baseline="0" smtClean="0">
                <a:ln>
                  <a:noFill/>
                </a:ln>
                <a:solidFill>
                  <a:schemeClr val="tx1"/>
                </a:solidFill>
                <a:effectLst/>
                <a:uLnTx/>
                <a:uFillTx/>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765" kern="1200" spc="0" baseline="0" smtClean="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765" kern="1200" spc="0" baseline="0" smtClean="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765" kern="1200" spc="0" baseline="0" smtClean="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765"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800" b="0" i="0" u="none" strike="noStrike" kern="1200" cap="none" spc="0" normalizeH="0" baseline="0" noProof="0">
                <a:ln>
                  <a:noFill/>
                </a:ln>
                <a:solidFill>
                  <a:srgbClr val="00EAEA"/>
                </a:solidFill>
                <a:effectLst/>
                <a:uLnTx/>
                <a:uFillTx/>
                <a:latin typeface="Segoe UI Semibold"/>
                <a:ea typeface="+mn-ea"/>
                <a:cs typeface="Segoe UI" panose="020B0502040204020203" pitchFamily="34" charset="0"/>
              </a:rPr>
              <a:t>Increasing regulation</a:t>
            </a:r>
          </a:p>
        </p:txBody>
      </p:sp>
      <p:sp>
        <p:nvSpPr>
          <p:cNvPr id="154" name="Rectangle 153">
            <a:extLst>
              <a:ext uri="{FF2B5EF4-FFF2-40B4-BE49-F238E27FC236}">
                <a16:creationId xmlns:a16="http://schemas.microsoft.com/office/drawing/2014/main" id="{539560F9-09A9-788A-C3A3-A751E73C30A9}"/>
              </a:ext>
            </a:extLst>
          </p:cNvPr>
          <p:cNvSpPr>
            <a:spLocks/>
          </p:cNvSpPr>
          <p:nvPr/>
        </p:nvSpPr>
        <p:spPr bwMode="auto">
          <a:xfrm>
            <a:off x="582388" y="5008537"/>
            <a:ext cx="2611340" cy="126077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Companies are facing increasing pressure to make sustainability commitments and report their data and achievements.</a:t>
            </a:r>
          </a:p>
        </p:txBody>
      </p:sp>
      <p:cxnSp>
        <p:nvCxnSpPr>
          <p:cNvPr id="175" name="Straight Connector 174">
            <a:extLst>
              <a:ext uri="{FF2B5EF4-FFF2-40B4-BE49-F238E27FC236}">
                <a16:creationId xmlns:a16="http://schemas.microsoft.com/office/drawing/2014/main" id="{3AA65214-5DBC-C654-898A-3AE2245CDDC0}"/>
              </a:ext>
              <a:ext uri="{C183D7F6-B498-43B3-948B-1728B52AA6E4}">
                <adec:decorative xmlns:adec="http://schemas.microsoft.com/office/drawing/2017/decorative" val="1"/>
              </a:ext>
            </a:extLst>
          </p:cNvPr>
          <p:cNvCxnSpPr>
            <a:cxnSpLocks/>
          </p:cNvCxnSpPr>
          <p:nvPr/>
        </p:nvCxnSpPr>
        <p:spPr>
          <a:xfrm>
            <a:off x="3290668" y="4194175"/>
            <a:ext cx="0" cy="536128"/>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5C82BD67-7803-E3F2-565B-7E5A81E98796}"/>
              </a:ext>
              <a:ext uri="{C183D7F6-B498-43B3-948B-1728B52AA6E4}">
                <adec:decorative xmlns:adec="http://schemas.microsoft.com/office/drawing/2017/decorative" val="1"/>
              </a:ext>
            </a:extLst>
          </p:cNvPr>
          <p:cNvCxnSpPr>
            <a:cxnSpLocks/>
          </p:cNvCxnSpPr>
          <p:nvPr/>
        </p:nvCxnSpPr>
        <p:spPr>
          <a:xfrm>
            <a:off x="6095888" y="4194175"/>
            <a:ext cx="0" cy="536128"/>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F586B12F-C2BE-4BA1-7F04-47B33C26138D}"/>
              </a:ext>
              <a:ext uri="{C183D7F6-B498-43B3-948B-1728B52AA6E4}">
                <adec:decorative xmlns:adec="http://schemas.microsoft.com/office/drawing/2017/decorative" val="1"/>
              </a:ext>
            </a:extLst>
          </p:cNvPr>
          <p:cNvCxnSpPr>
            <a:cxnSpLocks/>
          </p:cNvCxnSpPr>
          <p:nvPr/>
        </p:nvCxnSpPr>
        <p:spPr>
          <a:xfrm>
            <a:off x="8901108" y="4194175"/>
            <a:ext cx="0" cy="536128"/>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8662824-9894-0CBC-50A9-846F91740488}"/>
              </a:ext>
              <a:ext uri="{C183D7F6-B498-43B3-948B-1728B52AA6E4}">
                <adec:decorative xmlns:adec="http://schemas.microsoft.com/office/drawing/2017/decorative" val="1"/>
              </a:ext>
            </a:extLst>
          </p:cNvPr>
          <p:cNvCxnSpPr>
            <a:cxnSpLocks/>
          </p:cNvCxnSpPr>
          <p:nvPr/>
        </p:nvCxnSpPr>
        <p:spPr>
          <a:xfrm>
            <a:off x="3290668" y="4843334"/>
            <a:ext cx="0" cy="2014665"/>
          </a:xfrm>
          <a:prstGeom prst="line">
            <a:avLst/>
          </a:prstGeom>
          <a:ln w="635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95" name="Picture 194" descr="A person using a laptop and having a meeting">
            <a:extLst>
              <a:ext uri="{FF2B5EF4-FFF2-40B4-BE49-F238E27FC236}">
                <a16:creationId xmlns:a16="http://schemas.microsoft.com/office/drawing/2014/main" id="{0C252B37-9834-27AA-1665-475069C9EC51}"/>
              </a:ext>
            </a:extLst>
          </p:cNvPr>
          <p:cNvPicPr>
            <a:picLocks/>
          </p:cNvPicPr>
          <p:nvPr/>
        </p:nvPicPr>
        <p:blipFill rotWithShape="1">
          <a:blip r:embed="rId4" cstate="email">
            <a:extLst>
              <a:ext uri="{28A0092B-C50C-407E-A947-70E740481C1C}">
                <a14:useLocalDpi xmlns:a14="http://schemas.microsoft.com/office/drawing/2010/main"/>
              </a:ext>
            </a:extLst>
          </a:blip>
          <a:srcRect l="1095" t="5471" r="13543" b="598"/>
          <a:stretch/>
        </p:blipFill>
        <p:spPr>
          <a:xfrm>
            <a:off x="3387609" y="2160904"/>
            <a:ext cx="2611338" cy="1915799"/>
          </a:xfrm>
          <a:custGeom>
            <a:avLst/>
            <a:gdLst>
              <a:gd name="connsiteX0" fmla="*/ 0 w 2706624"/>
              <a:gd name="connsiteY0" fmla="*/ 0 h 2407419"/>
              <a:gd name="connsiteX1" fmla="*/ 2706624 w 2706624"/>
              <a:gd name="connsiteY1" fmla="*/ 0 h 2407419"/>
              <a:gd name="connsiteX2" fmla="*/ 2706624 w 2706624"/>
              <a:gd name="connsiteY2" fmla="*/ 2407419 h 2407419"/>
              <a:gd name="connsiteX3" fmla="*/ 0 w 2706624"/>
              <a:gd name="connsiteY3" fmla="*/ 2407419 h 2407419"/>
            </a:gdLst>
            <a:ahLst/>
            <a:cxnLst>
              <a:cxn ang="0">
                <a:pos x="connsiteX0" y="connsiteY0"/>
              </a:cxn>
              <a:cxn ang="0">
                <a:pos x="connsiteX1" y="connsiteY1"/>
              </a:cxn>
              <a:cxn ang="0">
                <a:pos x="connsiteX2" y="connsiteY2"/>
              </a:cxn>
              <a:cxn ang="0">
                <a:pos x="connsiteX3" y="connsiteY3"/>
              </a:cxn>
            </a:cxnLst>
            <a:rect l="l" t="t" r="r" b="b"/>
            <a:pathLst>
              <a:path w="2706624" h="2407419">
                <a:moveTo>
                  <a:pt x="0" y="0"/>
                </a:moveTo>
                <a:lnTo>
                  <a:pt x="2706624" y="0"/>
                </a:lnTo>
                <a:lnTo>
                  <a:pt x="2706624" y="2407419"/>
                </a:lnTo>
                <a:lnTo>
                  <a:pt x="0" y="2407419"/>
                </a:lnTo>
                <a:close/>
              </a:path>
            </a:pathLst>
          </a:custGeom>
        </p:spPr>
      </p:pic>
      <p:sp>
        <p:nvSpPr>
          <p:cNvPr id="205" name="Text Placeholder 3">
            <a:extLst>
              <a:ext uri="{FF2B5EF4-FFF2-40B4-BE49-F238E27FC236}">
                <a16:creationId xmlns:a16="http://schemas.microsoft.com/office/drawing/2014/main" id="{BAB171DC-7158-47E9-546A-44E33E8C3679}"/>
              </a:ext>
            </a:extLst>
          </p:cNvPr>
          <p:cNvSpPr txBox="1">
            <a:spLocks/>
          </p:cNvSpPr>
          <p:nvPr/>
        </p:nvSpPr>
        <p:spPr>
          <a:xfrm>
            <a:off x="3640894" y="4139074"/>
            <a:ext cx="2104768" cy="646331"/>
          </a:xfrm>
          <a:prstGeom prst="rect">
            <a:avLst/>
          </a:prstGeom>
        </p:spPr>
        <p:txBody>
          <a:bodyPr wrap="square" anchor="t">
            <a:spAutoFit/>
          </a:bodyPr>
          <a:lstStyle>
            <a:lvl1pPr marL="228600" marR="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US" sz="1800" b="0" i="0" u="none" strike="noStrike" kern="1200" cap="none" spc="0" normalizeH="0" baseline="0" smtClean="0">
                <a:ln>
                  <a:noFill/>
                </a:ln>
                <a:solidFill>
                  <a:schemeClr val="tx1"/>
                </a:solidFill>
                <a:effectLst/>
                <a:uLnTx/>
                <a:uFillTx/>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765" kern="1200" spc="0" baseline="0" smtClean="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765" kern="1200" spc="0" baseline="0" smtClean="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765" kern="1200" spc="0" baseline="0" smtClean="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765"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800" b="0" i="0" u="none" strike="noStrike" kern="1200" cap="none" spc="0" normalizeH="0" baseline="0" noProof="0">
                <a:ln>
                  <a:noFill/>
                </a:ln>
                <a:solidFill>
                  <a:srgbClr val="00EAEA"/>
                </a:solidFill>
                <a:effectLst/>
                <a:uLnTx/>
                <a:uFillTx/>
                <a:latin typeface="Segoe UI Semibold"/>
                <a:ea typeface="+mn-ea"/>
                <a:cs typeface="Segoe UI" panose="020B0502040204020203" pitchFamily="34" charset="0"/>
              </a:rPr>
              <a:t>Growing demand for change</a:t>
            </a:r>
          </a:p>
        </p:txBody>
      </p:sp>
      <p:sp>
        <p:nvSpPr>
          <p:cNvPr id="217" name="Rectangle 216">
            <a:extLst>
              <a:ext uri="{FF2B5EF4-FFF2-40B4-BE49-F238E27FC236}">
                <a16:creationId xmlns:a16="http://schemas.microsoft.com/office/drawing/2014/main" id="{D61B6F23-C304-6782-6182-FD8161EBB416}"/>
              </a:ext>
            </a:extLst>
          </p:cNvPr>
          <p:cNvSpPr>
            <a:spLocks/>
          </p:cNvSpPr>
          <p:nvPr/>
        </p:nvSpPr>
        <p:spPr bwMode="auto">
          <a:xfrm>
            <a:off x="3442956" y="5008537"/>
            <a:ext cx="2500644" cy="126077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Addressing the reputational, business, and global risks associated with environmental impact is a growing priority.</a:t>
            </a:r>
          </a:p>
        </p:txBody>
      </p:sp>
      <p:cxnSp>
        <p:nvCxnSpPr>
          <p:cNvPr id="220" name="Straight Connector 219">
            <a:extLst>
              <a:ext uri="{FF2B5EF4-FFF2-40B4-BE49-F238E27FC236}">
                <a16:creationId xmlns:a16="http://schemas.microsoft.com/office/drawing/2014/main" id="{4E59B7E9-211C-7EF1-30F7-4CD2DDE2157D}"/>
              </a:ext>
              <a:ext uri="{C183D7F6-B498-43B3-948B-1728B52AA6E4}">
                <adec:decorative xmlns:adec="http://schemas.microsoft.com/office/drawing/2017/decorative" val="1"/>
              </a:ext>
            </a:extLst>
          </p:cNvPr>
          <p:cNvCxnSpPr>
            <a:cxnSpLocks/>
          </p:cNvCxnSpPr>
          <p:nvPr/>
        </p:nvCxnSpPr>
        <p:spPr>
          <a:xfrm>
            <a:off x="6095888" y="4843334"/>
            <a:ext cx="0" cy="2014665"/>
          </a:xfrm>
          <a:prstGeom prst="line">
            <a:avLst/>
          </a:prstGeom>
          <a:ln w="635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31" name="Picture 230" descr="Modern glass skyscrapers from directly below with stunning sunset background">
            <a:extLst>
              <a:ext uri="{FF2B5EF4-FFF2-40B4-BE49-F238E27FC236}">
                <a16:creationId xmlns:a16="http://schemas.microsoft.com/office/drawing/2014/main" id="{CF72E94B-C15F-E727-4CFF-FAE6A3953B6A}"/>
              </a:ext>
            </a:extLst>
          </p:cNvPr>
          <p:cNvPicPr>
            <a:picLocks noChangeAspect="1"/>
          </p:cNvPicPr>
          <p:nvPr/>
        </p:nvPicPr>
        <p:blipFill>
          <a:blip r:embed="rId5" cstate="email">
            <a:extLst>
              <a:ext uri="{28A0092B-C50C-407E-A947-70E740481C1C}">
                <a14:useLocalDpi xmlns:a14="http://schemas.microsoft.com/office/drawing/2010/main"/>
              </a:ext>
            </a:extLst>
          </a:blip>
          <a:srcRect l="4658" r="4658"/>
          <a:stretch/>
        </p:blipFill>
        <p:spPr>
          <a:xfrm>
            <a:off x="6192830" y="2160905"/>
            <a:ext cx="2611341" cy="1920240"/>
          </a:xfrm>
          <a:custGeom>
            <a:avLst/>
            <a:gdLst>
              <a:gd name="connsiteX0" fmla="*/ 0 w 2706624"/>
              <a:gd name="connsiteY0" fmla="*/ 0 h 2407419"/>
              <a:gd name="connsiteX1" fmla="*/ 2706624 w 2706624"/>
              <a:gd name="connsiteY1" fmla="*/ 0 h 2407419"/>
              <a:gd name="connsiteX2" fmla="*/ 2706624 w 2706624"/>
              <a:gd name="connsiteY2" fmla="*/ 2407419 h 2407419"/>
              <a:gd name="connsiteX3" fmla="*/ 0 w 2706624"/>
              <a:gd name="connsiteY3" fmla="*/ 2407419 h 2407419"/>
            </a:gdLst>
            <a:ahLst/>
            <a:cxnLst>
              <a:cxn ang="0">
                <a:pos x="connsiteX0" y="connsiteY0"/>
              </a:cxn>
              <a:cxn ang="0">
                <a:pos x="connsiteX1" y="connsiteY1"/>
              </a:cxn>
              <a:cxn ang="0">
                <a:pos x="connsiteX2" y="connsiteY2"/>
              </a:cxn>
              <a:cxn ang="0">
                <a:pos x="connsiteX3" y="connsiteY3"/>
              </a:cxn>
            </a:cxnLst>
            <a:rect l="l" t="t" r="r" b="b"/>
            <a:pathLst>
              <a:path w="2706624" h="2407419">
                <a:moveTo>
                  <a:pt x="0" y="0"/>
                </a:moveTo>
                <a:lnTo>
                  <a:pt x="2706624" y="0"/>
                </a:lnTo>
                <a:lnTo>
                  <a:pt x="2706624" y="2407419"/>
                </a:lnTo>
                <a:lnTo>
                  <a:pt x="0" y="2407419"/>
                </a:lnTo>
                <a:close/>
              </a:path>
            </a:pathLst>
          </a:custGeom>
        </p:spPr>
      </p:pic>
      <p:sp>
        <p:nvSpPr>
          <p:cNvPr id="236" name="Text Placeholder 3">
            <a:extLst>
              <a:ext uri="{FF2B5EF4-FFF2-40B4-BE49-F238E27FC236}">
                <a16:creationId xmlns:a16="http://schemas.microsoft.com/office/drawing/2014/main" id="{3B57B7C8-3A7E-4518-DA49-1704241BD542}"/>
              </a:ext>
            </a:extLst>
          </p:cNvPr>
          <p:cNvSpPr txBox="1">
            <a:spLocks/>
          </p:cNvSpPr>
          <p:nvPr/>
        </p:nvSpPr>
        <p:spPr>
          <a:xfrm>
            <a:off x="6192830" y="4139074"/>
            <a:ext cx="2611341" cy="646331"/>
          </a:xfrm>
          <a:prstGeom prst="rect">
            <a:avLst/>
          </a:prstGeom>
        </p:spPr>
        <p:txBody>
          <a:bodyPr wrap="square" anchor="t">
            <a:spAutoFit/>
          </a:bodyPr>
          <a:lstStyle>
            <a:defPPr>
              <a:defRPr lang="en-US"/>
            </a:defPPr>
            <a:lvl1pPr marL="228600" indent="-228600" algn="ctr" defTabSz="914400" rtl="0" eaLnBrk="1" latinLnBrk="0" hangingPunct="1">
              <a:buNone/>
              <a:defRPr kumimoji="0" lang="en-US" sz="1800" b="0" i="0" u="none" strike="noStrike" kern="1200" cap="none" normalizeH="0" smtClean="0">
                <a:ln>
                  <a:noFill/>
                </a:ln>
                <a:solidFill>
                  <a:schemeClr val="tx1"/>
                </a:solidFill>
                <a:effectLst/>
                <a:uLnTx/>
                <a:uFillTx/>
                <a:latin typeface="+mn-lt"/>
                <a:ea typeface="+mn-ea"/>
                <a:cs typeface="+mn-cs"/>
              </a:defRPr>
            </a:lvl1pPr>
            <a:lvl2pPr marL="457200" algn="l" defTabSz="914400" rtl="0" eaLnBrk="1" latinLnBrk="0" hangingPunct="1">
              <a:defRPr lang="en-US" sz="1765" kern="1200" smtClean="0">
                <a:solidFill>
                  <a:schemeClr val="tx1"/>
                </a:solidFill>
                <a:latin typeface="+mn-lt"/>
                <a:ea typeface="+mn-ea"/>
                <a:cs typeface="+mn-cs"/>
              </a:defRPr>
            </a:lvl2pPr>
            <a:lvl3pPr marL="914400" algn="l" defTabSz="914400" rtl="0" eaLnBrk="1" latinLnBrk="0" hangingPunct="1">
              <a:defRPr lang="en-US" sz="1765" kern="1200" smtClean="0">
                <a:solidFill>
                  <a:schemeClr val="tx1"/>
                </a:solidFill>
                <a:latin typeface="+mn-lt"/>
                <a:ea typeface="+mn-ea"/>
                <a:cs typeface="+mn-cs"/>
              </a:defRPr>
            </a:lvl3pPr>
            <a:lvl4pPr marL="1371600" algn="l" defTabSz="914400" rtl="0" eaLnBrk="1" latinLnBrk="0" hangingPunct="1">
              <a:defRPr lang="en-US" sz="1765" kern="1200" smtClean="0">
                <a:solidFill>
                  <a:schemeClr val="tx1"/>
                </a:solidFill>
                <a:latin typeface="+mn-lt"/>
                <a:ea typeface="+mn-ea"/>
                <a:cs typeface="+mn-cs"/>
              </a:defRPr>
            </a:lvl4pPr>
            <a:lvl5pPr marL="1828800" algn="l" defTabSz="914400" rtl="0" eaLnBrk="1" latinLnBrk="0" hangingPunct="1">
              <a:defRPr lang="en-US" sz="1765"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EAEA"/>
                </a:solidFill>
                <a:effectLst/>
                <a:uLnTx/>
                <a:uFillTx/>
                <a:latin typeface="Segoe UI Semibold"/>
                <a:ea typeface="+mn-ea"/>
                <a:cs typeface="+mn-cs"/>
              </a:rPr>
              <a:t>Emerging market opportunities</a:t>
            </a:r>
          </a:p>
        </p:txBody>
      </p:sp>
      <p:sp>
        <p:nvSpPr>
          <p:cNvPr id="244" name="Rectangle 243">
            <a:extLst>
              <a:ext uri="{FF2B5EF4-FFF2-40B4-BE49-F238E27FC236}">
                <a16:creationId xmlns:a16="http://schemas.microsoft.com/office/drawing/2014/main" id="{DA90B638-F3E2-F6A6-8198-5133704F1FC3}"/>
              </a:ext>
            </a:extLst>
          </p:cNvPr>
          <p:cNvSpPr>
            <a:spLocks/>
          </p:cNvSpPr>
          <p:nvPr/>
        </p:nvSpPr>
        <p:spPr bwMode="auto">
          <a:xfrm>
            <a:off x="6192831" y="5008537"/>
            <a:ext cx="2611340" cy="126077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Economic data suggests that sustainability measures present incredible economic and market opportunities.</a:t>
            </a:r>
          </a:p>
        </p:txBody>
      </p:sp>
      <p:cxnSp>
        <p:nvCxnSpPr>
          <p:cNvPr id="246" name="Straight Connector 245">
            <a:extLst>
              <a:ext uri="{FF2B5EF4-FFF2-40B4-BE49-F238E27FC236}">
                <a16:creationId xmlns:a16="http://schemas.microsoft.com/office/drawing/2014/main" id="{E0665C34-40F0-2013-65E5-B214CFC2AD2F}"/>
              </a:ext>
              <a:ext uri="{C183D7F6-B498-43B3-948B-1728B52AA6E4}">
                <adec:decorative xmlns:adec="http://schemas.microsoft.com/office/drawing/2017/decorative" val="1"/>
              </a:ext>
            </a:extLst>
          </p:cNvPr>
          <p:cNvCxnSpPr>
            <a:cxnSpLocks/>
          </p:cNvCxnSpPr>
          <p:nvPr/>
        </p:nvCxnSpPr>
        <p:spPr>
          <a:xfrm>
            <a:off x="8901108" y="4843334"/>
            <a:ext cx="0" cy="2014665"/>
          </a:xfrm>
          <a:prstGeom prst="line">
            <a:avLst/>
          </a:prstGeom>
          <a:ln w="635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51" name="Picture 250" descr="Interior view of Shanghai international airport">
            <a:extLst>
              <a:ext uri="{FF2B5EF4-FFF2-40B4-BE49-F238E27FC236}">
                <a16:creationId xmlns:a16="http://schemas.microsoft.com/office/drawing/2014/main" id="{570C9404-8DCF-0763-0FAB-1C3D546A321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3213" t="3167" r="10318" b="1685"/>
          <a:stretch/>
        </p:blipFill>
        <p:spPr>
          <a:xfrm>
            <a:off x="8999351" y="2160903"/>
            <a:ext cx="2608735" cy="1915795"/>
          </a:xfrm>
          <a:custGeom>
            <a:avLst/>
            <a:gdLst>
              <a:gd name="connsiteX0" fmla="*/ 0 w 2611341"/>
              <a:gd name="connsiteY0" fmla="*/ 0 h 1920240"/>
              <a:gd name="connsiteX1" fmla="*/ 2611341 w 2611341"/>
              <a:gd name="connsiteY1" fmla="*/ 0 h 1920240"/>
              <a:gd name="connsiteX2" fmla="*/ 2611341 w 2611341"/>
              <a:gd name="connsiteY2" fmla="*/ 1920240 h 1920240"/>
              <a:gd name="connsiteX3" fmla="*/ 0 w 2611341"/>
              <a:gd name="connsiteY3" fmla="*/ 1920240 h 1920240"/>
            </a:gdLst>
            <a:ahLst/>
            <a:cxnLst>
              <a:cxn ang="0">
                <a:pos x="connsiteX0" y="connsiteY0"/>
              </a:cxn>
              <a:cxn ang="0">
                <a:pos x="connsiteX1" y="connsiteY1"/>
              </a:cxn>
              <a:cxn ang="0">
                <a:pos x="connsiteX2" y="connsiteY2"/>
              </a:cxn>
              <a:cxn ang="0">
                <a:pos x="connsiteX3" y="connsiteY3"/>
              </a:cxn>
            </a:cxnLst>
            <a:rect l="l" t="t" r="r" b="b"/>
            <a:pathLst>
              <a:path w="2611341" h="1920240">
                <a:moveTo>
                  <a:pt x="0" y="0"/>
                </a:moveTo>
                <a:lnTo>
                  <a:pt x="2611341" y="0"/>
                </a:lnTo>
                <a:lnTo>
                  <a:pt x="2611341" y="1920240"/>
                </a:lnTo>
                <a:lnTo>
                  <a:pt x="0" y="1920240"/>
                </a:lnTo>
                <a:close/>
              </a:path>
            </a:pathLst>
          </a:custGeom>
        </p:spPr>
      </p:pic>
      <p:sp>
        <p:nvSpPr>
          <p:cNvPr id="253" name="Text Placeholder 3">
            <a:extLst>
              <a:ext uri="{FF2B5EF4-FFF2-40B4-BE49-F238E27FC236}">
                <a16:creationId xmlns:a16="http://schemas.microsoft.com/office/drawing/2014/main" id="{A79EE692-3A1D-E42B-2C60-5EC289867CDD}"/>
              </a:ext>
            </a:extLst>
          </p:cNvPr>
          <p:cNvSpPr txBox="1">
            <a:spLocks/>
          </p:cNvSpPr>
          <p:nvPr/>
        </p:nvSpPr>
        <p:spPr>
          <a:xfrm>
            <a:off x="9298885" y="4139074"/>
            <a:ext cx="2009666" cy="646331"/>
          </a:xfrm>
          <a:prstGeom prst="rect">
            <a:avLst/>
          </a:prstGeom>
        </p:spPr>
        <p:txBody>
          <a:bodyPr wrap="square" anchor="t">
            <a:spAutoFit/>
          </a:bodyPr>
          <a:lstStyle>
            <a:lvl1pPr marL="228600" marR="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US" sz="1800" b="0" i="0" u="none" strike="noStrike" kern="1200" cap="none" spc="0" normalizeH="0" baseline="0" smtClean="0">
                <a:ln>
                  <a:noFill/>
                </a:ln>
                <a:solidFill>
                  <a:schemeClr val="tx1"/>
                </a:solidFill>
                <a:effectLst/>
                <a:uLnTx/>
                <a:uFillTx/>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765" kern="1200" spc="0" baseline="0" smtClean="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765" kern="1200" spc="0" baseline="0" smtClean="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765" kern="1200" spc="0" baseline="0" smtClean="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765"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800" b="0" i="0" u="none" strike="noStrike" kern="1200" cap="none" spc="0" normalizeH="0" baseline="0" noProof="0">
                <a:ln>
                  <a:noFill/>
                </a:ln>
                <a:solidFill>
                  <a:srgbClr val="00EAEA"/>
                </a:solidFill>
                <a:effectLst/>
                <a:uLnTx/>
                <a:uFillTx/>
                <a:latin typeface="Segoe UI Semibold"/>
                <a:ea typeface="+mn-ea"/>
                <a:cs typeface="Segoe UI" panose="020B0502040204020203" pitchFamily="34" charset="0"/>
              </a:rPr>
              <a:t>Lack of a system of record</a:t>
            </a:r>
          </a:p>
        </p:txBody>
      </p:sp>
      <p:sp>
        <p:nvSpPr>
          <p:cNvPr id="255" name="Rectangle 254">
            <a:extLst>
              <a:ext uri="{FF2B5EF4-FFF2-40B4-BE49-F238E27FC236}">
                <a16:creationId xmlns:a16="http://schemas.microsoft.com/office/drawing/2014/main" id="{84E18BAA-F709-6D31-254D-A6025FD31652}"/>
              </a:ext>
            </a:extLst>
          </p:cNvPr>
          <p:cNvSpPr>
            <a:spLocks/>
          </p:cNvSpPr>
          <p:nvPr/>
        </p:nvSpPr>
        <p:spPr bwMode="auto">
          <a:xfrm>
            <a:off x="8998048" y="5008537"/>
            <a:ext cx="2611340" cy="126077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Organizations lack the</a:t>
            </a:r>
            <a:b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br>
            <a: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tools and technologies</a:t>
            </a:r>
            <a:b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br>
            <a: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to transform their</a:t>
            </a:r>
            <a:b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br>
            <a: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businesses sustainably in</a:t>
            </a:r>
            <a:b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br>
            <a: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an accurate, efficient, and</a:t>
            </a:r>
            <a:b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br>
            <a: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data-driven way. </a:t>
            </a:r>
          </a:p>
        </p:txBody>
      </p:sp>
    </p:spTree>
    <p:extLst>
      <p:ext uri="{BB962C8B-B14F-4D97-AF65-F5344CB8AC3E}">
        <p14:creationId xmlns:p14="http://schemas.microsoft.com/office/powerpoint/2010/main" val="20750487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2" descr="Emissions Impact Dashboard ">
            <a:extLst>
              <a:ext uri="{FF2B5EF4-FFF2-40B4-BE49-F238E27FC236}">
                <a16:creationId xmlns:a16="http://schemas.microsoft.com/office/drawing/2014/main" id="{FE715053-928B-4A4D-8A54-6B84B012EFF5}"/>
              </a:ext>
            </a:extLst>
          </p:cNvPr>
          <p:cNvSpPr>
            <a:spLocks noGrp="1"/>
          </p:cNvSpPr>
          <p:nvPr>
            <p:ph type="title"/>
          </p:nvPr>
        </p:nvSpPr>
        <p:spPr>
          <a:xfrm>
            <a:off x="4865688" y="508000"/>
            <a:ext cx="6510337" cy="1107996"/>
          </a:xfrm>
        </p:spPr>
        <p:txBody>
          <a:bodyPr/>
          <a:lstStyle/>
          <a:p>
            <a:r>
              <a:rPr lang="en-US"/>
              <a:t>Emissions Impact Dashboard</a:t>
            </a:r>
            <a:br>
              <a:rPr lang="en-US"/>
            </a:br>
            <a:r>
              <a:rPr lang="en-US"/>
              <a:t>for Microsoft 365 </a:t>
            </a:r>
          </a:p>
        </p:txBody>
      </p:sp>
      <p:sp>
        <p:nvSpPr>
          <p:cNvPr id="6" name="Rounded Rectangle 25">
            <a:extLst>
              <a:ext uri="{FF2B5EF4-FFF2-40B4-BE49-F238E27FC236}">
                <a16:creationId xmlns:a16="http://schemas.microsoft.com/office/drawing/2014/main" id="{CFE1CB80-C703-6DB5-E209-FD450A2E2A63}"/>
              </a:ext>
              <a:ext uri="{C183D7F6-B498-43B3-948B-1728B52AA6E4}">
                <adec:decorative xmlns:adec="http://schemas.microsoft.com/office/drawing/2017/decorative" val="1"/>
              </a:ext>
            </a:extLst>
          </p:cNvPr>
          <p:cNvSpPr/>
          <p:nvPr/>
        </p:nvSpPr>
        <p:spPr bwMode="auto">
          <a:xfrm>
            <a:off x="8991721" y="2007490"/>
            <a:ext cx="2691766" cy="3847733"/>
          </a:xfrm>
          <a:prstGeom prst="roundRect">
            <a:avLst>
              <a:gd name="adj" fmla="val 4580"/>
            </a:avLst>
          </a:prstGeom>
          <a:solidFill>
            <a:schemeClr val="accent6">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l" defTabSz="932472" rtl="0" eaLnBrk="1" fontAlgn="base"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grpSp>
        <p:nvGrpSpPr>
          <p:cNvPr id="2" name="Group 1" descr="Tracks emissions related to using Microsoft 365 core cloud services including Exchange Online, SharePoint Online, OneDrive, Microsoft Teams, Word, Excel, and PowerPoint&#10;">
            <a:extLst>
              <a:ext uri="{FF2B5EF4-FFF2-40B4-BE49-F238E27FC236}">
                <a16:creationId xmlns:a16="http://schemas.microsoft.com/office/drawing/2014/main" id="{03E65006-350E-2441-0645-E909ECD09AB2}"/>
              </a:ext>
            </a:extLst>
          </p:cNvPr>
          <p:cNvGrpSpPr/>
          <p:nvPr/>
        </p:nvGrpSpPr>
        <p:grpSpPr>
          <a:xfrm>
            <a:off x="9105901" y="2318590"/>
            <a:ext cx="2428874" cy="1234003"/>
            <a:chOff x="9105901" y="2318590"/>
            <a:chExt cx="2428874" cy="1234003"/>
          </a:xfrm>
        </p:grpSpPr>
        <p:sp>
          <p:nvSpPr>
            <p:cNvPr id="7" name="Text Placeholder 3">
              <a:extLst>
                <a:ext uri="{FF2B5EF4-FFF2-40B4-BE49-F238E27FC236}">
                  <a16:creationId xmlns:a16="http://schemas.microsoft.com/office/drawing/2014/main" id="{1E2C4C32-FE3B-836E-3CB7-9DCFC863DE46}"/>
                </a:ext>
              </a:extLst>
            </p:cNvPr>
            <p:cNvSpPr txBox="1">
              <a:spLocks/>
            </p:cNvSpPr>
            <p:nvPr/>
          </p:nvSpPr>
          <p:spPr>
            <a:xfrm>
              <a:off x="9105901" y="2709111"/>
              <a:ext cx="2428874" cy="843482"/>
            </a:xfrm>
            <a:prstGeom prst="rect">
              <a:avLst/>
            </a:prstGeom>
          </p:spPr>
          <p:txBody>
            <a:bodyPr vert="horz" wrap="square" lIns="0" tIns="0" rIns="0" bIns="0" rtlCol="0" anchor="t" anchorCtr="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100" b="0" i="0" u="none" strike="noStrike" kern="1200" cap="none" spc="0" normalizeH="0" baseline="0" noProof="0">
                  <a:ln w="3175">
                    <a:noFill/>
                  </a:ln>
                  <a:solidFill>
                    <a:srgbClr val="0078D4"/>
                  </a:solidFill>
                  <a:effectLst/>
                  <a:uLnTx/>
                  <a:uFillTx/>
                  <a:latin typeface="Segoe UI Semibold"/>
                  <a:ea typeface="+mn-ea"/>
                  <a:cs typeface="Segoe UI"/>
                </a:rPr>
                <a:t>Tracks emissions </a:t>
              </a:r>
              <a:r>
                <a:rPr kumimoji="0" lang="en-US" sz="1100" b="0" i="0" u="none" strike="noStrike" kern="1200" cap="none" spc="0" normalizeH="0" baseline="0" noProof="0">
                  <a:ln w="3175">
                    <a:noFill/>
                  </a:ln>
                  <a:solidFill>
                    <a:srgbClr val="000000"/>
                  </a:solidFill>
                  <a:effectLst/>
                  <a:uLnTx/>
                  <a:uFillTx/>
                  <a:latin typeface="Segoe UI"/>
                  <a:ea typeface="+mn-ea"/>
                  <a:cs typeface="Segoe UI"/>
                </a:rPr>
                <a:t>related to using Microsoft 365 core cloud services including Exchange Online, SharePoint</a:t>
              </a:r>
              <a:br>
                <a:rPr kumimoji="0" lang="en-US" sz="1100" b="0" i="0" u="none" strike="noStrike" kern="1200" cap="none" spc="0" normalizeH="0" baseline="0" noProof="0">
                  <a:ln w="3175">
                    <a:noFill/>
                  </a:ln>
                  <a:solidFill>
                    <a:srgbClr val="000000"/>
                  </a:solidFill>
                  <a:effectLst/>
                  <a:uLnTx/>
                  <a:uFillTx/>
                  <a:latin typeface="Segoe UI"/>
                  <a:ea typeface="+mn-ea"/>
                  <a:cs typeface="Segoe UI"/>
                </a:rPr>
              </a:br>
              <a:r>
                <a:rPr kumimoji="0" lang="en-US" sz="1100" b="0" i="0" u="none" strike="noStrike" kern="1200" cap="none" spc="0" normalizeH="0" baseline="0" noProof="0">
                  <a:ln w="3175">
                    <a:noFill/>
                  </a:ln>
                  <a:solidFill>
                    <a:srgbClr val="000000"/>
                  </a:solidFill>
                  <a:effectLst/>
                  <a:uLnTx/>
                  <a:uFillTx/>
                  <a:latin typeface="Segoe UI"/>
                  <a:ea typeface="+mn-ea"/>
                  <a:cs typeface="Segoe UI"/>
                </a:rPr>
                <a:t>Online, OneDrive, Microsoft Teams, Word, Excel, and PowerPoint</a:t>
              </a:r>
            </a:p>
          </p:txBody>
        </p:sp>
        <p:sp>
          <p:nvSpPr>
            <p:cNvPr id="22" name="Graphic 18">
              <a:extLst>
                <a:ext uri="{FF2B5EF4-FFF2-40B4-BE49-F238E27FC236}">
                  <a16:creationId xmlns:a16="http://schemas.microsoft.com/office/drawing/2014/main" id="{B86C4276-F51D-7A83-F19D-E3901E4F8247}"/>
                </a:ext>
              </a:extLst>
            </p:cNvPr>
            <p:cNvSpPr/>
            <p:nvPr/>
          </p:nvSpPr>
          <p:spPr>
            <a:xfrm>
              <a:off x="9121140" y="2318590"/>
              <a:ext cx="320040" cy="274319"/>
            </a:xfrm>
            <a:custGeom>
              <a:avLst/>
              <a:gdLst>
                <a:gd name="connsiteX0" fmla="*/ 57150 w 320040"/>
                <a:gd name="connsiteY0" fmla="*/ 0 h 274319"/>
                <a:gd name="connsiteX1" fmla="*/ 15240 w 320040"/>
                <a:gd name="connsiteY1" fmla="*/ 41910 h 274319"/>
                <a:gd name="connsiteX2" fmla="*/ 15240 w 320040"/>
                <a:gd name="connsiteY2" fmla="*/ 110600 h 274319"/>
                <a:gd name="connsiteX3" fmla="*/ 38100 w 320040"/>
                <a:gd name="connsiteY3" fmla="*/ 97153 h 274319"/>
                <a:gd name="connsiteX4" fmla="*/ 38100 w 320040"/>
                <a:gd name="connsiteY4" fmla="*/ 41910 h 274319"/>
                <a:gd name="connsiteX5" fmla="*/ 57150 w 320040"/>
                <a:gd name="connsiteY5" fmla="*/ 22860 h 274319"/>
                <a:gd name="connsiteX6" fmla="*/ 278130 w 320040"/>
                <a:gd name="connsiteY6" fmla="*/ 22860 h 274319"/>
                <a:gd name="connsiteX7" fmla="*/ 297180 w 320040"/>
                <a:gd name="connsiteY7" fmla="*/ 41910 h 274319"/>
                <a:gd name="connsiteX8" fmla="*/ 297180 w 320040"/>
                <a:gd name="connsiteY8" fmla="*/ 201930 h 274319"/>
                <a:gd name="connsiteX9" fmla="*/ 278130 w 320040"/>
                <a:gd name="connsiteY9" fmla="*/ 220980 h 274319"/>
                <a:gd name="connsiteX10" fmla="*/ 152017 w 320040"/>
                <a:gd name="connsiteY10" fmla="*/ 220980 h 274319"/>
                <a:gd name="connsiteX11" fmla="*/ 174877 w 320040"/>
                <a:gd name="connsiteY11" fmla="*/ 243840 h 274319"/>
                <a:gd name="connsiteX12" fmla="*/ 278130 w 320040"/>
                <a:gd name="connsiteY12" fmla="*/ 243840 h 274319"/>
                <a:gd name="connsiteX13" fmla="*/ 320040 w 320040"/>
                <a:gd name="connsiteY13" fmla="*/ 201930 h 274319"/>
                <a:gd name="connsiteX14" fmla="*/ 320040 w 320040"/>
                <a:gd name="connsiteY14" fmla="*/ 41910 h 274319"/>
                <a:gd name="connsiteX15" fmla="*/ 278130 w 320040"/>
                <a:gd name="connsiteY15" fmla="*/ 0 h 274319"/>
                <a:gd name="connsiteX16" fmla="*/ 57150 w 320040"/>
                <a:gd name="connsiteY16" fmla="*/ 0 h 274319"/>
                <a:gd name="connsiteX17" fmla="*/ 116785 w 320040"/>
                <a:gd name="connsiteY17" fmla="*/ 106680 h 274319"/>
                <a:gd name="connsiteX18" fmla="*/ 138844 w 320040"/>
                <a:gd name="connsiteY18" fmla="*/ 129540 h 274319"/>
                <a:gd name="connsiteX19" fmla="*/ 247650 w 320040"/>
                <a:gd name="connsiteY19" fmla="*/ 129540 h 274319"/>
                <a:gd name="connsiteX20" fmla="*/ 259080 w 320040"/>
                <a:gd name="connsiteY20" fmla="*/ 118110 h 274319"/>
                <a:gd name="connsiteX21" fmla="*/ 247650 w 320040"/>
                <a:gd name="connsiteY21" fmla="*/ 106680 h 274319"/>
                <a:gd name="connsiteX22" fmla="*/ 116785 w 320040"/>
                <a:gd name="connsiteY22" fmla="*/ 106680 h 274319"/>
                <a:gd name="connsiteX23" fmla="*/ 217170 w 320040"/>
                <a:gd name="connsiteY23" fmla="*/ 175260 h 274319"/>
                <a:gd name="connsiteX24" fmla="*/ 152400 w 320040"/>
                <a:gd name="connsiteY24" fmla="*/ 175260 h 274319"/>
                <a:gd name="connsiteX25" fmla="*/ 149245 w 320040"/>
                <a:gd name="connsiteY25" fmla="*/ 152400 h 274319"/>
                <a:gd name="connsiteX26" fmla="*/ 217170 w 320040"/>
                <a:gd name="connsiteY26" fmla="*/ 152400 h 274319"/>
                <a:gd name="connsiteX27" fmla="*/ 228600 w 320040"/>
                <a:gd name="connsiteY27" fmla="*/ 163830 h 274319"/>
                <a:gd name="connsiteX28" fmla="*/ 217170 w 320040"/>
                <a:gd name="connsiteY28" fmla="*/ 175260 h 274319"/>
                <a:gd name="connsiteX29" fmla="*/ 87630 w 320040"/>
                <a:gd name="connsiteY29" fmla="*/ 60960 h 274319"/>
                <a:gd name="connsiteX30" fmla="*/ 76200 w 320040"/>
                <a:gd name="connsiteY30" fmla="*/ 72390 h 274319"/>
                <a:gd name="connsiteX31" fmla="*/ 87630 w 320040"/>
                <a:gd name="connsiteY31" fmla="*/ 83820 h 274319"/>
                <a:gd name="connsiteX32" fmla="*/ 186690 w 320040"/>
                <a:gd name="connsiteY32" fmla="*/ 83820 h 274319"/>
                <a:gd name="connsiteX33" fmla="*/ 198120 w 320040"/>
                <a:gd name="connsiteY33" fmla="*/ 72390 h 274319"/>
                <a:gd name="connsiteX34" fmla="*/ 186690 w 320040"/>
                <a:gd name="connsiteY34" fmla="*/ 60960 h 274319"/>
                <a:gd name="connsiteX35" fmla="*/ 87630 w 320040"/>
                <a:gd name="connsiteY35" fmla="*/ 60960 h 274319"/>
                <a:gd name="connsiteX36" fmla="*/ 68580 w 320040"/>
                <a:gd name="connsiteY36" fmla="*/ 243840 h 274319"/>
                <a:gd name="connsiteX37" fmla="*/ 108317 w 320040"/>
                <a:gd name="connsiteY37" fmla="*/ 231162 h 274319"/>
                <a:gd name="connsiteX38" fmla="*/ 148128 w 320040"/>
                <a:gd name="connsiteY38" fmla="*/ 270972 h 274319"/>
                <a:gd name="connsiteX39" fmla="*/ 164292 w 320040"/>
                <a:gd name="connsiteY39" fmla="*/ 270972 h 274319"/>
                <a:gd name="connsiteX40" fmla="*/ 164292 w 320040"/>
                <a:gd name="connsiteY40" fmla="*/ 254808 h 274319"/>
                <a:gd name="connsiteX41" fmla="*/ 124481 w 320040"/>
                <a:gd name="connsiteY41" fmla="*/ 214997 h 274319"/>
                <a:gd name="connsiteX42" fmla="*/ 137160 w 320040"/>
                <a:gd name="connsiteY42" fmla="*/ 175260 h 274319"/>
                <a:gd name="connsiteX43" fmla="*/ 68580 w 320040"/>
                <a:gd name="connsiteY43" fmla="*/ 106680 h 274319"/>
                <a:gd name="connsiteX44" fmla="*/ 0 w 320040"/>
                <a:gd name="connsiteY44" fmla="*/ 175260 h 274319"/>
                <a:gd name="connsiteX45" fmla="*/ 68580 w 320040"/>
                <a:gd name="connsiteY45" fmla="*/ 243840 h 274319"/>
                <a:gd name="connsiteX46" fmla="*/ 68580 w 320040"/>
                <a:gd name="connsiteY46" fmla="*/ 220980 h 274319"/>
                <a:gd name="connsiteX47" fmla="*/ 22860 w 320040"/>
                <a:gd name="connsiteY47" fmla="*/ 175260 h 274319"/>
                <a:gd name="connsiteX48" fmla="*/ 68580 w 320040"/>
                <a:gd name="connsiteY48" fmla="*/ 129540 h 274319"/>
                <a:gd name="connsiteX49" fmla="*/ 114300 w 320040"/>
                <a:gd name="connsiteY49" fmla="*/ 175260 h 274319"/>
                <a:gd name="connsiteX50" fmla="*/ 68580 w 320040"/>
                <a:gd name="connsiteY50" fmla="*/ 220980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20040" h="274319">
                  <a:moveTo>
                    <a:pt x="57150" y="0"/>
                  </a:moveTo>
                  <a:cubicBezTo>
                    <a:pt x="34004" y="0"/>
                    <a:pt x="15240" y="18764"/>
                    <a:pt x="15240" y="41910"/>
                  </a:cubicBezTo>
                  <a:lnTo>
                    <a:pt x="15240" y="110600"/>
                  </a:lnTo>
                  <a:cubicBezTo>
                    <a:pt x="22042" y="104982"/>
                    <a:pt x="29745" y="100416"/>
                    <a:pt x="38100" y="97153"/>
                  </a:cubicBezTo>
                  <a:lnTo>
                    <a:pt x="38100" y="41910"/>
                  </a:lnTo>
                  <a:cubicBezTo>
                    <a:pt x="38100" y="31389"/>
                    <a:pt x="46629" y="22860"/>
                    <a:pt x="57150" y="22860"/>
                  </a:cubicBezTo>
                  <a:lnTo>
                    <a:pt x="278130" y="22860"/>
                  </a:lnTo>
                  <a:cubicBezTo>
                    <a:pt x="288652" y="22860"/>
                    <a:pt x="297180" y="31389"/>
                    <a:pt x="297180" y="41910"/>
                  </a:cubicBezTo>
                  <a:lnTo>
                    <a:pt x="297180" y="201930"/>
                  </a:lnTo>
                  <a:cubicBezTo>
                    <a:pt x="297180" y="212452"/>
                    <a:pt x="288652" y="220980"/>
                    <a:pt x="278130" y="220980"/>
                  </a:cubicBezTo>
                  <a:lnTo>
                    <a:pt x="152017" y="220980"/>
                  </a:lnTo>
                  <a:lnTo>
                    <a:pt x="174877" y="243840"/>
                  </a:lnTo>
                  <a:lnTo>
                    <a:pt x="278130" y="243840"/>
                  </a:lnTo>
                  <a:cubicBezTo>
                    <a:pt x="301277" y="243840"/>
                    <a:pt x="320040" y="225077"/>
                    <a:pt x="320040" y="201930"/>
                  </a:cubicBezTo>
                  <a:lnTo>
                    <a:pt x="320040" y="41910"/>
                  </a:lnTo>
                  <a:cubicBezTo>
                    <a:pt x="320040" y="18764"/>
                    <a:pt x="301277" y="0"/>
                    <a:pt x="278130" y="0"/>
                  </a:cubicBezTo>
                  <a:lnTo>
                    <a:pt x="57150" y="0"/>
                  </a:lnTo>
                  <a:close/>
                  <a:moveTo>
                    <a:pt x="116785" y="106680"/>
                  </a:moveTo>
                  <a:cubicBezTo>
                    <a:pt x="125510" y="112823"/>
                    <a:pt x="133009" y="120590"/>
                    <a:pt x="138844" y="129540"/>
                  </a:cubicBezTo>
                  <a:lnTo>
                    <a:pt x="247650" y="129540"/>
                  </a:lnTo>
                  <a:cubicBezTo>
                    <a:pt x="253962" y="129540"/>
                    <a:pt x="259080" y="124422"/>
                    <a:pt x="259080" y="118110"/>
                  </a:cubicBezTo>
                  <a:cubicBezTo>
                    <a:pt x="259080" y="111798"/>
                    <a:pt x="253962" y="106680"/>
                    <a:pt x="247650" y="106680"/>
                  </a:cubicBezTo>
                  <a:lnTo>
                    <a:pt x="116785" y="106680"/>
                  </a:lnTo>
                  <a:close/>
                  <a:moveTo>
                    <a:pt x="217170" y="175260"/>
                  </a:moveTo>
                  <a:lnTo>
                    <a:pt x="152400" y="175260"/>
                  </a:lnTo>
                  <a:cubicBezTo>
                    <a:pt x="152400" y="167335"/>
                    <a:pt x="151300" y="159666"/>
                    <a:pt x="149245" y="152400"/>
                  </a:cubicBezTo>
                  <a:lnTo>
                    <a:pt x="217170" y="152400"/>
                  </a:lnTo>
                  <a:cubicBezTo>
                    <a:pt x="223482" y="152400"/>
                    <a:pt x="228600" y="157518"/>
                    <a:pt x="228600" y="163830"/>
                  </a:cubicBezTo>
                  <a:cubicBezTo>
                    <a:pt x="228600" y="170142"/>
                    <a:pt x="223482" y="175260"/>
                    <a:pt x="217170" y="175260"/>
                  </a:cubicBezTo>
                  <a:close/>
                  <a:moveTo>
                    <a:pt x="87630" y="60960"/>
                  </a:moveTo>
                  <a:cubicBezTo>
                    <a:pt x="81317" y="60960"/>
                    <a:pt x="76200" y="66077"/>
                    <a:pt x="76200" y="72390"/>
                  </a:cubicBezTo>
                  <a:cubicBezTo>
                    <a:pt x="76200" y="78703"/>
                    <a:pt x="81317" y="83820"/>
                    <a:pt x="87630" y="83820"/>
                  </a:cubicBezTo>
                  <a:lnTo>
                    <a:pt x="186690" y="83820"/>
                  </a:lnTo>
                  <a:cubicBezTo>
                    <a:pt x="193002" y="83820"/>
                    <a:pt x="198120" y="78703"/>
                    <a:pt x="198120" y="72390"/>
                  </a:cubicBezTo>
                  <a:cubicBezTo>
                    <a:pt x="198120" y="66077"/>
                    <a:pt x="193002" y="60960"/>
                    <a:pt x="186690" y="60960"/>
                  </a:cubicBezTo>
                  <a:lnTo>
                    <a:pt x="87630" y="60960"/>
                  </a:lnTo>
                  <a:close/>
                  <a:moveTo>
                    <a:pt x="68580" y="243840"/>
                  </a:moveTo>
                  <a:cubicBezTo>
                    <a:pt x="83391" y="243840"/>
                    <a:pt x="97106" y="239145"/>
                    <a:pt x="108317" y="231162"/>
                  </a:cubicBezTo>
                  <a:lnTo>
                    <a:pt x="148128" y="270972"/>
                  </a:lnTo>
                  <a:cubicBezTo>
                    <a:pt x="152592" y="275436"/>
                    <a:pt x="159828" y="275436"/>
                    <a:pt x="164292" y="270972"/>
                  </a:cubicBezTo>
                  <a:cubicBezTo>
                    <a:pt x="168756" y="266508"/>
                    <a:pt x="168756" y="259272"/>
                    <a:pt x="164292" y="254808"/>
                  </a:cubicBezTo>
                  <a:lnTo>
                    <a:pt x="124481" y="214997"/>
                  </a:lnTo>
                  <a:cubicBezTo>
                    <a:pt x="132465" y="203786"/>
                    <a:pt x="137160" y="190072"/>
                    <a:pt x="137160" y="175260"/>
                  </a:cubicBezTo>
                  <a:cubicBezTo>
                    <a:pt x="137160" y="137384"/>
                    <a:pt x="106456" y="106680"/>
                    <a:pt x="68580" y="106680"/>
                  </a:cubicBezTo>
                  <a:cubicBezTo>
                    <a:pt x="30704" y="106680"/>
                    <a:pt x="0" y="137384"/>
                    <a:pt x="0" y="175260"/>
                  </a:cubicBezTo>
                  <a:cubicBezTo>
                    <a:pt x="0" y="213136"/>
                    <a:pt x="30704" y="243840"/>
                    <a:pt x="68580" y="243840"/>
                  </a:cubicBezTo>
                  <a:close/>
                  <a:moveTo>
                    <a:pt x="68580" y="220980"/>
                  </a:moveTo>
                  <a:cubicBezTo>
                    <a:pt x="43330" y="220980"/>
                    <a:pt x="22860" y="200511"/>
                    <a:pt x="22860" y="175260"/>
                  </a:cubicBezTo>
                  <a:cubicBezTo>
                    <a:pt x="22860" y="150009"/>
                    <a:pt x="43330" y="129540"/>
                    <a:pt x="68580" y="129540"/>
                  </a:cubicBezTo>
                  <a:cubicBezTo>
                    <a:pt x="93830" y="129540"/>
                    <a:pt x="114300" y="150009"/>
                    <a:pt x="114300" y="175260"/>
                  </a:cubicBezTo>
                  <a:cubicBezTo>
                    <a:pt x="114300" y="200511"/>
                    <a:pt x="93830" y="220980"/>
                    <a:pt x="68580" y="220980"/>
                  </a:cubicBezTo>
                  <a:close/>
                </a:path>
              </a:pathLst>
            </a:custGeom>
            <a:gradFill>
              <a:gsLst>
                <a:gs pos="0">
                  <a:srgbClr val="0078D4"/>
                </a:gs>
                <a:gs pos="100000">
                  <a:schemeClr val="accent3"/>
                </a:gs>
              </a:gsLst>
              <a:lin ang="2700000" scaled="0"/>
            </a:gra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3" name="Group 2" descr="Generally available October 2022&#10;">
            <a:extLst>
              <a:ext uri="{FF2B5EF4-FFF2-40B4-BE49-F238E27FC236}">
                <a16:creationId xmlns:a16="http://schemas.microsoft.com/office/drawing/2014/main" id="{B08A5C59-12A4-C22B-252D-897A3F1B4337}"/>
              </a:ext>
            </a:extLst>
          </p:cNvPr>
          <p:cNvGrpSpPr/>
          <p:nvPr/>
        </p:nvGrpSpPr>
        <p:grpSpPr>
          <a:xfrm>
            <a:off x="9105901" y="4154347"/>
            <a:ext cx="2428874" cy="616914"/>
            <a:chOff x="9105901" y="4154347"/>
            <a:chExt cx="2428874" cy="616914"/>
          </a:xfrm>
        </p:grpSpPr>
        <p:sp>
          <p:nvSpPr>
            <p:cNvPr id="16" name="Text Placeholder 3">
              <a:extLst>
                <a:ext uri="{FF2B5EF4-FFF2-40B4-BE49-F238E27FC236}">
                  <a16:creationId xmlns:a16="http://schemas.microsoft.com/office/drawing/2014/main" id="{EE3A914F-17D6-F2F2-BABE-B6973DF54F9E}"/>
                </a:ext>
              </a:extLst>
            </p:cNvPr>
            <p:cNvSpPr txBox="1">
              <a:spLocks/>
            </p:cNvSpPr>
            <p:nvPr/>
          </p:nvSpPr>
          <p:spPr>
            <a:xfrm>
              <a:off x="9105901" y="4589581"/>
              <a:ext cx="2428874" cy="181680"/>
            </a:xfrm>
            <a:prstGeom prst="rect">
              <a:avLst/>
            </a:prstGeom>
          </p:spPr>
          <p:txBody>
            <a:bodyPr vert="horz" wrap="square" lIns="0" tIns="0" rIns="0" bIns="0" rtlCol="0" anchor="t" anchorCtr="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100" b="0" i="0" u="none" strike="noStrike" kern="1200" cap="none" spc="0" normalizeH="0" baseline="0" noProof="0">
                  <a:ln w="3175">
                    <a:noFill/>
                  </a:ln>
                  <a:solidFill>
                    <a:srgbClr val="0078D4"/>
                  </a:solidFill>
                  <a:effectLst/>
                  <a:uLnTx/>
                  <a:uFillTx/>
                  <a:latin typeface="Segoe UI Semibold"/>
                  <a:ea typeface="+mn-ea"/>
                  <a:cs typeface="Segoe UI"/>
                </a:rPr>
                <a:t>Generally available</a:t>
              </a:r>
              <a:r>
                <a:rPr kumimoji="0" lang="en-US" sz="1100" b="0" i="0" u="none" strike="noStrike" kern="1200" cap="none" spc="0" normalizeH="0" baseline="0" noProof="0">
                  <a:ln w="3175">
                    <a:noFill/>
                  </a:ln>
                  <a:solidFill>
                    <a:srgbClr val="000000"/>
                  </a:solidFill>
                  <a:effectLst/>
                  <a:uLnTx/>
                  <a:uFillTx/>
                  <a:latin typeface="Segoe UI"/>
                  <a:ea typeface="+mn-ea"/>
                  <a:cs typeface="Segoe UI"/>
                </a:rPr>
                <a:t> October 2022</a:t>
              </a:r>
            </a:p>
          </p:txBody>
        </p:sp>
        <p:sp>
          <p:nvSpPr>
            <p:cNvPr id="23" name="Graphic 20">
              <a:extLst>
                <a:ext uri="{FF2B5EF4-FFF2-40B4-BE49-F238E27FC236}">
                  <a16:creationId xmlns:a16="http://schemas.microsoft.com/office/drawing/2014/main" id="{CCFC29A9-E2AC-3EB2-12A8-403461242BA4}"/>
                </a:ext>
              </a:extLst>
            </p:cNvPr>
            <p:cNvSpPr/>
            <p:nvPr/>
          </p:nvSpPr>
          <p:spPr>
            <a:xfrm>
              <a:off x="9128761" y="4154347"/>
              <a:ext cx="320040" cy="320040"/>
            </a:xfrm>
            <a:custGeom>
              <a:avLst/>
              <a:gdLst>
                <a:gd name="connsiteX0" fmla="*/ 252889 w 320040"/>
                <a:gd name="connsiteY0" fmla="*/ 0 h 320040"/>
                <a:gd name="connsiteX1" fmla="*/ 278428 w 320040"/>
                <a:gd name="connsiteY1" fmla="*/ 5358 h 320040"/>
                <a:gd name="connsiteX2" fmla="*/ 299859 w 320040"/>
                <a:gd name="connsiteY2" fmla="*/ 20003 h 320040"/>
                <a:gd name="connsiteX3" fmla="*/ 314504 w 320040"/>
                <a:gd name="connsiteY3" fmla="*/ 41434 h 320040"/>
                <a:gd name="connsiteX4" fmla="*/ 320040 w 320040"/>
                <a:gd name="connsiteY4" fmla="*/ 67151 h 320040"/>
                <a:gd name="connsiteX5" fmla="*/ 320040 w 320040"/>
                <a:gd name="connsiteY5" fmla="*/ 252889 h 320040"/>
                <a:gd name="connsiteX6" fmla="*/ 314682 w 320040"/>
                <a:gd name="connsiteY6" fmla="*/ 278428 h 320040"/>
                <a:gd name="connsiteX7" fmla="*/ 300038 w 320040"/>
                <a:gd name="connsiteY7" fmla="*/ 299859 h 320040"/>
                <a:gd name="connsiteX8" fmla="*/ 278606 w 320040"/>
                <a:gd name="connsiteY8" fmla="*/ 314504 h 320040"/>
                <a:gd name="connsiteX9" fmla="*/ 252889 w 320040"/>
                <a:gd name="connsiteY9" fmla="*/ 320040 h 320040"/>
                <a:gd name="connsiteX10" fmla="*/ 67151 w 320040"/>
                <a:gd name="connsiteY10" fmla="*/ 320040 h 320040"/>
                <a:gd name="connsiteX11" fmla="*/ 41612 w 320040"/>
                <a:gd name="connsiteY11" fmla="*/ 314682 h 320040"/>
                <a:gd name="connsiteX12" fmla="*/ 20181 w 320040"/>
                <a:gd name="connsiteY12" fmla="*/ 300038 h 320040"/>
                <a:gd name="connsiteX13" fmla="*/ 5536 w 320040"/>
                <a:gd name="connsiteY13" fmla="*/ 278606 h 320040"/>
                <a:gd name="connsiteX14" fmla="*/ 0 w 320040"/>
                <a:gd name="connsiteY14" fmla="*/ 252889 h 320040"/>
                <a:gd name="connsiteX15" fmla="*/ 0 w 320040"/>
                <a:gd name="connsiteY15" fmla="*/ 67151 h 320040"/>
                <a:gd name="connsiteX16" fmla="*/ 5358 w 320040"/>
                <a:gd name="connsiteY16" fmla="*/ 41612 h 320040"/>
                <a:gd name="connsiteX17" fmla="*/ 20003 w 320040"/>
                <a:gd name="connsiteY17" fmla="*/ 20181 h 320040"/>
                <a:gd name="connsiteX18" fmla="*/ 41434 w 320040"/>
                <a:gd name="connsiteY18" fmla="*/ 5536 h 320040"/>
                <a:gd name="connsiteX19" fmla="*/ 67151 w 320040"/>
                <a:gd name="connsiteY19" fmla="*/ 0 h 320040"/>
                <a:gd name="connsiteX20" fmla="*/ 252889 w 320040"/>
                <a:gd name="connsiteY20" fmla="*/ 0 h 320040"/>
                <a:gd name="connsiteX21" fmla="*/ 67687 w 320040"/>
                <a:gd name="connsiteY21" fmla="*/ 22860 h 320040"/>
                <a:gd name="connsiteX22" fmla="*/ 50363 w 320040"/>
                <a:gd name="connsiteY22" fmla="*/ 26610 h 320040"/>
                <a:gd name="connsiteX23" fmla="*/ 36076 w 320040"/>
                <a:gd name="connsiteY23" fmla="*/ 36612 h 320040"/>
                <a:gd name="connsiteX24" fmla="*/ 26432 w 320040"/>
                <a:gd name="connsiteY24" fmla="*/ 51078 h 320040"/>
                <a:gd name="connsiteX25" fmla="*/ 22860 w 320040"/>
                <a:gd name="connsiteY25" fmla="*/ 68580 h 320040"/>
                <a:gd name="connsiteX26" fmla="*/ 297180 w 320040"/>
                <a:gd name="connsiteY26" fmla="*/ 68580 h 320040"/>
                <a:gd name="connsiteX27" fmla="*/ 297180 w 320040"/>
                <a:gd name="connsiteY27" fmla="*/ 67687 h 320040"/>
                <a:gd name="connsiteX28" fmla="*/ 293608 w 320040"/>
                <a:gd name="connsiteY28" fmla="*/ 50721 h 320040"/>
                <a:gd name="connsiteX29" fmla="*/ 283785 w 320040"/>
                <a:gd name="connsiteY29" fmla="*/ 36433 h 320040"/>
                <a:gd name="connsiteX30" fmla="*/ 269498 w 320040"/>
                <a:gd name="connsiteY30" fmla="*/ 26610 h 320040"/>
                <a:gd name="connsiteX31" fmla="*/ 252353 w 320040"/>
                <a:gd name="connsiteY31" fmla="*/ 22860 h 320040"/>
                <a:gd name="connsiteX32" fmla="*/ 67687 w 320040"/>
                <a:gd name="connsiteY32" fmla="*/ 22860 h 320040"/>
                <a:gd name="connsiteX33" fmla="*/ 252353 w 320040"/>
                <a:gd name="connsiteY33" fmla="*/ 297180 h 320040"/>
                <a:gd name="connsiteX34" fmla="*/ 269319 w 320040"/>
                <a:gd name="connsiteY34" fmla="*/ 293608 h 320040"/>
                <a:gd name="connsiteX35" fmla="*/ 283607 w 320040"/>
                <a:gd name="connsiteY35" fmla="*/ 283785 h 320040"/>
                <a:gd name="connsiteX36" fmla="*/ 293430 w 320040"/>
                <a:gd name="connsiteY36" fmla="*/ 269498 h 320040"/>
                <a:gd name="connsiteX37" fmla="*/ 297180 w 320040"/>
                <a:gd name="connsiteY37" fmla="*/ 252353 h 320040"/>
                <a:gd name="connsiteX38" fmla="*/ 297180 w 320040"/>
                <a:gd name="connsiteY38" fmla="*/ 91440 h 320040"/>
                <a:gd name="connsiteX39" fmla="*/ 22860 w 320040"/>
                <a:gd name="connsiteY39" fmla="*/ 91440 h 320040"/>
                <a:gd name="connsiteX40" fmla="*/ 22860 w 320040"/>
                <a:gd name="connsiteY40" fmla="*/ 252353 h 320040"/>
                <a:gd name="connsiteX41" fmla="*/ 26432 w 320040"/>
                <a:gd name="connsiteY41" fmla="*/ 269319 h 320040"/>
                <a:gd name="connsiteX42" fmla="*/ 36255 w 320040"/>
                <a:gd name="connsiteY42" fmla="*/ 283607 h 320040"/>
                <a:gd name="connsiteX43" fmla="*/ 50542 w 320040"/>
                <a:gd name="connsiteY43" fmla="*/ 293430 h 320040"/>
                <a:gd name="connsiteX44" fmla="*/ 67687 w 320040"/>
                <a:gd name="connsiteY44" fmla="*/ 297180 h 320040"/>
                <a:gd name="connsiteX45" fmla="*/ 252353 w 320040"/>
                <a:gd name="connsiteY45" fmla="*/ 297180 h 320040"/>
                <a:gd name="connsiteX46" fmla="*/ 68580 w 320040"/>
                <a:gd name="connsiteY46" fmla="*/ 160020 h 320040"/>
                <a:gd name="connsiteX47" fmla="*/ 70366 w 320040"/>
                <a:gd name="connsiteY47" fmla="*/ 151090 h 320040"/>
                <a:gd name="connsiteX48" fmla="*/ 75188 w 320040"/>
                <a:gd name="connsiteY48" fmla="*/ 143947 h 320040"/>
                <a:gd name="connsiteX49" fmla="*/ 82510 w 320040"/>
                <a:gd name="connsiteY49" fmla="*/ 138946 h 320040"/>
                <a:gd name="connsiteX50" fmla="*/ 91619 w 320040"/>
                <a:gd name="connsiteY50" fmla="*/ 137160 h 320040"/>
                <a:gd name="connsiteX51" fmla="*/ 100548 w 320040"/>
                <a:gd name="connsiteY51" fmla="*/ 138946 h 320040"/>
                <a:gd name="connsiteX52" fmla="*/ 107692 w 320040"/>
                <a:gd name="connsiteY52" fmla="*/ 143768 h 320040"/>
                <a:gd name="connsiteX53" fmla="*/ 112514 w 320040"/>
                <a:gd name="connsiteY53" fmla="*/ 150912 h 320040"/>
                <a:gd name="connsiteX54" fmla="*/ 114300 w 320040"/>
                <a:gd name="connsiteY54" fmla="*/ 159841 h 320040"/>
                <a:gd name="connsiteX55" fmla="*/ 112514 w 320040"/>
                <a:gd name="connsiteY55" fmla="*/ 168771 h 320040"/>
                <a:gd name="connsiteX56" fmla="*/ 107692 w 320040"/>
                <a:gd name="connsiteY56" fmla="*/ 176093 h 320040"/>
                <a:gd name="connsiteX57" fmla="*/ 100370 w 320040"/>
                <a:gd name="connsiteY57" fmla="*/ 181094 h 320040"/>
                <a:gd name="connsiteX58" fmla="*/ 91440 w 320040"/>
                <a:gd name="connsiteY58" fmla="*/ 182880 h 320040"/>
                <a:gd name="connsiteX59" fmla="*/ 82510 w 320040"/>
                <a:gd name="connsiteY59" fmla="*/ 181094 h 320040"/>
                <a:gd name="connsiteX60" fmla="*/ 75188 w 320040"/>
                <a:gd name="connsiteY60" fmla="*/ 176272 h 320040"/>
                <a:gd name="connsiteX61" fmla="*/ 70366 w 320040"/>
                <a:gd name="connsiteY61" fmla="*/ 169128 h 320040"/>
                <a:gd name="connsiteX62" fmla="*/ 68580 w 320040"/>
                <a:gd name="connsiteY62" fmla="*/ 160020 h 320040"/>
                <a:gd name="connsiteX63" fmla="*/ 137160 w 320040"/>
                <a:gd name="connsiteY63" fmla="*/ 160020 h 320040"/>
                <a:gd name="connsiteX64" fmla="*/ 138946 w 320040"/>
                <a:gd name="connsiteY64" fmla="*/ 151090 h 320040"/>
                <a:gd name="connsiteX65" fmla="*/ 143768 w 320040"/>
                <a:gd name="connsiteY65" fmla="*/ 143947 h 320040"/>
                <a:gd name="connsiteX66" fmla="*/ 151090 w 320040"/>
                <a:gd name="connsiteY66" fmla="*/ 138946 h 320040"/>
                <a:gd name="connsiteX67" fmla="*/ 160199 w 320040"/>
                <a:gd name="connsiteY67" fmla="*/ 137160 h 320040"/>
                <a:gd name="connsiteX68" fmla="*/ 169128 w 320040"/>
                <a:gd name="connsiteY68" fmla="*/ 138946 h 320040"/>
                <a:gd name="connsiteX69" fmla="*/ 176272 w 320040"/>
                <a:gd name="connsiteY69" fmla="*/ 143768 h 320040"/>
                <a:gd name="connsiteX70" fmla="*/ 181094 w 320040"/>
                <a:gd name="connsiteY70" fmla="*/ 150912 h 320040"/>
                <a:gd name="connsiteX71" fmla="*/ 182880 w 320040"/>
                <a:gd name="connsiteY71" fmla="*/ 159841 h 320040"/>
                <a:gd name="connsiteX72" fmla="*/ 181094 w 320040"/>
                <a:gd name="connsiteY72" fmla="*/ 168771 h 320040"/>
                <a:gd name="connsiteX73" fmla="*/ 176272 w 320040"/>
                <a:gd name="connsiteY73" fmla="*/ 176093 h 320040"/>
                <a:gd name="connsiteX74" fmla="*/ 168950 w 320040"/>
                <a:gd name="connsiteY74" fmla="*/ 181094 h 320040"/>
                <a:gd name="connsiteX75" fmla="*/ 160020 w 320040"/>
                <a:gd name="connsiteY75" fmla="*/ 182880 h 320040"/>
                <a:gd name="connsiteX76" fmla="*/ 151090 w 320040"/>
                <a:gd name="connsiteY76" fmla="*/ 181094 h 320040"/>
                <a:gd name="connsiteX77" fmla="*/ 143768 w 320040"/>
                <a:gd name="connsiteY77" fmla="*/ 176272 h 320040"/>
                <a:gd name="connsiteX78" fmla="*/ 138946 w 320040"/>
                <a:gd name="connsiteY78" fmla="*/ 169128 h 320040"/>
                <a:gd name="connsiteX79" fmla="*/ 137160 w 320040"/>
                <a:gd name="connsiteY79" fmla="*/ 160020 h 320040"/>
                <a:gd name="connsiteX80" fmla="*/ 251460 w 320040"/>
                <a:gd name="connsiteY80" fmla="*/ 159841 h 320040"/>
                <a:gd name="connsiteX81" fmla="*/ 249674 w 320040"/>
                <a:gd name="connsiteY81" fmla="*/ 168771 h 320040"/>
                <a:gd name="connsiteX82" fmla="*/ 244852 w 320040"/>
                <a:gd name="connsiteY82" fmla="*/ 176093 h 320040"/>
                <a:gd name="connsiteX83" fmla="*/ 237530 w 320040"/>
                <a:gd name="connsiteY83" fmla="*/ 181094 h 320040"/>
                <a:gd name="connsiteX84" fmla="*/ 228600 w 320040"/>
                <a:gd name="connsiteY84" fmla="*/ 182880 h 320040"/>
                <a:gd name="connsiteX85" fmla="*/ 219670 w 320040"/>
                <a:gd name="connsiteY85" fmla="*/ 181094 h 320040"/>
                <a:gd name="connsiteX86" fmla="*/ 212348 w 320040"/>
                <a:gd name="connsiteY86" fmla="*/ 176272 h 320040"/>
                <a:gd name="connsiteX87" fmla="*/ 207526 w 320040"/>
                <a:gd name="connsiteY87" fmla="*/ 169128 h 320040"/>
                <a:gd name="connsiteX88" fmla="*/ 205740 w 320040"/>
                <a:gd name="connsiteY88" fmla="*/ 160020 h 320040"/>
                <a:gd name="connsiteX89" fmla="*/ 207526 w 320040"/>
                <a:gd name="connsiteY89" fmla="*/ 151090 h 320040"/>
                <a:gd name="connsiteX90" fmla="*/ 212348 w 320040"/>
                <a:gd name="connsiteY90" fmla="*/ 143947 h 320040"/>
                <a:gd name="connsiteX91" fmla="*/ 219670 w 320040"/>
                <a:gd name="connsiteY91" fmla="*/ 138946 h 320040"/>
                <a:gd name="connsiteX92" fmla="*/ 228779 w 320040"/>
                <a:gd name="connsiteY92" fmla="*/ 137160 h 320040"/>
                <a:gd name="connsiteX93" fmla="*/ 237708 w 320040"/>
                <a:gd name="connsiteY93" fmla="*/ 138946 h 320040"/>
                <a:gd name="connsiteX94" fmla="*/ 244852 w 320040"/>
                <a:gd name="connsiteY94" fmla="*/ 143768 h 320040"/>
                <a:gd name="connsiteX95" fmla="*/ 249674 w 320040"/>
                <a:gd name="connsiteY95" fmla="*/ 150912 h 320040"/>
                <a:gd name="connsiteX96" fmla="*/ 251460 w 320040"/>
                <a:gd name="connsiteY96" fmla="*/ 159841 h 320040"/>
                <a:gd name="connsiteX97" fmla="*/ 114300 w 320040"/>
                <a:gd name="connsiteY97" fmla="*/ 228600 h 320040"/>
                <a:gd name="connsiteX98" fmla="*/ 112514 w 320040"/>
                <a:gd name="connsiteY98" fmla="*/ 237530 h 320040"/>
                <a:gd name="connsiteX99" fmla="*/ 107692 w 320040"/>
                <a:gd name="connsiteY99" fmla="*/ 244673 h 320040"/>
                <a:gd name="connsiteX100" fmla="*/ 100370 w 320040"/>
                <a:gd name="connsiteY100" fmla="*/ 249674 h 320040"/>
                <a:gd name="connsiteX101" fmla="*/ 91261 w 320040"/>
                <a:gd name="connsiteY101" fmla="*/ 251460 h 320040"/>
                <a:gd name="connsiteX102" fmla="*/ 82332 w 320040"/>
                <a:gd name="connsiteY102" fmla="*/ 249674 h 320040"/>
                <a:gd name="connsiteX103" fmla="*/ 75188 w 320040"/>
                <a:gd name="connsiteY103" fmla="*/ 244852 h 320040"/>
                <a:gd name="connsiteX104" fmla="*/ 70366 w 320040"/>
                <a:gd name="connsiteY104" fmla="*/ 237708 h 320040"/>
                <a:gd name="connsiteX105" fmla="*/ 68580 w 320040"/>
                <a:gd name="connsiteY105" fmla="*/ 228779 h 320040"/>
                <a:gd name="connsiteX106" fmla="*/ 70366 w 320040"/>
                <a:gd name="connsiteY106" fmla="*/ 219849 h 320040"/>
                <a:gd name="connsiteX107" fmla="*/ 75188 w 320040"/>
                <a:gd name="connsiteY107" fmla="*/ 212527 h 320040"/>
                <a:gd name="connsiteX108" fmla="*/ 82510 w 320040"/>
                <a:gd name="connsiteY108" fmla="*/ 207526 h 320040"/>
                <a:gd name="connsiteX109" fmla="*/ 91440 w 320040"/>
                <a:gd name="connsiteY109" fmla="*/ 205740 h 320040"/>
                <a:gd name="connsiteX110" fmla="*/ 100370 w 320040"/>
                <a:gd name="connsiteY110" fmla="*/ 207526 h 320040"/>
                <a:gd name="connsiteX111" fmla="*/ 107692 w 320040"/>
                <a:gd name="connsiteY111" fmla="*/ 212348 h 320040"/>
                <a:gd name="connsiteX112" fmla="*/ 112514 w 320040"/>
                <a:gd name="connsiteY112" fmla="*/ 219492 h 320040"/>
                <a:gd name="connsiteX113" fmla="*/ 114300 w 320040"/>
                <a:gd name="connsiteY113" fmla="*/ 228600 h 320040"/>
                <a:gd name="connsiteX114" fmla="*/ 182880 w 320040"/>
                <a:gd name="connsiteY114" fmla="*/ 228600 h 320040"/>
                <a:gd name="connsiteX115" fmla="*/ 181094 w 320040"/>
                <a:gd name="connsiteY115" fmla="*/ 237530 h 320040"/>
                <a:gd name="connsiteX116" fmla="*/ 176272 w 320040"/>
                <a:gd name="connsiteY116" fmla="*/ 244673 h 320040"/>
                <a:gd name="connsiteX117" fmla="*/ 168950 w 320040"/>
                <a:gd name="connsiteY117" fmla="*/ 249674 h 320040"/>
                <a:gd name="connsiteX118" fmla="*/ 159841 w 320040"/>
                <a:gd name="connsiteY118" fmla="*/ 251460 h 320040"/>
                <a:gd name="connsiteX119" fmla="*/ 150912 w 320040"/>
                <a:gd name="connsiteY119" fmla="*/ 249674 h 320040"/>
                <a:gd name="connsiteX120" fmla="*/ 143768 w 320040"/>
                <a:gd name="connsiteY120" fmla="*/ 244852 h 320040"/>
                <a:gd name="connsiteX121" fmla="*/ 138946 w 320040"/>
                <a:gd name="connsiteY121" fmla="*/ 237708 h 320040"/>
                <a:gd name="connsiteX122" fmla="*/ 137160 w 320040"/>
                <a:gd name="connsiteY122" fmla="*/ 228779 h 320040"/>
                <a:gd name="connsiteX123" fmla="*/ 138946 w 320040"/>
                <a:gd name="connsiteY123" fmla="*/ 219849 h 320040"/>
                <a:gd name="connsiteX124" fmla="*/ 143768 w 320040"/>
                <a:gd name="connsiteY124" fmla="*/ 212527 h 320040"/>
                <a:gd name="connsiteX125" fmla="*/ 151090 w 320040"/>
                <a:gd name="connsiteY125" fmla="*/ 207526 h 320040"/>
                <a:gd name="connsiteX126" fmla="*/ 160020 w 320040"/>
                <a:gd name="connsiteY126" fmla="*/ 205740 h 320040"/>
                <a:gd name="connsiteX127" fmla="*/ 168950 w 320040"/>
                <a:gd name="connsiteY127" fmla="*/ 207526 h 320040"/>
                <a:gd name="connsiteX128" fmla="*/ 176272 w 320040"/>
                <a:gd name="connsiteY128" fmla="*/ 212348 h 320040"/>
                <a:gd name="connsiteX129" fmla="*/ 181094 w 320040"/>
                <a:gd name="connsiteY129" fmla="*/ 219492 h 320040"/>
                <a:gd name="connsiteX130" fmla="*/ 182880 w 320040"/>
                <a:gd name="connsiteY130" fmla="*/ 228600 h 32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320040" h="320040">
                  <a:moveTo>
                    <a:pt x="252889" y="0"/>
                  </a:moveTo>
                  <a:cubicBezTo>
                    <a:pt x="261818" y="0"/>
                    <a:pt x="270332" y="1786"/>
                    <a:pt x="278428" y="5358"/>
                  </a:cubicBezTo>
                  <a:cubicBezTo>
                    <a:pt x="286523" y="8930"/>
                    <a:pt x="293667" y="13811"/>
                    <a:pt x="299859" y="20003"/>
                  </a:cubicBezTo>
                  <a:cubicBezTo>
                    <a:pt x="306051" y="26194"/>
                    <a:pt x="310932" y="33338"/>
                    <a:pt x="314504" y="41434"/>
                  </a:cubicBezTo>
                  <a:cubicBezTo>
                    <a:pt x="318075" y="49530"/>
                    <a:pt x="319920" y="58102"/>
                    <a:pt x="320040" y="67151"/>
                  </a:cubicBezTo>
                  <a:lnTo>
                    <a:pt x="320040" y="252889"/>
                  </a:lnTo>
                  <a:cubicBezTo>
                    <a:pt x="320040" y="261818"/>
                    <a:pt x="318254" y="270332"/>
                    <a:pt x="314682" y="278428"/>
                  </a:cubicBezTo>
                  <a:cubicBezTo>
                    <a:pt x="311110" y="286523"/>
                    <a:pt x="306229" y="293667"/>
                    <a:pt x="300038" y="299859"/>
                  </a:cubicBezTo>
                  <a:cubicBezTo>
                    <a:pt x="293846" y="306051"/>
                    <a:pt x="286702" y="310932"/>
                    <a:pt x="278606" y="314504"/>
                  </a:cubicBezTo>
                  <a:cubicBezTo>
                    <a:pt x="270511" y="318075"/>
                    <a:pt x="261938" y="319920"/>
                    <a:pt x="252889" y="320040"/>
                  </a:cubicBezTo>
                  <a:lnTo>
                    <a:pt x="67151" y="320040"/>
                  </a:lnTo>
                  <a:cubicBezTo>
                    <a:pt x="58222" y="320040"/>
                    <a:pt x="49709" y="318254"/>
                    <a:pt x="41612" y="314682"/>
                  </a:cubicBezTo>
                  <a:cubicBezTo>
                    <a:pt x="33516" y="311110"/>
                    <a:pt x="26372" y="306229"/>
                    <a:pt x="20181" y="300038"/>
                  </a:cubicBezTo>
                  <a:cubicBezTo>
                    <a:pt x="13990" y="293846"/>
                    <a:pt x="9108" y="286702"/>
                    <a:pt x="5536" y="278606"/>
                  </a:cubicBezTo>
                  <a:cubicBezTo>
                    <a:pt x="1965" y="270511"/>
                    <a:pt x="119" y="261938"/>
                    <a:pt x="0" y="252889"/>
                  </a:cubicBezTo>
                  <a:lnTo>
                    <a:pt x="0" y="67151"/>
                  </a:lnTo>
                  <a:cubicBezTo>
                    <a:pt x="0" y="58222"/>
                    <a:pt x="1786" y="49709"/>
                    <a:pt x="5358" y="41612"/>
                  </a:cubicBezTo>
                  <a:cubicBezTo>
                    <a:pt x="8930" y="33516"/>
                    <a:pt x="13811" y="26372"/>
                    <a:pt x="20003" y="20181"/>
                  </a:cubicBezTo>
                  <a:cubicBezTo>
                    <a:pt x="26194" y="13990"/>
                    <a:pt x="33338" y="9108"/>
                    <a:pt x="41434" y="5536"/>
                  </a:cubicBezTo>
                  <a:cubicBezTo>
                    <a:pt x="49530" y="1965"/>
                    <a:pt x="58102" y="119"/>
                    <a:pt x="67151" y="0"/>
                  </a:cubicBezTo>
                  <a:lnTo>
                    <a:pt x="252889" y="0"/>
                  </a:lnTo>
                  <a:close/>
                  <a:moveTo>
                    <a:pt x="67687" y="22860"/>
                  </a:moveTo>
                  <a:cubicBezTo>
                    <a:pt x="61615" y="22860"/>
                    <a:pt x="55840" y="24110"/>
                    <a:pt x="50363" y="26610"/>
                  </a:cubicBezTo>
                  <a:cubicBezTo>
                    <a:pt x="44887" y="29111"/>
                    <a:pt x="40124" y="32445"/>
                    <a:pt x="36076" y="36612"/>
                  </a:cubicBezTo>
                  <a:cubicBezTo>
                    <a:pt x="32028" y="40779"/>
                    <a:pt x="28813" y="45601"/>
                    <a:pt x="26432" y="51078"/>
                  </a:cubicBezTo>
                  <a:cubicBezTo>
                    <a:pt x="24051" y="56555"/>
                    <a:pt x="22860" y="62389"/>
                    <a:pt x="22860" y="68580"/>
                  </a:cubicBezTo>
                  <a:lnTo>
                    <a:pt x="297180" y="68580"/>
                  </a:lnTo>
                  <a:lnTo>
                    <a:pt x="297180" y="67687"/>
                  </a:lnTo>
                  <a:cubicBezTo>
                    <a:pt x="297180" y="61734"/>
                    <a:pt x="295989" y="56078"/>
                    <a:pt x="293608" y="50721"/>
                  </a:cubicBezTo>
                  <a:cubicBezTo>
                    <a:pt x="291227" y="45363"/>
                    <a:pt x="287952" y="40600"/>
                    <a:pt x="283785" y="36433"/>
                  </a:cubicBezTo>
                  <a:cubicBezTo>
                    <a:pt x="279619" y="32266"/>
                    <a:pt x="274856" y="28992"/>
                    <a:pt x="269498" y="26610"/>
                  </a:cubicBezTo>
                  <a:cubicBezTo>
                    <a:pt x="264140" y="24229"/>
                    <a:pt x="258425" y="22979"/>
                    <a:pt x="252353" y="22860"/>
                  </a:cubicBezTo>
                  <a:lnTo>
                    <a:pt x="67687" y="22860"/>
                  </a:lnTo>
                  <a:close/>
                  <a:moveTo>
                    <a:pt x="252353" y="297180"/>
                  </a:moveTo>
                  <a:cubicBezTo>
                    <a:pt x="258305" y="297180"/>
                    <a:pt x="263962" y="295989"/>
                    <a:pt x="269319" y="293608"/>
                  </a:cubicBezTo>
                  <a:cubicBezTo>
                    <a:pt x="274677" y="291227"/>
                    <a:pt x="279440" y="287952"/>
                    <a:pt x="283607" y="283785"/>
                  </a:cubicBezTo>
                  <a:cubicBezTo>
                    <a:pt x="287773" y="279619"/>
                    <a:pt x="291049" y="274856"/>
                    <a:pt x="293430" y="269498"/>
                  </a:cubicBezTo>
                  <a:cubicBezTo>
                    <a:pt x="295810" y="264140"/>
                    <a:pt x="297060" y="258425"/>
                    <a:pt x="297180" y="252353"/>
                  </a:cubicBezTo>
                  <a:lnTo>
                    <a:pt x="297180" y="91440"/>
                  </a:lnTo>
                  <a:lnTo>
                    <a:pt x="22860" y="91440"/>
                  </a:lnTo>
                  <a:lnTo>
                    <a:pt x="22860" y="252353"/>
                  </a:lnTo>
                  <a:cubicBezTo>
                    <a:pt x="22860" y="258305"/>
                    <a:pt x="24051" y="263962"/>
                    <a:pt x="26432" y="269319"/>
                  </a:cubicBezTo>
                  <a:cubicBezTo>
                    <a:pt x="28813" y="274677"/>
                    <a:pt x="32087" y="279440"/>
                    <a:pt x="36255" y="283607"/>
                  </a:cubicBezTo>
                  <a:cubicBezTo>
                    <a:pt x="40422" y="287773"/>
                    <a:pt x="45184" y="291049"/>
                    <a:pt x="50542" y="293430"/>
                  </a:cubicBezTo>
                  <a:cubicBezTo>
                    <a:pt x="55900" y="295810"/>
                    <a:pt x="61615" y="297060"/>
                    <a:pt x="67687" y="297180"/>
                  </a:cubicBezTo>
                  <a:lnTo>
                    <a:pt x="252353" y="297180"/>
                  </a:lnTo>
                  <a:close/>
                  <a:moveTo>
                    <a:pt x="68580" y="160020"/>
                  </a:moveTo>
                  <a:cubicBezTo>
                    <a:pt x="68580" y="156805"/>
                    <a:pt x="69175" y="153829"/>
                    <a:pt x="70366" y="151090"/>
                  </a:cubicBezTo>
                  <a:cubicBezTo>
                    <a:pt x="71557" y="148352"/>
                    <a:pt x="73164" y="145971"/>
                    <a:pt x="75188" y="143947"/>
                  </a:cubicBezTo>
                  <a:cubicBezTo>
                    <a:pt x="77212" y="141923"/>
                    <a:pt x="79653" y="140256"/>
                    <a:pt x="82510" y="138946"/>
                  </a:cubicBezTo>
                  <a:cubicBezTo>
                    <a:pt x="85368" y="137636"/>
                    <a:pt x="88404" y="137041"/>
                    <a:pt x="91619" y="137160"/>
                  </a:cubicBezTo>
                  <a:cubicBezTo>
                    <a:pt x="94833" y="137160"/>
                    <a:pt x="97810" y="137755"/>
                    <a:pt x="100548" y="138946"/>
                  </a:cubicBezTo>
                  <a:cubicBezTo>
                    <a:pt x="103287" y="140137"/>
                    <a:pt x="105668" y="141744"/>
                    <a:pt x="107692" y="143768"/>
                  </a:cubicBezTo>
                  <a:cubicBezTo>
                    <a:pt x="109716" y="145792"/>
                    <a:pt x="111323" y="148173"/>
                    <a:pt x="112514" y="150912"/>
                  </a:cubicBezTo>
                  <a:cubicBezTo>
                    <a:pt x="113705" y="153650"/>
                    <a:pt x="114300" y="156627"/>
                    <a:pt x="114300" y="159841"/>
                  </a:cubicBezTo>
                  <a:cubicBezTo>
                    <a:pt x="114300" y="163056"/>
                    <a:pt x="113705" y="166033"/>
                    <a:pt x="112514" y="168771"/>
                  </a:cubicBezTo>
                  <a:cubicBezTo>
                    <a:pt x="111323" y="171509"/>
                    <a:pt x="109716" y="173950"/>
                    <a:pt x="107692" y="176093"/>
                  </a:cubicBezTo>
                  <a:cubicBezTo>
                    <a:pt x="105668" y="178237"/>
                    <a:pt x="103227" y="179903"/>
                    <a:pt x="100370" y="181094"/>
                  </a:cubicBezTo>
                  <a:cubicBezTo>
                    <a:pt x="97512" y="182285"/>
                    <a:pt x="94536" y="182880"/>
                    <a:pt x="91440" y="182880"/>
                  </a:cubicBezTo>
                  <a:cubicBezTo>
                    <a:pt x="88225" y="182880"/>
                    <a:pt x="85249" y="182285"/>
                    <a:pt x="82510" y="181094"/>
                  </a:cubicBezTo>
                  <a:cubicBezTo>
                    <a:pt x="79772" y="179903"/>
                    <a:pt x="77331" y="178295"/>
                    <a:pt x="75188" y="176272"/>
                  </a:cubicBezTo>
                  <a:cubicBezTo>
                    <a:pt x="73045" y="174249"/>
                    <a:pt x="71438" y="171866"/>
                    <a:pt x="70366" y="169128"/>
                  </a:cubicBezTo>
                  <a:cubicBezTo>
                    <a:pt x="69294" y="166390"/>
                    <a:pt x="68699" y="163354"/>
                    <a:pt x="68580" y="160020"/>
                  </a:cubicBezTo>
                  <a:close/>
                  <a:moveTo>
                    <a:pt x="137160" y="160020"/>
                  </a:moveTo>
                  <a:cubicBezTo>
                    <a:pt x="137160" y="156805"/>
                    <a:pt x="137755" y="153829"/>
                    <a:pt x="138946" y="151090"/>
                  </a:cubicBezTo>
                  <a:cubicBezTo>
                    <a:pt x="140137" y="148352"/>
                    <a:pt x="141744" y="145971"/>
                    <a:pt x="143768" y="143947"/>
                  </a:cubicBezTo>
                  <a:cubicBezTo>
                    <a:pt x="145792" y="141923"/>
                    <a:pt x="148233" y="140256"/>
                    <a:pt x="151090" y="138946"/>
                  </a:cubicBezTo>
                  <a:cubicBezTo>
                    <a:pt x="153948" y="137636"/>
                    <a:pt x="156984" y="137041"/>
                    <a:pt x="160199" y="137160"/>
                  </a:cubicBezTo>
                  <a:cubicBezTo>
                    <a:pt x="163413" y="137160"/>
                    <a:pt x="166390" y="137755"/>
                    <a:pt x="169128" y="138946"/>
                  </a:cubicBezTo>
                  <a:cubicBezTo>
                    <a:pt x="171866" y="140137"/>
                    <a:pt x="174249" y="141744"/>
                    <a:pt x="176272" y="143768"/>
                  </a:cubicBezTo>
                  <a:cubicBezTo>
                    <a:pt x="178295" y="145792"/>
                    <a:pt x="179903" y="148173"/>
                    <a:pt x="181094" y="150912"/>
                  </a:cubicBezTo>
                  <a:cubicBezTo>
                    <a:pt x="182285" y="153650"/>
                    <a:pt x="182880" y="156627"/>
                    <a:pt x="182880" y="159841"/>
                  </a:cubicBezTo>
                  <a:cubicBezTo>
                    <a:pt x="182880" y="163056"/>
                    <a:pt x="182285" y="166033"/>
                    <a:pt x="181094" y="168771"/>
                  </a:cubicBezTo>
                  <a:cubicBezTo>
                    <a:pt x="179903" y="171509"/>
                    <a:pt x="178295" y="173950"/>
                    <a:pt x="176272" y="176093"/>
                  </a:cubicBezTo>
                  <a:cubicBezTo>
                    <a:pt x="174249" y="178237"/>
                    <a:pt x="171807" y="179903"/>
                    <a:pt x="168950" y="181094"/>
                  </a:cubicBezTo>
                  <a:cubicBezTo>
                    <a:pt x="166092" y="182285"/>
                    <a:pt x="163115" y="182880"/>
                    <a:pt x="160020" y="182880"/>
                  </a:cubicBezTo>
                  <a:cubicBezTo>
                    <a:pt x="156805" y="182880"/>
                    <a:pt x="153829" y="182285"/>
                    <a:pt x="151090" y="181094"/>
                  </a:cubicBezTo>
                  <a:cubicBezTo>
                    <a:pt x="148352" y="179903"/>
                    <a:pt x="145911" y="178295"/>
                    <a:pt x="143768" y="176272"/>
                  </a:cubicBezTo>
                  <a:cubicBezTo>
                    <a:pt x="141625" y="174249"/>
                    <a:pt x="140018" y="171866"/>
                    <a:pt x="138946" y="169128"/>
                  </a:cubicBezTo>
                  <a:cubicBezTo>
                    <a:pt x="137874" y="166390"/>
                    <a:pt x="137279" y="163354"/>
                    <a:pt x="137160" y="160020"/>
                  </a:cubicBezTo>
                  <a:close/>
                  <a:moveTo>
                    <a:pt x="251460" y="159841"/>
                  </a:moveTo>
                  <a:cubicBezTo>
                    <a:pt x="251460" y="163056"/>
                    <a:pt x="250865" y="166033"/>
                    <a:pt x="249674" y="168771"/>
                  </a:cubicBezTo>
                  <a:cubicBezTo>
                    <a:pt x="248483" y="171509"/>
                    <a:pt x="246875" y="173950"/>
                    <a:pt x="244852" y="176093"/>
                  </a:cubicBezTo>
                  <a:cubicBezTo>
                    <a:pt x="242829" y="178237"/>
                    <a:pt x="240387" y="179903"/>
                    <a:pt x="237530" y="181094"/>
                  </a:cubicBezTo>
                  <a:cubicBezTo>
                    <a:pt x="234672" y="182285"/>
                    <a:pt x="231695" y="182880"/>
                    <a:pt x="228600" y="182880"/>
                  </a:cubicBezTo>
                  <a:cubicBezTo>
                    <a:pt x="225385" y="182880"/>
                    <a:pt x="222408" y="182285"/>
                    <a:pt x="219670" y="181094"/>
                  </a:cubicBezTo>
                  <a:cubicBezTo>
                    <a:pt x="216932" y="179903"/>
                    <a:pt x="214491" y="178295"/>
                    <a:pt x="212348" y="176272"/>
                  </a:cubicBezTo>
                  <a:cubicBezTo>
                    <a:pt x="210205" y="174249"/>
                    <a:pt x="208598" y="171866"/>
                    <a:pt x="207526" y="169128"/>
                  </a:cubicBezTo>
                  <a:cubicBezTo>
                    <a:pt x="206454" y="166390"/>
                    <a:pt x="205860" y="163354"/>
                    <a:pt x="205740" y="160020"/>
                  </a:cubicBezTo>
                  <a:cubicBezTo>
                    <a:pt x="205740" y="156805"/>
                    <a:pt x="206335" y="153829"/>
                    <a:pt x="207526" y="151090"/>
                  </a:cubicBezTo>
                  <a:cubicBezTo>
                    <a:pt x="208717" y="148352"/>
                    <a:pt x="210325" y="145971"/>
                    <a:pt x="212348" y="143947"/>
                  </a:cubicBezTo>
                  <a:cubicBezTo>
                    <a:pt x="214371" y="141923"/>
                    <a:pt x="216813" y="140256"/>
                    <a:pt x="219670" y="138946"/>
                  </a:cubicBezTo>
                  <a:cubicBezTo>
                    <a:pt x="222528" y="137636"/>
                    <a:pt x="225564" y="137041"/>
                    <a:pt x="228779" y="137160"/>
                  </a:cubicBezTo>
                  <a:cubicBezTo>
                    <a:pt x="231993" y="137160"/>
                    <a:pt x="234970" y="137755"/>
                    <a:pt x="237708" y="138946"/>
                  </a:cubicBezTo>
                  <a:cubicBezTo>
                    <a:pt x="240446" y="140137"/>
                    <a:pt x="242829" y="141744"/>
                    <a:pt x="244852" y="143768"/>
                  </a:cubicBezTo>
                  <a:cubicBezTo>
                    <a:pt x="246875" y="145792"/>
                    <a:pt x="248483" y="148173"/>
                    <a:pt x="249674" y="150912"/>
                  </a:cubicBezTo>
                  <a:cubicBezTo>
                    <a:pt x="250865" y="153650"/>
                    <a:pt x="251460" y="156627"/>
                    <a:pt x="251460" y="159841"/>
                  </a:cubicBezTo>
                  <a:close/>
                  <a:moveTo>
                    <a:pt x="114300" y="228600"/>
                  </a:moveTo>
                  <a:cubicBezTo>
                    <a:pt x="114300" y="231815"/>
                    <a:pt x="113705" y="234792"/>
                    <a:pt x="112514" y="237530"/>
                  </a:cubicBezTo>
                  <a:cubicBezTo>
                    <a:pt x="111323" y="240268"/>
                    <a:pt x="109716" y="242650"/>
                    <a:pt x="107692" y="244673"/>
                  </a:cubicBezTo>
                  <a:cubicBezTo>
                    <a:pt x="105668" y="246697"/>
                    <a:pt x="103227" y="248365"/>
                    <a:pt x="100370" y="249674"/>
                  </a:cubicBezTo>
                  <a:cubicBezTo>
                    <a:pt x="97512" y="250983"/>
                    <a:pt x="94476" y="251580"/>
                    <a:pt x="91261" y="251460"/>
                  </a:cubicBezTo>
                  <a:cubicBezTo>
                    <a:pt x="88047" y="251460"/>
                    <a:pt x="85070" y="250865"/>
                    <a:pt x="82332" y="249674"/>
                  </a:cubicBezTo>
                  <a:cubicBezTo>
                    <a:pt x="79593" y="248483"/>
                    <a:pt x="77212" y="246875"/>
                    <a:pt x="75188" y="244852"/>
                  </a:cubicBezTo>
                  <a:cubicBezTo>
                    <a:pt x="73164" y="242829"/>
                    <a:pt x="71557" y="240446"/>
                    <a:pt x="70366" y="237708"/>
                  </a:cubicBezTo>
                  <a:cubicBezTo>
                    <a:pt x="69175" y="234970"/>
                    <a:pt x="68580" y="231993"/>
                    <a:pt x="68580" y="228779"/>
                  </a:cubicBezTo>
                  <a:cubicBezTo>
                    <a:pt x="68580" y="225564"/>
                    <a:pt x="69175" y="222587"/>
                    <a:pt x="70366" y="219849"/>
                  </a:cubicBezTo>
                  <a:cubicBezTo>
                    <a:pt x="71557" y="217111"/>
                    <a:pt x="73164" y="214670"/>
                    <a:pt x="75188" y="212527"/>
                  </a:cubicBezTo>
                  <a:cubicBezTo>
                    <a:pt x="77212" y="210383"/>
                    <a:pt x="79653" y="208717"/>
                    <a:pt x="82510" y="207526"/>
                  </a:cubicBezTo>
                  <a:cubicBezTo>
                    <a:pt x="85368" y="206335"/>
                    <a:pt x="88344" y="205740"/>
                    <a:pt x="91440" y="205740"/>
                  </a:cubicBezTo>
                  <a:cubicBezTo>
                    <a:pt x="94655" y="205740"/>
                    <a:pt x="97631" y="206335"/>
                    <a:pt x="100370" y="207526"/>
                  </a:cubicBezTo>
                  <a:cubicBezTo>
                    <a:pt x="103108" y="208717"/>
                    <a:pt x="105549" y="210325"/>
                    <a:pt x="107692" y="212348"/>
                  </a:cubicBezTo>
                  <a:cubicBezTo>
                    <a:pt x="109835" y="214371"/>
                    <a:pt x="111443" y="216754"/>
                    <a:pt x="112514" y="219492"/>
                  </a:cubicBezTo>
                  <a:cubicBezTo>
                    <a:pt x="113586" y="222230"/>
                    <a:pt x="114181" y="225266"/>
                    <a:pt x="114300" y="228600"/>
                  </a:cubicBezTo>
                  <a:close/>
                  <a:moveTo>
                    <a:pt x="182880" y="228600"/>
                  </a:moveTo>
                  <a:cubicBezTo>
                    <a:pt x="182880" y="231815"/>
                    <a:pt x="182285" y="234792"/>
                    <a:pt x="181094" y="237530"/>
                  </a:cubicBezTo>
                  <a:cubicBezTo>
                    <a:pt x="179903" y="240268"/>
                    <a:pt x="178295" y="242650"/>
                    <a:pt x="176272" y="244673"/>
                  </a:cubicBezTo>
                  <a:cubicBezTo>
                    <a:pt x="174249" y="246697"/>
                    <a:pt x="171807" y="248365"/>
                    <a:pt x="168950" y="249674"/>
                  </a:cubicBezTo>
                  <a:cubicBezTo>
                    <a:pt x="166092" y="250983"/>
                    <a:pt x="163056" y="251580"/>
                    <a:pt x="159841" y="251460"/>
                  </a:cubicBezTo>
                  <a:cubicBezTo>
                    <a:pt x="156627" y="251460"/>
                    <a:pt x="153650" y="250865"/>
                    <a:pt x="150912" y="249674"/>
                  </a:cubicBezTo>
                  <a:cubicBezTo>
                    <a:pt x="148173" y="248483"/>
                    <a:pt x="145792" y="246875"/>
                    <a:pt x="143768" y="244852"/>
                  </a:cubicBezTo>
                  <a:cubicBezTo>
                    <a:pt x="141744" y="242829"/>
                    <a:pt x="140137" y="240446"/>
                    <a:pt x="138946" y="237708"/>
                  </a:cubicBezTo>
                  <a:cubicBezTo>
                    <a:pt x="137755" y="234970"/>
                    <a:pt x="137160" y="231993"/>
                    <a:pt x="137160" y="228779"/>
                  </a:cubicBezTo>
                  <a:cubicBezTo>
                    <a:pt x="137160" y="225564"/>
                    <a:pt x="137755" y="222587"/>
                    <a:pt x="138946" y="219849"/>
                  </a:cubicBezTo>
                  <a:cubicBezTo>
                    <a:pt x="140137" y="217111"/>
                    <a:pt x="141744" y="214670"/>
                    <a:pt x="143768" y="212527"/>
                  </a:cubicBezTo>
                  <a:cubicBezTo>
                    <a:pt x="145792" y="210383"/>
                    <a:pt x="148233" y="208717"/>
                    <a:pt x="151090" y="207526"/>
                  </a:cubicBezTo>
                  <a:cubicBezTo>
                    <a:pt x="153948" y="206335"/>
                    <a:pt x="156925" y="205740"/>
                    <a:pt x="160020" y="205740"/>
                  </a:cubicBezTo>
                  <a:cubicBezTo>
                    <a:pt x="163235" y="205740"/>
                    <a:pt x="166212" y="206335"/>
                    <a:pt x="168950" y="207526"/>
                  </a:cubicBezTo>
                  <a:cubicBezTo>
                    <a:pt x="171688" y="208717"/>
                    <a:pt x="174129" y="210325"/>
                    <a:pt x="176272" y="212348"/>
                  </a:cubicBezTo>
                  <a:cubicBezTo>
                    <a:pt x="178415" y="214371"/>
                    <a:pt x="180023" y="216754"/>
                    <a:pt x="181094" y="219492"/>
                  </a:cubicBezTo>
                  <a:cubicBezTo>
                    <a:pt x="182166" y="222230"/>
                    <a:pt x="182760" y="225266"/>
                    <a:pt x="182880" y="228600"/>
                  </a:cubicBezTo>
                  <a:close/>
                </a:path>
              </a:pathLst>
            </a:custGeom>
            <a:gradFill>
              <a:gsLst>
                <a:gs pos="0">
                  <a:srgbClr val="0078D4"/>
                </a:gs>
                <a:gs pos="100000">
                  <a:schemeClr val="accent3"/>
                </a:gs>
              </a:gsLst>
              <a:lin ang="2700000" scaled="0"/>
            </a:gradFill>
            <a:ln w="177"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5" name="TextBox 4" descr="aka.ms/m365-emissions">
            <a:extLst>
              <a:ext uri="{FF2B5EF4-FFF2-40B4-BE49-F238E27FC236}">
                <a16:creationId xmlns:a16="http://schemas.microsoft.com/office/drawing/2014/main" id="{28EE8CE6-4E63-6EE6-5EA4-86E30548EB07}"/>
              </a:ext>
            </a:extLst>
          </p:cNvPr>
          <p:cNvSpPr txBox="1"/>
          <p:nvPr/>
        </p:nvSpPr>
        <p:spPr>
          <a:xfrm>
            <a:off x="9105901" y="5373015"/>
            <a:ext cx="2428874" cy="191554"/>
          </a:xfrm>
          <a:prstGeom prst="rect">
            <a:avLst/>
          </a:prstGeom>
        </p:spPr>
        <p:txBody>
          <a:bodyPr vert="horz" wrap="square" lIns="0" tIns="0" rIns="0" bIns="0" rtlCol="0" anchor="t" anchorCtr="0">
            <a:noAutofit/>
          </a:bodyPr>
          <a:lstStyle>
            <a:defPPr>
              <a:defRPr lang="en-US"/>
            </a:defPPr>
            <a:lvl1pPr indent="0" defTabSz="914400">
              <a:lnSpc>
                <a:spcPct val="100000"/>
              </a:lnSpc>
              <a:spcBef>
                <a:spcPts val="0"/>
              </a:spcBef>
              <a:spcAft>
                <a:spcPts val="300"/>
              </a:spcAft>
              <a:buFont typeface="Arial" panose="020B0604020202020204" pitchFamily="34" charset="0"/>
              <a:buNone/>
              <a:defRPr sz="1100" b="0" i="0">
                <a:ln w="3175">
                  <a:noFill/>
                </a:ln>
                <a:cs typeface="Segoe UI"/>
              </a:defRPr>
            </a:lvl1pPr>
            <a:lvl2pPr marL="685800" indent="-228600" defTabSz="914400">
              <a:lnSpc>
                <a:spcPct val="90000"/>
              </a:lnSpc>
              <a:spcBef>
                <a:spcPts val="500"/>
              </a:spcBef>
              <a:buFont typeface="Arial" panose="020B0604020202020204" pitchFamily="34" charset="0"/>
              <a:buChar char="•"/>
              <a:defRPr sz="2400" b="0" i="0">
                <a:latin typeface="Segoe UI" panose="020B0502040204020203" pitchFamily="34" charset="0"/>
                <a:cs typeface="Segoe UI" panose="020B0502040204020203" pitchFamily="34" charset="0"/>
              </a:defRPr>
            </a:lvl2pPr>
            <a:lvl3pPr marL="1143000" indent="-228600" defTabSz="914400">
              <a:lnSpc>
                <a:spcPct val="90000"/>
              </a:lnSpc>
              <a:spcBef>
                <a:spcPts val="500"/>
              </a:spcBef>
              <a:buFont typeface="Arial" panose="020B0604020202020204" pitchFamily="34" charset="0"/>
              <a:buChar char="•"/>
              <a:defRPr sz="2000" b="0" i="0">
                <a:latin typeface="Segoe UI" panose="020B0502040204020203" pitchFamily="34" charset="0"/>
                <a:cs typeface="Segoe UI" panose="020B0502040204020203" pitchFamily="34" charset="0"/>
              </a:defRPr>
            </a:lvl3pPr>
            <a:lvl4pPr marL="1600200" indent="-228600" defTabSz="914400">
              <a:lnSpc>
                <a:spcPct val="90000"/>
              </a:lnSpc>
              <a:spcBef>
                <a:spcPts val="500"/>
              </a:spcBef>
              <a:buFont typeface="Arial" panose="020B0604020202020204" pitchFamily="34" charset="0"/>
              <a:buChar char="•"/>
              <a:defRPr sz="1800" b="0" i="0">
                <a:latin typeface="Segoe UI" panose="020B0502040204020203" pitchFamily="34" charset="0"/>
                <a:cs typeface="Segoe UI" panose="020B0502040204020203" pitchFamily="34" charset="0"/>
              </a:defRPr>
            </a:lvl4pPr>
            <a:lvl5pPr marL="2057400" indent="-228600" defTabSz="914400">
              <a:lnSpc>
                <a:spcPct val="90000"/>
              </a:lnSpc>
              <a:spcBef>
                <a:spcPts val="500"/>
              </a:spcBef>
              <a:buFont typeface="Arial" panose="020B0604020202020204" pitchFamily="34" charset="0"/>
              <a:buChar char="•"/>
              <a:defRPr sz="1800" b="0" i="0">
                <a:latin typeface="Segoe UI" panose="020B0502040204020203" pitchFamily="34" charset="0"/>
                <a:cs typeface="Segoe UI" panose="020B0502040204020203" pitchFamily="34" charset="0"/>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100" b="0" i="0" u="none" strike="noStrike" kern="1200" cap="none" spc="0" normalizeH="0" baseline="0" noProof="0">
                <a:ln w="3175">
                  <a:noFill/>
                </a:ln>
                <a:solidFill>
                  <a:srgbClr val="000000"/>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aka.ms/m365-emissions</a:t>
            </a:r>
            <a:endParaRPr kumimoji="0" lang="en-US" sz="1100" b="0" i="0" u="none" strike="noStrike" kern="1200" cap="none" spc="0" normalizeH="0" baseline="0" noProof="0">
              <a:ln w="3175">
                <a:noFill/>
              </a:ln>
              <a:solidFill>
                <a:srgbClr val="000000"/>
              </a:solidFill>
              <a:effectLst/>
              <a:uLnTx/>
              <a:uFillTx/>
              <a:latin typeface="Segoe UI"/>
              <a:ea typeface="+mn-ea"/>
              <a:cs typeface="Segoe UI"/>
            </a:endParaRPr>
          </a:p>
        </p:txBody>
      </p:sp>
      <p:pic>
        <p:nvPicPr>
          <p:cNvPr id="4" name="Picture 3" descr="3 screenshots of the dashboard for Emissions Impact Dashboard for Microsoft 365. ">
            <a:extLst>
              <a:ext uri="{FF2B5EF4-FFF2-40B4-BE49-F238E27FC236}">
                <a16:creationId xmlns:a16="http://schemas.microsoft.com/office/drawing/2014/main" id="{AE0E8E1D-CC4A-ED40-73F7-B3EF04C8D0A6}"/>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l="436" t="1064" r="-162" b="-789"/>
          <a:stretch/>
        </p:blipFill>
        <p:spPr>
          <a:xfrm>
            <a:off x="4865688" y="2017713"/>
            <a:ext cx="3840061" cy="2160035"/>
          </a:xfrm>
          <a:prstGeom prst="roundRect">
            <a:avLst>
              <a:gd name="adj" fmla="val 2247"/>
            </a:avLst>
          </a:prstGeom>
          <a:solidFill>
            <a:srgbClr val="F2F2F2"/>
          </a:solidFill>
          <a:ln w="19050">
            <a:noFill/>
          </a:ln>
          <a:effectLst>
            <a:outerShdw blurRad="63500" dist="63500" dir="2700000" algn="t" rotWithShape="0">
              <a:srgbClr val="737373">
                <a:alpha val="20000"/>
              </a:srgbClr>
            </a:outerShdw>
          </a:effectLst>
        </p:spPr>
      </p:pic>
      <p:pic>
        <p:nvPicPr>
          <p:cNvPr id="8" name="Picture 7">
            <a:extLst>
              <a:ext uri="{FF2B5EF4-FFF2-40B4-BE49-F238E27FC236}">
                <a16:creationId xmlns:a16="http://schemas.microsoft.com/office/drawing/2014/main" id="{782BBDE8-E382-7DB5-0CBA-9F435B7C3139}"/>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59781" y="2017712"/>
            <a:ext cx="3840061" cy="2160035"/>
          </a:xfrm>
          <a:prstGeom prst="roundRect">
            <a:avLst>
              <a:gd name="adj" fmla="val 2247"/>
            </a:avLst>
          </a:prstGeom>
          <a:noFill/>
          <a:ln w="19050">
            <a:noFill/>
          </a:ln>
          <a:effectLst>
            <a:outerShdw blurRad="63500" dist="63500" dir="2700000" algn="t" rotWithShape="0">
              <a:srgbClr val="737373">
                <a:alpha val="20000"/>
              </a:srgbClr>
            </a:outerShdw>
          </a:effectLst>
        </p:spPr>
      </p:pic>
      <p:pic>
        <p:nvPicPr>
          <p:cNvPr id="12" name="Picture 11">
            <a:extLst>
              <a:ext uri="{FF2B5EF4-FFF2-40B4-BE49-F238E27FC236}">
                <a16:creationId xmlns:a16="http://schemas.microsoft.com/office/drawing/2014/main" id="{3DC19C26-3AAF-430C-F314-D492EA7D5E9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60195" y="2017711"/>
            <a:ext cx="3839233" cy="2159568"/>
          </a:xfrm>
          <a:prstGeom prst="roundRect">
            <a:avLst>
              <a:gd name="adj" fmla="val 2247"/>
            </a:avLst>
          </a:prstGeom>
          <a:noFill/>
          <a:ln w="19050">
            <a:noFill/>
          </a:ln>
          <a:effectLst>
            <a:outerShdw blurRad="63500" dist="63500" dir="2700000" algn="t" rotWithShape="0">
              <a:srgbClr val="737373">
                <a:alpha val="20000"/>
              </a:srgbClr>
            </a:outerShdw>
          </a:effectLst>
        </p:spPr>
      </p:pic>
      <p:cxnSp>
        <p:nvCxnSpPr>
          <p:cNvPr id="11" name="Straight Connector 10">
            <a:extLst>
              <a:ext uri="{FF2B5EF4-FFF2-40B4-BE49-F238E27FC236}">
                <a16:creationId xmlns:a16="http://schemas.microsoft.com/office/drawing/2014/main" id="{E7AB00BC-BB75-83E5-9C95-74915AFAD906}"/>
              </a:ext>
              <a:ext uri="{C183D7F6-B498-43B3-948B-1728B52AA6E4}">
                <adec:decorative xmlns:adec="http://schemas.microsoft.com/office/drawing/2017/decorative" val="1"/>
              </a:ext>
            </a:extLst>
          </p:cNvPr>
          <p:cNvCxnSpPr>
            <a:cxnSpLocks/>
          </p:cNvCxnSpPr>
          <p:nvPr/>
        </p:nvCxnSpPr>
        <p:spPr>
          <a:xfrm>
            <a:off x="9105900" y="3853470"/>
            <a:ext cx="2428874"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B4FC17B-5915-A654-90DA-7AD32648E47C}"/>
              </a:ext>
              <a:ext uri="{C183D7F6-B498-43B3-948B-1728B52AA6E4}">
                <adec:decorative xmlns:adec="http://schemas.microsoft.com/office/drawing/2017/decorative" val="1"/>
              </a:ext>
            </a:extLst>
          </p:cNvPr>
          <p:cNvCxnSpPr>
            <a:cxnSpLocks/>
          </p:cNvCxnSpPr>
          <p:nvPr/>
        </p:nvCxnSpPr>
        <p:spPr>
          <a:xfrm>
            <a:off x="9105900" y="5072138"/>
            <a:ext cx="2428874"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0324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6" presetClass="emph" presetSubtype="0" fill="hold" nodeType="withEffect">
                                  <p:stCondLst>
                                    <p:cond delay="0"/>
                                  </p:stCondLst>
                                  <p:childTnLst>
                                    <p:animScale>
                                      <p:cBhvr>
                                        <p:cTn id="9" dur="10" fill="hold"/>
                                        <p:tgtEl>
                                          <p:spTgt spid="12"/>
                                        </p:tgtEl>
                                      </p:cBhvr>
                                      <p:by x="125000" y="125000"/>
                                    </p:animScale>
                                  </p:childTnLst>
                                </p:cTn>
                              </p:par>
                              <p:par>
                                <p:cTn id="10" presetID="6" presetClass="emph" presetSubtype="0" decel="100000" fill="hold" nodeType="withEffect">
                                  <p:stCondLst>
                                    <p:cond delay="0"/>
                                  </p:stCondLst>
                                  <p:childTnLst>
                                    <p:animScale>
                                      <p:cBhvr>
                                        <p:cTn id="11" dur="750" fill="hold"/>
                                        <p:tgtEl>
                                          <p:spTgt spid="12"/>
                                        </p:tgtEl>
                                      </p:cBhvr>
                                      <p:by x="80000" y="80000"/>
                                    </p:animScale>
                                  </p:childTnLst>
                                </p:cTn>
                              </p:par>
                              <p:par>
                                <p:cTn id="12" presetID="10" presetClass="exit" presetSubtype="0" fill="hold" nodeType="withEffect">
                                  <p:stCondLst>
                                    <p:cond delay="2000"/>
                                  </p:stCondLst>
                                  <p:childTnLst>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par>
                                <p:cTn id="15" presetID="10" presetClass="entr" presetSubtype="0" fill="hold" nodeType="withEffect">
                                  <p:stCondLst>
                                    <p:cond delay="2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xit" presetSubtype="0" fill="hold" nodeType="withEffect">
                                  <p:stCondLst>
                                    <p:cond delay="4000"/>
                                  </p:stCondLst>
                                  <p:childTnLst>
                                    <p:animEffect transition="out" filter="fade">
                                      <p:cBhvr>
                                        <p:cTn id="19" dur="1000"/>
                                        <p:tgtEl>
                                          <p:spTgt spid="8"/>
                                        </p:tgtEl>
                                      </p:cBhvr>
                                    </p:animEffect>
                                    <p:set>
                                      <p:cBhvr>
                                        <p:cTn id="20" dur="1" fill="hold">
                                          <p:stCondLst>
                                            <p:cond delay="999"/>
                                          </p:stCondLst>
                                        </p:cTn>
                                        <p:tgtEl>
                                          <p:spTgt spid="8"/>
                                        </p:tgtEl>
                                        <p:attrNameLst>
                                          <p:attrName>style.visibility</p:attrName>
                                        </p:attrNameLst>
                                      </p:cBhvr>
                                      <p:to>
                                        <p:strVal val="hidden"/>
                                      </p:to>
                                    </p:set>
                                  </p:childTnLst>
                                </p:cTn>
                              </p:par>
                              <p:par>
                                <p:cTn id="21" presetID="10" presetClass="entr" presetSubtype="0" fill="hold" nodeType="withEffect">
                                  <p:stCondLst>
                                    <p:cond delay="4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250"/>
                                        <p:tgtEl>
                                          <p:spTgt spid="6"/>
                                        </p:tgtEl>
                                      </p:cBhvr>
                                    </p:animEffect>
                                  </p:childTnLst>
                                </p:cTn>
                              </p:par>
                              <p:par>
                                <p:cTn id="27" presetID="42" presetClass="path" presetSubtype="0" decel="100000" fill="hold" grpId="1" nodeType="withEffect">
                                  <p:stCondLst>
                                    <p:cond delay="0"/>
                                  </p:stCondLst>
                                  <p:childTnLst>
                                    <p:animMotion origin="layout" path="M 0.01666 -0.00046 L 3.75E-6 1.85185E-6 " pathEditMode="relative" rAng="0" ptsTypes="AA">
                                      <p:cBhvr>
                                        <p:cTn id="28" dur="500" fill="hold"/>
                                        <p:tgtEl>
                                          <p:spTgt spid="6"/>
                                        </p:tgtEl>
                                        <p:attrNameLst>
                                          <p:attrName>ppt_x</p:attrName>
                                          <p:attrName>ppt_y</p:attrName>
                                        </p:attrNameLst>
                                      </p:cBhvr>
                                      <p:rCtr x="-833" y="23"/>
                                    </p:animMotion>
                                  </p:childTnLst>
                                </p:cTn>
                              </p:par>
                              <p:par>
                                <p:cTn id="29" presetID="10" presetClass="entr" presetSubtype="0" fill="hold" nodeType="withEffect">
                                  <p:stCondLst>
                                    <p:cond delay="1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250"/>
                                        <p:tgtEl>
                                          <p:spTgt spid="2"/>
                                        </p:tgtEl>
                                      </p:cBhvr>
                                    </p:animEffect>
                                  </p:childTnLst>
                                </p:cTn>
                              </p:par>
                              <p:par>
                                <p:cTn id="32" presetID="42" presetClass="path" presetSubtype="0" decel="100000" fill="hold" nodeType="withEffect">
                                  <p:stCondLst>
                                    <p:cond delay="100"/>
                                  </p:stCondLst>
                                  <p:childTnLst>
                                    <p:animMotion origin="layout" path="M -3.75E-6 -0.03472 L -3.75E-6 1.85185E-6 " pathEditMode="relative" rAng="0" ptsTypes="AA">
                                      <p:cBhvr>
                                        <p:cTn id="33" dur="500" fill="hold"/>
                                        <p:tgtEl>
                                          <p:spTgt spid="2"/>
                                        </p:tgtEl>
                                        <p:attrNameLst>
                                          <p:attrName>ppt_x</p:attrName>
                                          <p:attrName>ppt_y</p:attrName>
                                        </p:attrNameLst>
                                      </p:cBhvr>
                                      <p:rCtr x="0" y="1736"/>
                                    </p:animMotion>
                                  </p:childTnLst>
                                </p:cTn>
                              </p:par>
                              <p:par>
                                <p:cTn id="34" presetID="22" presetClass="entr" presetSubtype="8" fill="hold" nodeType="withEffect">
                                  <p:stCondLst>
                                    <p:cond delay="20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par>
                                <p:cTn id="37" presetID="10" presetClass="entr" presetSubtype="0" fill="hold" nodeType="withEffect">
                                  <p:stCondLst>
                                    <p:cond delay="30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250"/>
                                        <p:tgtEl>
                                          <p:spTgt spid="3"/>
                                        </p:tgtEl>
                                      </p:cBhvr>
                                    </p:animEffect>
                                  </p:childTnLst>
                                </p:cTn>
                              </p:par>
                              <p:par>
                                <p:cTn id="40" presetID="42" presetClass="path" presetSubtype="0" decel="100000" fill="hold" nodeType="withEffect">
                                  <p:stCondLst>
                                    <p:cond delay="300"/>
                                  </p:stCondLst>
                                  <p:childTnLst>
                                    <p:animMotion origin="layout" path="M -3.75E-6 -0.03472 L -3.75E-6 1.85185E-6 " pathEditMode="relative" rAng="0" ptsTypes="AA">
                                      <p:cBhvr>
                                        <p:cTn id="41" dur="500" fill="hold"/>
                                        <p:tgtEl>
                                          <p:spTgt spid="3"/>
                                        </p:tgtEl>
                                        <p:attrNameLst>
                                          <p:attrName>ppt_x</p:attrName>
                                          <p:attrName>ppt_y</p:attrName>
                                        </p:attrNameLst>
                                      </p:cBhvr>
                                      <p:rCtr x="0" y="1736"/>
                                    </p:animMotion>
                                  </p:childTnLst>
                                </p:cTn>
                              </p:par>
                              <p:par>
                                <p:cTn id="42" presetID="22" presetClass="entr" presetSubtype="8" fill="hold" nodeType="withEffect">
                                  <p:stCondLst>
                                    <p:cond delay="40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250"/>
                                        <p:tgtEl>
                                          <p:spTgt spid="5"/>
                                        </p:tgtEl>
                                      </p:cBhvr>
                                    </p:animEffect>
                                  </p:childTnLst>
                                </p:cTn>
                              </p:par>
                              <p:par>
                                <p:cTn id="48" presetID="42" presetClass="path" presetSubtype="0" decel="100000" fill="hold" grpId="1" nodeType="withEffect">
                                  <p:stCondLst>
                                    <p:cond delay="500"/>
                                  </p:stCondLst>
                                  <p:childTnLst>
                                    <p:animMotion origin="layout" path="M -3.75E-6 -0.03472 L -3.75E-6 1.85185E-6 " pathEditMode="relative" rAng="0" ptsTypes="AA">
                                      <p:cBhvr>
                                        <p:cTn id="49" dur="500" fill="hold"/>
                                        <p:tgtEl>
                                          <p:spTgt spid="5"/>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p:bldP spid="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2">
            <a:extLst>
              <a:ext uri="{FF2B5EF4-FFF2-40B4-BE49-F238E27FC236}">
                <a16:creationId xmlns:a16="http://schemas.microsoft.com/office/drawing/2014/main" id="{FE715053-928B-4A4D-8A54-6B84B012EFF5}"/>
              </a:ext>
            </a:extLst>
          </p:cNvPr>
          <p:cNvSpPr>
            <a:spLocks noGrp="1"/>
          </p:cNvSpPr>
          <p:nvPr>
            <p:ph type="title"/>
          </p:nvPr>
        </p:nvSpPr>
        <p:spPr>
          <a:xfrm>
            <a:off x="4865688" y="508000"/>
            <a:ext cx="6906314" cy="1107996"/>
          </a:xfrm>
        </p:spPr>
        <p:txBody>
          <a:bodyPr wrap="none"/>
          <a:lstStyle/>
          <a:p>
            <a:r>
              <a:rPr lang="en-US" spc="-251"/>
              <a:t>Emissions Impact Dashboard for Azure</a:t>
            </a:r>
            <a:br>
              <a:rPr lang="en-US" spc="-251"/>
            </a:br>
            <a:r>
              <a:rPr lang="en-US"/>
              <a:t>and Cloud for Sustainability API</a:t>
            </a:r>
          </a:p>
        </p:txBody>
      </p:sp>
      <p:pic>
        <p:nvPicPr>
          <p:cNvPr id="14" name="Object 1" descr="Screenshot of dashboard for Emissions Impact Dashboard.">
            <a:extLst>
              <a:ext uri="{FF2B5EF4-FFF2-40B4-BE49-F238E27FC236}">
                <a16:creationId xmlns:a16="http://schemas.microsoft.com/office/drawing/2014/main" id="{C3187822-AECC-CE09-6816-AABB67D1BAE9}"/>
              </a:ext>
            </a:extLst>
          </p:cNvPr>
          <p:cNvPicPr>
            <a:picLocks/>
          </p:cNvPicPr>
          <p:nvPr/>
        </p:nvPicPr>
        <p:blipFill>
          <a:blip r:embed="rId3" cstate="screen">
            <a:extLst>
              <a:ext uri="{28A0092B-C50C-407E-A947-70E740481C1C}">
                <a14:useLocalDpi xmlns:a14="http://schemas.microsoft.com/office/drawing/2010/main"/>
              </a:ext>
            </a:extLst>
          </a:blip>
          <a:srcRect/>
          <a:stretch/>
        </p:blipFill>
        <p:spPr>
          <a:xfrm>
            <a:off x="4864608" y="2020824"/>
            <a:ext cx="3840480" cy="2157984"/>
          </a:xfrm>
          <a:prstGeom prst="roundRect">
            <a:avLst>
              <a:gd name="adj" fmla="val 2249"/>
            </a:avLst>
          </a:prstGeom>
          <a:noFill/>
          <a:ln w="19050">
            <a:noFill/>
          </a:ln>
          <a:effectLst>
            <a:outerShdw blurRad="63500" dist="63500" dir="2700000" algn="t" rotWithShape="0">
              <a:srgbClr val="737373">
                <a:alpha val="20000"/>
              </a:srgbClr>
            </a:outerShdw>
          </a:effectLst>
        </p:spPr>
      </p:pic>
      <p:pic>
        <p:nvPicPr>
          <p:cNvPr id="3" name="Picture 2">
            <a:extLst>
              <a:ext uri="{FF2B5EF4-FFF2-40B4-BE49-F238E27FC236}">
                <a16:creationId xmlns:a16="http://schemas.microsoft.com/office/drawing/2014/main" id="{170806FF-737B-4B04-BAB8-022BDA299E0E}"/>
              </a:ext>
              <a:ext uri="{C183D7F6-B498-43B3-948B-1728B52AA6E4}">
                <adec:decorative xmlns:adec="http://schemas.microsoft.com/office/drawing/2017/decorative" val="1"/>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4864608" y="2020824"/>
            <a:ext cx="3840480" cy="2157984"/>
          </a:xfrm>
          <a:prstGeom prst="roundRect">
            <a:avLst>
              <a:gd name="adj" fmla="val 2249"/>
            </a:avLst>
          </a:prstGeom>
          <a:noFill/>
          <a:ln w="19050">
            <a:noFill/>
          </a:ln>
          <a:effectLst>
            <a:outerShdw blurRad="63500" dist="63500" dir="2700000" algn="t" rotWithShape="0">
              <a:srgbClr val="737373">
                <a:alpha val="20000"/>
              </a:srgbClr>
            </a:outerShdw>
          </a:effectLst>
        </p:spPr>
      </p:pic>
      <p:sp>
        <p:nvSpPr>
          <p:cNvPr id="8" name="Rounded Rectangle 25">
            <a:extLst>
              <a:ext uri="{FF2B5EF4-FFF2-40B4-BE49-F238E27FC236}">
                <a16:creationId xmlns:a16="http://schemas.microsoft.com/office/drawing/2014/main" id="{DB6A0BF1-F324-A7F9-082B-720D06C3CD69}"/>
              </a:ext>
              <a:ext uri="{C183D7F6-B498-43B3-948B-1728B52AA6E4}">
                <adec:decorative xmlns:adec="http://schemas.microsoft.com/office/drawing/2017/decorative" val="1"/>
              </a:ext>
            </a:extLst>
          </p:cNvPr>
          <p:cNvSpPr/>
          <p:nvPr/>
        </p:nvSpPr>
        <p:spPr bwMode="auto">
          <a:xfrm>
            <a:off x="8991721" y="2007490"/>
            <a:ext cx="2691766" cy="3847733"/>
          </a:xfrm>
          <a:prstGeom prst="roundRect">
            <a:avLst>
              <a:gd name="adj" fmla="val 4580"/>
            </a:avLst>
          </a:prstGeom>
          <a:solidFill>
            <a:schemeClr val="accent6">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l" defTabSz="932472" rtl="0" eaLnBrk="1" fontAlgn="base"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cxnSp>
        <p:nvCxnSpPr>
          <p:cNvPr id="11" name="Straight Connector 10">
            <a:extLst>
              <a:ext uri="{FF2B5EF4-FFF2-40B4-BE49-F238E27FC236}">
                <a16:creationId xmlns:a16="http://schemas.microsoft.com/office/drawing/2014/main" id="{9EA25633-2282-BA24-231F-473055C0BA20}"/>
              </a:ext>
              <a:ext uri="{C183D7F6-B498-43B3-948B-1728B52AA6E4}">
                <adec:decorative xmlns:adec="http://schemas.microsoft.com/office/drawing/2017/decorative" val="1"/>
              </a:ext>
            </a:extLst>
          </p:cNvPr>
          <p:cNvCxnSpPr>
            <a:cxnSpLocks/>
          </p:cNvCxnSpPr>
          <p:nvPr/>
        </p:nvCxnSpPr>
        <p:spPr>
          <a:xfrm>
            <a:off x="9105900" y="3853470"/>
            <a:ext cx="2428874"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4" name="Group 3" descr="Simplify carbon reporting with easy&#10;access to report on Scope 3 emissions&#10;from your cloud infrastructure&#10;aka.ms/microsoftemissionsimpactdashboard&#10;">
            <a:extLst>
              <a:ext uri="{FF2B5EF4-FFF2-40B4-BE49-F238E27FC236}">
                <a16:creationId xmlns:a16="http://schemas.microsoft.com/office/drawing/2014/main" id="{6BDF9223-5C10-6503-6001-1195FBA1506B}"/>
              </a:ext>
            </a:extLst>
          </p:cNvPr>
          <p:cNvGrpSpPr/>
          <p:nvPr/>
        </p:nvGrpSpPr>
        <p:grpSpPr>
          <a:xfrm>
            <a:off x="9105901" y="2324147"/>
            <a:ext cx="2428874" cy="1214248"/>
            <a:chOff x="9105901" y="2324147"/>
            <a:chExt cx="2428874" cy="1214248"/>
          </a:xfrm>
        </p:grpSpPr>
        <p:sp>
          <p:nvSpPr>
            <p:cNvPr id="17" name="Text Placeholder 3">
              <a:extLst>
                <a:ext uri="{FF2B5EF4-FFF2-40B4-BE49-F238E27FC236}">
                  <a16:creationId xmlns:a16="http://schemas.microsoft.com/office/drawing/2014/main" id="{4BEE41C5-EE6B-3E29-30A1-BF9013FA1970}"/>
                </a:ext>
              </a:extLst>
            </p:cNvPr>
            <p:cNvSpPr txBox="1">
              <a:spLocks/>
            </p:cNvSpPr>
            <p:nvPr/>
          </p:nvSpPr>
          <p:spPr>
            <a:xfrm>
              <a:off x="9105901" y="2709110"/>
              <a:ext cx="2428874" cy="829285"/>
            </a:xfrm>
            <a:prstGeom prst="rect">
              <a:avLst/>
            </a:prstGeom>
          </p:spPr>
          <p:txBody>
            <a:bodyPr vert="horz" wrap="none" lIns="0" tIns="0" rIns="0" bIns="0" rtlCol="0" anchor="t" anchorCtr="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100" b="0" i="0" u="none" strike="noStrike" kern="1200" cap="none" spc="0" normalizeH="0" baseline="0" noProof="0">
                  <a:ln w="3175">
                    <a:noFill/>
                  </a:ln>
                  <a:solidFill>
                    <a:srgbClr val="0078D4"/>
                  </a:solidFill>
                  <a:effectLst/>
                  <a:uLnTx/>
                  <a:uFillTx/>
                  <a:latin typeface="Segoe UI Semibold"/>
                  <a:ea typeface="+mn-ea"/>
                  <a:cs typeface="Segoe UI"/>
                </a:rPr>
                <a:t>Simplify carbon reporting </a:t>
              </a:r>
              <a:r>
                <a:rPr kumimoji="0" lang="en-US" sz="1100" b="0" i="0" u="none" strike="noStrike" kern="1200" cap="none" spc="0" normalizeH="0" baseline="0" noProof="0">
                  <a:ln w="3175">
                    <a:noFill/>
                  </a:ln>
                  <a:solidFill>
                    <a:srgbClr val="000000"/>
                  </a:solidFill>
                  <a:effectLst/>
                  <a:uLnTx/>
                  <a:uFillTx/>
                  <a:latin typeface="Segoe UI"/>
                  <a:ea typeface="+mn-ea"/>
                  <a:cs typeface="Segoe UI"/>
                </a:rPr>
                <a:t>with easy</a:t>
              </a:r>
              <a:br>
                <a:rPr kumimoji="0" lang="en-US" sz="1100" b="0" i="0" u="none" strike="noStrike" kern="1200" cap="none" spc="0" normalizeH="0" baseline="0" noProof="0">
                  <a:ln w="3175">
                    <a:noFill/>
                  </a:ln>
                  <a:solidFill>
                    <a:srgbClr val="000000"/>
                  </a:solidFill>
                  <a:effectLst/>
                  <a:uLnTx/>
                  <a:uFillTx/>
                  <a:latin typeface="Segoe UI"/>
                  <a:ea typeface="+mn-ea"/>
                  <a:cs typeface="Segoe UI"/>
                </a:rPr>
              </a:br>
              <a:r>
                <a:rPr kumimoji="0" lang="en-US" sz="1100" b="0" i="0" u="none" strike="noStrike" kern="1200" cap="none" spc="0" normalizeH="0" baseline="0" noProof="0">
                  <a:ln w="3175">
                    <a:noFill/>
                  </a:ln>
                  <a:solidFill>
                    <a:srgbClr val="000000"/>
                  </a:solidFill>
                  <a:effectLst/>
                  <a:uLnTx/>
                  <a:uFillTx/>
                  <a:latin typeface="Segoe UI"/>
                  <a:ea typeface="+mn-ea"/>
                  <a:cs typeface="Segoe UI"/>
                </a:rPr>
                <a:t>access to report on Scope 3 emissions</a:t>
              </a:r>
              <a:br>
                <a:rPr kumimoji="0" lang="en-US" sz="1100" b="0" i="0" u="none" strike="noStrike" kern="1200" cap="none" spc="0" normalizeH="0" baseline="0" noProof="0">
                  <a:ln w="3175">
                    <a:noFill/>
                  </a:ln>
                  <a:solidFill>
                    <a:srgbClr val="000000"/>
                  </a:solidFill>
                  <a:effectLst/>
                  <a:uLnTx/>
                  <a:uFillTx/>
                  <a:latin typeface="Segoe UI"/>
                  <a:ea typeface="+mn-ea"/>
                  <a:cs typeface="Segoe UI"/>
                </a:rPr>
              </a:br>
              <a:r>
                <a:rPr kumimoji="0" lang="en-US" sz="1100" b="0" i="0" u="none" strike="noStrike" kern="1200" cap="none" spc="0" normalizeH="0" baseline="0" noProof="0">
                  <a:ln w="3175">
                    <a:noFill/>
                  </a:ln>
                  <a:solidFill>
                    <a:srgbClr val="000000"/>
                  </a:solidFill>
                  <a:effectLst/>
                  <a:uLnTx/>
                  <a:uFillTx/>
                  <a:latin typeface="Segoe UI"/>
                  <a:ea typeface="+mn-ea"/>
                  <a:cs typeface="Segoe UI"/>
                </a:rPr>
                <a:t>from your cloud infrastructure</a:t>
              </a:r>
            </a:p>
            <a:p>
              <a:pPr marL="0" marR="0" lvl="0" indent="0" algn="l" defTabSz="914400" rtl="0" eaLnBrk="1" fontAlgn="auto" latinLnBrk="0" hangingPunct="1">
                <a:lnSpc>
                  <a:spcPct val="100000"/>
                </a:lnSpc>
                <a:spcBef>
                  <a:spcPts val="600"/>
                </a:spcBef>
                <a:spcAft>
                  <a:spcPts val="300"/>
                </a:spcAft>
                <a:buClrTx/>
                <a:buSzTx/>
                <a:buFont typeface="Arial" panose="020B0604020202020204" pitchFamily="34" charset="0"/>
                <a:buNone/>
                <a:tabLst/>
                <a:defRPr/>
              </a:pPr>
              <a:r>
                <a:rPr kumimoji="0" lang="en-US" sz="1100" b="0" i="0" u="none" strike="noStrike" kern="1200" cap="none" spc="-61" normalizeH="0" baseline="0" noProof="0">
                  <a:ln w="3175">
                    <a:noFill/>
                  </a:ln>
                  <a:solidFill>
                    <a:srgbClr val="000000"/>
                  </a:solidFill>
                  <a:effectLst/>
                  <a:uLnTx/>
                  <a:uFillTx/>
                  <a:latin typeface="Segoe UI"/>
                  <a:ea typeface="+mn-ea"/>
                  <a:cs typeface="Segoe UI Semibold" panose="020B0702040204020203" pitchFamily="34" charset="0"/>
                  <a:hlinkClick r:id="rId5">
                    <a:extLst>
                      <a:ext uri="{A12FA001-AC4F-418D-AE19-62706E023703}">
                        <ahyp:hlinkClr xmlns:ahyp="http://schemas.microsoft.com/office/drawing/2018/hyperlinkcolor" val="tx"/>
                      </a:ext>
                    </a:extLst>
                  </a:hlinkClick>
                </a:rPr>
                <a:t>aka.ms/microsoftemissionsimpactdashboard</a:t>
              </a:r>
              <a:endParaRPr kumimoji="0" lang="en-US" sz="1100" b="0" i="0" u="none" strike="noStrike" kern="1200" cap="none" spc="-61" normalizeH="0" baseline="0" noProof="0">
                <a:ln w="3175">
                  <a:noFill/>
                </a:ln>
                <a:solidFill>
                  <a:srgbClr val="000000"/>
                </a:solidFill>
                <a:effectLst/>
                <a:uLnTx/>
                <a:uFillTx/>
                <a:latin typeface="Segoe UI"/>
                <a:ea typeface="+mn-ea"/>
                <a:cs typeface="Segoe UI"/>
              </a:endParaRPr>
            </a:p>
          </p:txBody>
        </p:sp>
        <p:sp>
          <p:nvSpPr>
            <p:cNvPr id="27" name="Graphic 25">
              <a:extLst>
                <a:ext uri="{FF2B5EF4-FFF2-40B4-BE49-F238E27FC236}">
                  <a16:creationId xmlns:a16="http://schemas.microsoft.com/office/drawing/2014/main" id="{B052C578-CA3B-0FFD-19CE-23116C852F59}"/>
                </a:ext>
              </a:extLst>
            </p:cNvPr>
            <p:cNvSpPr/>
            <p:nvPr/>
          </p:nvSpPr>
          <p:spPr>
            <a:xfrm>
              <a:off x="9136908" y="2324147"/>
              <a:ext cx="298770" cy="273246"/>
            </a:xfrm>
            <a:custGeom>
              <a:avLst/>
              <a:gdLst>
                <a:gd name="connsiteX0" fmla="*/ 89646 w 298770"/>
                <a:gd name="connsiteY0" fmla="*/ 0 h 273246"/>
                <a:gd name="connsiteX1" fmla="*/ 87908 w 298770"/>
                <a:gd name="connsiteY1" fmla="*/ 117 h 273246"/>
                <a:gd name="connsiteX2" fmla="*/ 76841 w 298770"/>
                <a:gd name="connsiteY2" fmla="*/ 12804 h 273246"/>
                <a:gd name="connsiteX3" fmla="*/ 76827 w 298770"/>
                <a:gd name="connsiteY3" fmla="*/ 229490 h 273246"/>
                <a:gd name="connsiteX4" fmla="*/ 21855 w 298770"/>
                <a:gd name="connsiteY4" fmla="*/ 174557 h 273246"/>
                <a:gd name="connsiteX5" fmla="*/ 20418 w 298770"/>
                <a:gd name="connsiteY5" fmla="*/ 173318 h 273246"/>
                <a:gd name="connsiteX6" fmla="*/ 3747 w 298770"/>
                <a:gd name="connsiteY6" fmla="*/ 174564 h 273246"/>
                <a:gd name="connsiteX7" fmla="*/ 3754 w 298770"/>
                <a:gd name="connsiteY7" fmla="*/ 192673 h 273246"/>
                <a:gd name="connsiteX8" fmla="*/ 80645 w 298770"/>
                <a:gd name="connsiteY8" fmla="*/ 269500 h 273246"/>
                <a:gd name="connsiteX9" fmla="*/ 82082 w 298770"/>
                <a:gd name="connsiteY9" fmla="*/ 270739 h 273246"/>
                <a:gd name="connsiteX10" fmla="*/ 98753 w 298770"/>
                <a:gd name="connsiteY10" fmla="*/ 269493 h 273246"/>
                <a:gd name="connsiteX11" fmla="*/ 175517 w 298770"/>
                <a:gd name="connsiteY11" fmla="*/ 192666 h 273246"/>
                <a:gd name="connsiteX12" fmla="*/ 176755 w 298770"/>
                <a:gd name="connsiteY12" fmla="*/ 191229 h 273246"/>
                <a:gd name="connsiteX13" fmla="*/ 175508 w 298770"/>
                <a:gd name="connsiteY13" fmla="*/ 174557 h 273246"/>
                <a:gd name="connsiteX14" fmla="*/ 174072 w 298770"/>
                <a:gd name="connsiteY14" fmla="*/ 173318 h 273246"/>
                <a:gd name="connsiteX15" fmla="*/ 157399 w 298770"/>
                <a:gd name="connsiteY15" fmla="*/ 174564 h 273246"/>
                <a:gd name="connsiteX16" fmla="*/ 102436 w 298770"/>
                <a:gd name="connsiteY16" fmla="*/ 229559 h 273246"/>
                <a:gd name="connsiteX17" fmla="*/ 102450 w 298770"/>
                <a:gd name="connsiteY17" fmla="*/ 12804 h 273246"/>
                <a:gd name="connsiteX18" fmla="*/ 102333 w 298770"/>
                <a:gd name="connsiteY18" fmla="*/ 11067 h 273246"/>
                <a:gd name="connsiteX19" fmla="*/ 89646 w 298770"/>
                <a:gd name="connsiteY19" fmla="*/ 0 h 273246"/>
                <a:gd name="connsiteX20" fmla="*/ 149385 w 298770"/>
                <a:gd name="connsiteY20" fmla="*/ 8536 h 273246"/>
                <a:gd name="connsiteX21" fmla="*/ 136581 w 298770"/>
                <a:gd name="connsiteY21" fmla="*/ 21341 h 273246"/>
                <a:gd name="connsiteX22" fmla="*/ 149385 w 298770"/>
                <a:gd name="connsiteY22" fmla="*/ 34145 h 273246"/>
                <a:gd name="connsiteX23" fmla="*/ 285966 w 298770"/>
                <a:gd name="connsiteY23" fmla="*/ 34145 h 273246"/>
                <a:gd name="connsiteX24" fmla="*/ 298771 w 298770"/>
                <a:gd name="connsiteY24" fmla="*/ 21341 h 273246"/>
                <a:gd name="connsiteX25" fmla="*/ 285966 w 298770"/>
                <a:gd name="connsiteY25" fmla="*/ 8536 h 273246"/>
                <a:gd name="connsiteX26" fmla="*/ 149385 w 298770"/>
                <a:gd name="connsiteY26" fmla="*/ 8536 h 273246"/>
                <a:gd name="connsiteX27" fmla="*/ 136581 w 298770"/>
                <a:gd name="connsiteY27" fmla="*/ 72559 h 273246"/>
                <a:gd name="connsiteX28" fmla="*/ 149385 w 298770"/>
                <a:gd name="connsiteY28" fmla="*/ 59754 h 273246"/>
                <a:gd name="connsiteX29" fmla="*/ 234749 w 298770"/>
                <a:gd name="connsiteY29" fmla="*/ 59754 h 273246"/>
                <a:gd name="connsiteX30" fmla="*/ 247553 w 298770"/>
                <a:gd name="connsiteY30" fmla="*/ 72559 h 273246"/>
                <a:gd name="connsiteX31" fmla="*/ 234749 w 298770"/>
                <a:gd name="connsiteY31" fmla="*/ 85363 h 273246"/>
                <a:gd name="connsiteX32" fmla="*/ 149385 w 298770"/>
                <a:gd name="connsiteY32" fmla="*/ 85363 h 273246"/>
                <a:gd name="connsiteX33" fmla="*/ 136581 w 298770"/>
                <a:gd name="connsiteY33" fmla="*/ 72559 h 273246"/>
                <a:gd name="connsiteX34" fmla="*/ 149385 w 298770"/>
                <a:gd name="connsiteY34" fmla="*/ 110972 h 273246"/>
                <a:gd name="connsiteX35" fmla="*/ 136581 w 298770"/>
                <a:gd name="connsiteY35" fmla="*/ 123777 h 273246"/>
                <a:gd name="connsiteX36" fmla="*/ 149385 w 298770"/>
                <a:gd name="connsiteY36" fmla="*/ 136581 h 273246"/>
                <a:gd name="connsiteX37" fmla="*/ 183531 w 298770"/>
                <a:gd name="connsiteY37" fmla="*/ 136581 h 273246"/>
                <a:gd name="connsiteX38" fmla="*/ 196335 w 298770"/>
                <a:gd name="connsiteY38" fmla="*/ 123777 h 273246"/>
                <a:gd name="connsiteX39" fmla="*/ 183531 w 298770"/>
                <a:gd name="connsiteY39" fmla="*/ 110972 h 273246"/>
                <a:gd name="connsiteX40" fmla="*/ 149385 w 298770"/>
                <a:gd name="connsiteY40" fmla="*/ 110972 h 27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8770" h="273246">
                  <a:moveTo>
                    <a:pt x="89646" y="0"/>
                  </a:moveTo>
                  <a:lnTo>
                    <a:pt x="87908" y="117"/>
                  </a:lnTo>
                  <a:cubicBezTo>
                    <a:pt x="81658" y="965"/>
                    <a:pt x="76841" y="6322"/>
                    <a:pt x="76841" y="12804"/>
                  </a:cubicBezTo>
                  <a:lnTo>
                    <a:pt x="76827" y="229490"/>
                  </a:lnTo>
                  <a:lnTo>
                    <a:pt x="21855" y="174557"/>
                  </a:lnTo>
                  <a:lnTo>
                    <a:pt x="20418" y="173318"/>
                  </a:lnTo>
                  <a:cubicBezTo>
                    <a:pt x="15404" y="169601"/>
                    <a:pt x="8290" y="170018"/>
                    <a:pt x="3747" y="174564"/>
                  </a:cubicBezTo>
                  <a:cubicBezTo>
                    <a:pt x="-1252" y="179568"/>
                    <a:pt x="-1248" y="187674"/>
                    <a:pt x="3754" y="192673"/>
                  </a:cubicBezTo>
                  <a:lnTo>
                    <a:pt x="80645" y="269500"/>
                  </a:lnTo>
                  <a:lnTo>
                    <a:pt x="82082" y="270739"/>
                  </a:lnTo>
                  <a:cubicBezTo>
                    <a:pt x="87096" y="274456"/>
                    <a:pt x="94209" y="274040"/>
                    <a:pt x="98753" y="269493"/>
                  </a:cubicBezTo>
                  <a:lnTo>
                    <a:pt x="175517" y="192666"/>
                  </a:lnTo>
                  <a:lnTo>
                    <a:pt x="176755" y="191229"/>
                  </a:lnTo>
                  <a:cubicBezTo>
                    <a:pt x="180473" y="186215"/>
                    <a:pt x="180056" y="179100"/>
                    <a:pt x="175508" y="174557"/>
                  </a:cubicBezTo>
                  <a:lnTo>
                    <a:pt x="174072" y="173318"/>
                  </a:lnTo>
                  <a:cubicBezTo>
                    <a:pt x="169058" y="169601"/>
                    <a:pt x="161944" y="170018"/>
                    <a:pt x="157399" y="174564"/>
                  </a:cubicBezTo>
                  <a:lnTo>
                    <a:pt x="102436" y="229559"/>
                  </a:lnTo>
                  <a:lnTo>
                    <a:pt x="102450" y="12804"/>
                  </a:lnTo>
                  <a:lnTo>
                    <a:pt x="102333" y="11067"/>
                  </a:lnTo>
                  <a:cubicBezTo>
                    <a:pt x="101486" y="4817"/>
                    <a:pt x="96128" y="0"/>
                    <a:pt x="89646" y="0"/>
                  </a:cubicBezTo>
                  <a:close/>
                  <a:moveTo>
                    <a:pt x="149385" y="8536"/>
                  </a:moveTo>
                  <a:cubicBezTo>
                    <a:pt x="142314" y="8536"/>
                    <a:pt x="136581" y="14269"/>
                    <a:pt x="136581" y="21341"/>
                  </a:cubicBezTo>
                  <a:cubicBezTo>
                    <a:pt x="136581" y="28412"/>
                    <a:pt x="142314" y="34145"/>
                    <a:pt x="149385" y="34145"/>
                  </a:cubicBezTo>
                  <a:lnTo>
                    <a:pt x="285966" y="34145"/>
                  </a:lnTo>
                  <a:cubicBezTo>
                    <a:pt x="293038" y="34145"/>
                    <a:pt x="298771" y="28412"/>
                    <a:pt x="298771" y="21341"/>
                  </a:cubicBezTo>
                  <a:cubicBezTo>
                    <a:pt x="298771" y="14269"/>
                    <a:pt x="293038" y="8536"/>
                    <a:pt x="285966" y="8536"/>
                  </a:cubicBezTo>
                  <a:lnTo>
                    <a:pt x="149385" y="8536"/>
                  </a:lnTo>
                  <a:close/>
                  <a:moveTo>
                    <a:pt x="136581" y="72559"/>
                  </a:moveTo>
                  <a:cubicBezTo>
                    <a:pt x="136581" y="65487"/>
                    <a:pt x="142314" y="59754"/>
                    <a:pt x="149385" y="59754"/>
                  </a:cubicBezTo>
                  <a:lnTo>
                    <a:pt x="234749" y="59754"/>
                  </a:lnTo>
                  <a:cubicBezTo>
                    <a:pt x="241820" y="59754"/>
                    <a:pt x="247553" y="65487"/>
                    <a:pt x="247553" y="72559"/>
                  </a:cubicBezTo>
                  <a:cubicBezTo>
                    <a:pt x="247553" y="79630"/>
                    <a:pt x="241820" y="85363"/>
                    <a:pt x="234749" y="85363"/>
                  </a:cubicBezTo>
                  <a:lnTo>
                    <a:pt x="149385" y="85363"/>
                  </a:lnTo>
                  <a:cubicBezTo>
                    <a:pt x="142314" y="85363"/>
                    <a:pt x="136581" y="79630"/>
                    <a:pt x="136581" y="72559"/>
                  </a:cubicBezTo>
                  <a:close/>
                  <a:moveTo>
                    <a:pt x="149385" y="110972"/>
                  </a:moveTo>
                  <a:cubicBezTo>
                    <a:pt x="142314" y="110972"/>
                    <a:pt x="136581" y="116705"/>
                    <a:pt x="136581" y="123777"/>
                  </a:cubicBezTo>
                  <a:cubicBezTo>
                    <a:pt x="136581" y="130848"/>
                    <a:pt x="142314" y="136581"/>
                    <a:pt x="149385" y="136581"/>
                  </a:cubicBezTo>
                  <a:lnTo>
                    <a:pt x="183531" y="136581"/>
                  </a:lnTo>
                  <a:cubicBezTo>
                    <a:pt x="190602" y="136581"/>
                    <a:pt x="196335" y="130848"/>
                    <a:pt x="196335" y="123777"/>
                  </a:cubicBezTo>
                  <a:cubicBezTo>
                    <a:pt x="196335" y="116705"/>
                    <a:pt x="190602" y="110972"/>
                    <a:pt x="183531" y="110972"/>
                  </a:cubicBezTo>
                  <a:lnTo>
                    <a:pt x="149385" y="110972"/>
                  </a:lnTo>
                  <a:close/>
                </a:path>
              </a:pathLst>
            </a:custGeom>
            <a:gradFill>
              <a:gsLst>
                <a:gs pos="0">
                  <a:srgbClr val="0078D4"/>
                </a:gs>
                <a:gs pos="100000">
                  <a:schemeClr val="accent3"/>
                </a:gs>
              </a:gsLst>
              <a:lin ang="2700000" scaled="0"/>
            </a:gradFill>
            <a:ln w="1706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5" name="Group 4" descr="Cloud for Sustainability API&#10;available November 1 for partners and customers to access Emissions Impact Dashboard data&#10;aka.ms/sustainabilityAPI ">
            <a:extLst>
              <a:ext uri="{FF2B5EF4-FFF2-40B4-BE49-F238E27FC236}">
                <a16:creationId xmlns:a16="http://schemas.microsoft.com/office/drawing/2014/main" id="{098A08FE-F7C7-6A01-5FA0-53EA544424C1}"/>
              </a:ext>
            </a:extLst>
          </p:cNvPr>
          <p:cNvGrpSpPr/>
          <p:nvPr/>
        </p:nvGrpSpPr>
        <p:grpSpPr>
          <a:xfrm>
            <a:off x="9105901" y="4154347"/>
            <a:ext cx="2428874" cy="1332046"/>
            <a:chOff x="9105901" y="4154347"/>
            <a:chExt cx="2428874" cy="1332046"/>
          </a:xfrm>
        </p:grpSpPr>
        <p:sp>
          <p:nvSpPr>
            <p:cNvPr id="20" name="Text Placeholder 3">
              <a:extLst>
                <a:ext uri="{FF2B5EF4-FFF2-40B4-BE49-F238E27FC236}">
                  <a16:creationId xmlns:a16="http://schemas.microsoft.com/office/drawing/2014/main" id="{FC0150D6-6CB4-42A8-7888-FC3F78905C88}"/>
                </a:ext>
              </a:extLst>
            </p:cNvPr>
            <p:cNvSpPr txBox="1">
              <a:spLocks/>
            </p:cNvSpPr>
            <p:nvPr/>
          </p:nvSpPr>
          <p:spPr>
            <a:xfrm>
              <a:off x="9105901" y="4589580"/>
              <a:ext cx="2428874" cy="896813"/>
            </a:xfrm>
            <a:prstGeom prst="rect">
              <a:avLst/>
            </a:prstGeom>
          </p:spPr>
          <p:txBody>
            <a:bodyPr vert="horz" wrap="square" lIns="0" tIns="0" rIns="0" bIns="0" rtlCol="0" anchor="t" anchorCtr="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100" b="0" i="0" u="none" strike="noStrike" kern="1200" cap="none" spc="0" normalizeH="0" baseline="0" noProof="0">
                  <a:ln w="3175">
                    <a:noFill/>
                  </a:ln>
                  <a:solidFill>
                    <a:srgbClr val="0078D4"/>
                  </a:solidFill>
                  <a:effectLst/>
                  <a:uLnTx/>
                  <a:uFillTx/>
                  <a:latin typeface="Segoe UI Semibold"/>
                  <a:ea typeface="+mn-ea"/>
                  <a:cs typeface="Segoe UI"/>
                </a:rPr>
                <a:t>Cloud for Sustainability API</a:t>
              </a:r>
              <a:br>
                <a:rPr kumimoji="0" lang="en-US" sz="1100" b="0" i="0" u="none" strike="noStrike" kern="1200" cap="none" spc="0" normalizeH="0" baseline="0" noProof="0">
                  <a:ln w="3175">
                    <a:noFill/>
                  </a:ln>
                  <a:solidFill>
                    <a:srgbClr val="000000"/>
                  </a:solidFill>
                  <a:effectLst/>
                  <a:uLnTx/>
                  <a:uFillTx/>
                  <a:latin typeface="Segoe UI"/>
                  <a:ea typeface="+mn-ea"/>
                  <a:cs typeface="Segoe UI"/>
                </a:rPr>
              </a:br>
              <a:r>
                <a:rPr kumimoji="0" lang="en-US" sz="1100" b="0" i="0" u="none" strike="noStrike" kern="1200" cap="none" spc="0" normalizeH="0" baseline="0" noProof="0">
                  <a:ln w="3175">
                    <a:noFill/>
                  </a:ln>
                  <a:solidFill>
                    <a:srgbClr val="000000"/>
                  </a:solidFill>
                  <a:effectLst/>
                  <a:uLnTx/>
                  <a:uFillTx/>
                  <a:latin typeface="Segoe UI"/>
                  <a:ea typeface="+mn-ea"/>
                  <a:cs typeface="Segoe UI"/>
                </a:rPr>
                <a:t>available November 1 for partners and customers to access Emissions Impact Dashboard data</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100" b="0" i="0" u="none" strike="noStrike" kern="1200" cap="none" spc="0" normalizeH="0" baseline="0" noProof="0">
                  <a:ln w="3175">
                    <a:noFill/>
                  </a:ln>
                  <a:solidFill>
                    <a:srgbClr val="000000"/>
                  </a:solidFill>
                  <a:effectLst/>
                  <a:uLnTx/>
                  <a:uFillTx/>
                  <a:latin typeface="Segoe UI"/>
                  <a:ea typeface="+mn-ea"/>
                  <a:cs typeface="Segoe UI Semibold" panose="020B0702040204020203" pitchFamily="34" charset="0"/>
                  <a:hlinkClick r:id="rId6">
                    <a:extLst>
                      <a:ext uri="{A12FA001-AC4F-418D-AE19-62706E023703}">
                        <ahyp:hlinkClr xmlns:ahyp="http://schemas.microsoft.com/office/drawing/2018/hyperlinkcolor" val="tx"/>
                      </a:ext>
                    </a:extLst>
                  </a:hlinkClick>
                </a:rPr>
                <a:t>aka.ms/sustainabilityAPI</a:t>
              </a:r>
              <a:r>
                <a:rPr kumimoji="0" lang="en-US" sz="1100" b="0" i="0" u="none" strike="noStrike" kern="1200" cap="none" spc="0" normalizeH="0" baseline="0" noProof="0">
                  <a:ln w="3175">
                    <a:noFill/>
                  </a:ln>
                  <a:solidFill>
                    <a:srgbClr val="000000"/>
                  </a:solidFill>
                  <a:effectLst/>
                  <a:uLnTx/>
                  <a:uFillTx/>
                  <a:latin typeface="Segoe UI"/>
                  <a:ea typeface="+mn-ea"/>
                  <a:cs typeface="Segoe UI Semibold" panose="020B0702040204020203" pitchFamily="34" charset="0"/>
                </a:rPr>
                <a:t> </a:t>
              </a:r>
            </a:p>
          </p:txBody>
        </p:sp>
        <p:sp>
          <p:nvSpPr>
            <p:cNvPr id="21" name="Graphic 20">
              <a:extLst>
                <a:ext uri="{FF2B5EF4-FFF2-40B4-BE49-F238E27FC236}">
                  <a16:creationId xmlns:a16="http://schemas.microsoft.com/office/drawing/2014/main" id="{FEA589EA-13CA-C336-926A-C123B1001BE8}"/>
                </a:ext>
              </a:extLst>
            </p:cNvPr>
            <p:cNvSpPr/>
            <p:nvPr/>
          </p:nvSpPr>
          <p:spPr>
            <a:xfrm>
              <a:off x="9128761" y="4154347"/>
              <a:ext cx="320040" cy="320040"/>
            </a:xfrm>
            <a:custGeom>
              <a:avLst/>
              <a:gdLst>
                <a:gd name="connsiteX0" fmla="*/ 252889 w 320040"/>
                <a:gd name="connsiteY0" fmla="*/ 0 h 320040"/>
                <a:gd name="connsiteX1" fmla="*/ 278428 w 320040"/>
                <a:gd name="connsiteY1" fmla="*/ 5358 h 320040"/>
                <a:gd name="connsiteX2" fmla="*/ 299859 w 320040"/>
                <a:gd name="connsiteY2" fmla="*/ 20003 h 320040"/>
                <a:gd name="connsiteX3" fmla="*/ 314504 w 320040"/>
                <a:gd name="connsiteY3" fmla="*/ 41434 h 320040"/>
                <a:gd name="connsiteX4" fmla="*/ 320040 w 320040"/>
                <a:gd name="connsiteY4" fmla="*/ 67151 h 320040"/>
                <a:gd name="connsiteX5" fmla="*/ 320040 w 320040"/>
                <a:gd name="connsiteY5" fmla="*/ 252889 h 320040"/>
                <a:gd name="connsiteX6" fmla="*/ 314682 w 320040"/>
                <a:gd name="connsiteY6" fmla="*/ 278428 h 320040"/>
                <a:gd name="connsiteX7" fmla="*/ 300038 w 320040"/>
                <a:gd name="connsiteY7" fmla="*/ 299859 h 320040"/>
                <a:gd name="connsiteX8" fmla="*/ 278606 w 320040"/>
                <a:gd name="connsiteY8" fmla="*/ 314504 h 320040"/>
                <a:gd name="connsiteX9" fmla="*/ 252889 w 320040"/>
                <a:gd name="connsiteY9" fmla="*/ 320040 h 320040"/>
                <a:gd name="connsiteX10" fmla="*/ 67151 w 320040"/>
                <a:gd name="connsiteY10" fmla="*/ 320040 h 320040"/>
                <a:gd name="connsiteX11" fmla="*/ 41612 w 320040"/>
                <a:gd name="connsiteY11" fmla="*/ 314682 h 320040"/>
                <a:gd name="connsiteX12" fmla="*/ 20181 w 320040"/>
                <a:gd name="connsiteY12" fmla="*/ 300038 h 320040"/>
                <a:gd name="connsiteX13" fmla="*/ 5536 w 320040"/>
                <a:gd name="connsiteY13" fmla="*/ 278606 h 320040"/>
                <a:gd name="connsiteX14" fmla="*/ 0 w 320040"/>
                <a:gd name="connsiteY14" fmla="*/ 252889 h 320040"/>
                <a:gd name="connsiteX15" fmla="*/ 0 w 320040"/>
                <a:gd name="connsiteY15" fmla="*/ 67151 h 320040"/>
                <a:gd name="connsiteX16" fmla="*/ 5358 w 320040"/>
                <a:gd name="connsiteY16" fmla="*/ 41612 h 320040"/>
                <a:gd name="connsiteX17" fmla="*/ 20003 w 320040"/>
                <a:gd name="connsiteY17" fmla="*/ 20181 h 320040"/>
                <a:gd name="connsiteX18" fmla="*/ 41434 w 320040"/>
                <a:gd name="connsiteY18" fmla="*/ 5536 h 320040"/>
                <a:gd name="connsiteX19" fmla="*/ 67151 w 320040"/>
                <a:gd name="connsiteY19" fmla="*/ 0 h 320040"/>
                <a:gd name="connsiteX20" fmla="*/ 252889 w 320040"/>
                <a:gd name="connsiteY20" fmla="*/ 0 h 320040"/>
                <a:gd name="connsiteX21" fmla="*/ 67687 w 320040"/>
                <a:gd name="connsiteY21" fmla="*/ 22860 h 320040"/>
                <a:gd name="connsiteX22" fmla="*/ 50363 w 320040"/>
                <a:gd name="connsiteY22" fmla="*/ 26610 h 320040"/>
                <a:gd name="connsiteX23" fmla="*/ 36076 w 320040"/>
                <a:gd name="connsiteY23" fmla="*/ 36612 h 320040"/>
                <a:gd name="connsiteX24" fmla="*/ 26432 w 320040"/>
                <a:gd name="connsiteY24" fmla="*/ 51078 h 320040"/>
                <a:gd name="connsiteX25" fmla="*/ 22860 w 320040"/>
                <a:gd name="connsiteY25" fmla="*/ 68580 h 320040"/>
                <a:gd name="connsiteX26" fmla="*/ 297180 w 320040"/>
                <a:gd name="connsiteY26" fmla="*/ 68580 h 320040"/>
                <a:gd name="connsiteX27" fmla="*/ 297180 w 320040"/>
                <a:gd name="connsiteY27" fmla="*/ 67687 h 320040"/>
                <a:gd name="connsiteX28" fmla="*/ 293608 w 320040"/>
                <a:gd name="connsiteY28" fmla="*/ 50721 h 320040"/>
                <a:gd name="connsiteX29" fmla="*/ 283785 w 320040"/>
                <a:gd name="connsiteY29" fmla="*/ 36433 h 320040"/>
                <a:gd name="connsiteX30" fmla="*/ 269498 w 320040"/>
                <a:gd name="connsiteY30" fmla="*/ 26610 h 320040"/>
                <a:gd name="connsiteX31" fmla="*/ 252353 w 320040"/>
                <a:gd name="connsiteY31" fmla="*/ 22860 h 320040"/>
                <a:gd name="connsiteX32" fmla="*/ 67687 w 320040"/>
                <a:gd name="connsiteY32" fmla="*/ 22860 h 320040"/>
                <a:gd name="connsiteX33" fmla="*/ 252353 w 320040"/>
                <a:gd name="connsiteY33" fmla="*/ 297180 h 320040"/>
                <a:gd name="connsiteX34" fmla="*/ 269319 w 320040"/>
                <a:gd name="connsiteY34" fmla="*/ 293608 h 320040"/>
                <a:gd name="connsiteX35" fmla="*/ 283607 w 320040"/>
                <a:gd name="connsiteY35" fmla="*/ 283785 h 320040"/>
                <a:gd name="connsiteX36" fmla="*/ 293430 w 320040"/>
                <a:gd name="connsiteY36" fmla="*/ 269498 h 320040"/>
                <a:gd name="connsiteX37" fmla="*/ 297180 w 320040"/>
                <a:gd name="connsiteY37" fmla="*/ 252353 h 320040"/>
                <a:gd name="connsiteX38" fmla="*/ 297180 w 320040"/>
                <a:gd name="connsiteY38" fmla="*/ 91440 h 320040"/>
                <a:gd name="connsiteX39" fmla="*/ 22860 w 320040"/>
                <a:gd name="connsiteY39" fmla="*/ 91440 h 320040"/>
                <a:gd name="connsiteX40" fmla="*/ 22860 w 320040"/>
                <a:gd name="connsiteY40" fmla="*/ 252353 h 320040"/>
                <a:gd name="connsiteX41" fmla="*/ 26432 w 320040"/>
                <a:gd name="connsiteY41" fmla="*/ 269319 h 320040"/>
                <a:gd name="connsiteX42" fmla="*/ 36255 w 320040"/>
                <a:gd name="connsiteY42" fmla="*/ 283607 h 320040"/>
                <a:gd name="connsiteX43" fmla="*/ 50542 w 320040"/>
                <a:gd name="connsiteY43" fmla="*/ 293430 h 320040"/>
                <a:gd name="connsiteX44" fmla="*/ 67687 w 320040"/>
                <a:gd name="connsiteY44" fmla="*/ 297180 h 320040"/>
                <a:gd name="connsiteX45" fmla="*/ 252353 w 320040"/>
                <a:gd name="connsiteY45" fmla="*/ 297180 h 320040"/>
                <a:gd name="connsiteX46" fmla="*/ 68580 w 320040"/>
                <a:gd name="connsiteY46" fmla="*/ 160020 h 320040"/>
                <a:gd name="connsiteX47" fmla="*/ 70366 w 320040"/>
                <a:gd name="connsiteY47" fmla="*/ 151090 h 320040"/>
                <a:gd name="connsiteX48" fmla="*/ 75188 w 320040"/>
                <a:gd name="connsiteY48" fmla="*/ 143947 h 320040"/>
                <a:gd name="connsiteX49" fmla="*/ 82510 w 320040"/>
                <a:gd name="connsiteY49" fmla="*/ 138946 h 320040"/>
                <a:gd name="connsiteX50" fmla="*/ 91619 w 320040"/>
                <a:gd name="connsiteY50" fmla="*/ 137160 h 320040"/>
                <a:gd name="connsiteX51" fmla="*/ 100548 w 320040"/>
                <a:gd name="connsiteY51" fmla="*/ 138946 h 320040"/>
                <a:gd name="connsiteX52" fmla="*/ 107692 w 320040"/>
                <a:gd name="connsiteY52" fmla="*/ 143768 h 320040"/>
                <a:gd name="connsiteX53" fmla="*/ 112514 w 320040"/>
                <a:gd name="connsiteY53" fmla="*/ 150912 h 320040"/>
                <a:gd name="connsiteX54" fmla="*/ 114300 w 320040"/>
                <a:gd name="connsiteY54" fmla="*/ 159841 h 320040"/>
                <a:gd name="connsiteX55" fmla="*/ 112514 w 320040"/>
                <a:gd name="connsiteY55" fmla="*/ 168771 h 320040"/>
                <a:gd name="connsiteX56" fmla="*/ 107692 w 320040"/>
                <a:gd name="connsiteY56" fmla="*/ 176093 h 320040"/>
                <a:gd name="connsiteX57" fmla="*/ 100370 w 320040"/>
                <a:gd name="connsiteY57" fmla="*/ 181094 h 320040"/>
                <a:gd name="connsiteX58" fmla="*/ 91440 w 320040"/>
                <a:gd name="connsiteY58" fmla="*/ 182880 h 320040"/>
                <a:gd name="connsiteX59" fmla="*/ 82510 w 320040"/>
                <a:gd name="connsiteY59" fmla="*/ 181094 h 320040"/>
                <a:gd name="connsiteX60" fmla="*/ 75188 w 320040"/>
                <a:gd name="connsiteY60" fmla="*/ 176272 h 320040"/>
                <a:gd name="connsiteX61" fmla="*/ 70366 w 320040"/>
                <a:gd name="connsiteY61" fmla="*/ 169128 h 320040"/>
                <a:gd name="connsiteX62" fmla="*/ 68580 w 320040"/>
                <a:gd name="connsiteY62" fmla="*/ 160020 h 320040"/>
                <a:gd name="connsiteX63" fmla="*/ 137160 w 320040"/>
                <a:gd name="connsiteY63" fmla="*/ 160020 h 320040"/>
                <a:gd name="connsiteX64" fmla="*/ 138946 w 320040"/>
                <a:gd name="connsiteY64" fmla="*/ 151090 h 320040"/>
                <a:gd name="connsiteX65" fmla="*/ 143768 w 320040"/>
                <a:gd name="connsiteY65" fmla="*/ 143947 h 320040"/>
                <a:gd name="connsiteX66" fmla="*/ 151090 w 320040"/>
                <a:gd name="connsiteY66" fmla="*/ 138946 h 320040"/>
                <a:gd name="connsiteX67" fmla="*/ 160199 w 320040"/>
                <a:gd name="connsiteY67" fmla="*/ 137160 h 320040"/>
                <a:gd name="connsiteX68" fmla="*/ 169128 w 320040"/>
                <a:gd name="connsiteY68" fmla="*/ 138946 h 320040"/>
                <a:gd name="connsiteX69" fmla="*/ 176272 w 320040"/>
                <a:gd name="connsiteY69" fmla="*/ 143768 h 320040"/>
                <a:gd name="connsiteX70" fmla="*/ 181094 w 320040"/>
                <a:gd name="connsiteY70" fmla="*/ 150912 h 320040"/>
                <a:gd name="connsiteX71" fmla="*/ 182880 w 320040"/>
                <a:gd name="connsiteY71" fmla="*/ 159841 h 320040"/>
                <a:gd name="connsiteX72" fmla="*/ 181094 w 320040"/>
                <a:gd name="connsiteY72" fmla="*/ 168771 h 320040"/>
                <a:gd name="connsiteX73" fmla="*/ 176272 w 320040"/>
                <a:gd name="connsiteY73" fmla="*/ 176093 h 320040"/>
                <a:gd name="connsiteX74" fmla="*/ 168950 w 320040"/>
                <a:gd name="connsiteY74" fmla="*/ 181094 h 320040"/>
                <a:gd name="connsiteX75" fmla="*/ 160020 w 320040"/>
                <a:gd name="connsiteY75" fmla="*/ 182880 h 320040"/>
                <a:gd name="connsiteX76" fmla="*/ 151090 w 320040"/>
                <a:gd name="connsiteY76" fmla="*/ 181094 h 320040"/>
                <a:gd name="connsiteX77" fmla="*/ 143768 w 320040"/>
                <a:gd name="connsiteY77" fmla="*/ 176272 h 320040"/>
                <a:gd name="connsiteX78" fmla="*/ 138946 w 320040"/>
                <a:gd name="connsiteY78" fmla="*/ 169128 h 320040"/>
                <a:gd name="connsiteX79" fmla="*/ 137160 w 320040"/>
                <a:gd name="connsiteY79" fmla="*/ 160020 h 320040"/>
                <a:gd name="connsiteX80" fmla="*/ 251460 w 320040"/>
                <a:gd name="connsiteY80" fmla="*/ 159841 h 320040"/>
                <a:gd name="connsiteX81" fmla="*/ 249674 w 320040"/>
                <a:gd name="connsiteY81" fmla="*/ 168771 h 320040"/>
                <a:gd name="connsiteX82" fmla="*/ 244852 w 320040"/>
                <a:gd name="connsiteY82" fmla="*/ 176093 h 320040"/>
                <a:gd name="connsiteX83" fmla="*/ 237530 w 320040"/>
                <a:gd name="connsiteY83" fmla="*/ 181094 h 320040"/>
                <a:gd name="connsiteX84" fmla="*/ 228600 w 320040"/>
                <a:gd name="connsiteY84" fmla="*/ 182880 h 320040"/>
                <a:gd name="connsiteX85" fmla="*/ 219670 w 320040"/>
                <a:gd name="connsiteY85" fmla="*/ 181094 h 320040"/>
                <a:gd name="connsiteX86" fmla="*/ 212348 w 320040"/>
                <a:gd name="connsiteY86" fmla="*/ 176272 h 320040"/>
                <a:gd name="connsiteX87" fmla="*/ 207526 w 320040"/>
                <a:gd name="connsiteY87" fmla="*/ 169128 h 320040"/>
                <a:gd name="connsiteX88" fmla="*/ 205740 w 320040"/>
                <a:gd name="connsiteY88" fmla="*/ 160020 h 320040"/>
                <a:gd name="connsiteX89" fmla="*/ 207526 w 320040"/>
                <a:gd name="connsiteY89" fmla="*/ 151090 h 320040"/>
                <a:gd name="connsiteX90" fmla="*/ 212348 w 320040"/>
                <a:gd name="connsiteY90" fmla="*/ 143947 h 320040"/>
                <a:gd name="connsiteX91" fmla="*/ 219670 w 320040"/>
                <a:gd name="connsiteY91" fmla="*/ 138946 h 320040"/>
                <a:gd name="connsiteX92" fmla="*/ 228779 w 320040"/>
                <a:gd name="connsiteY92" fmla="*/ 137160 h 320040"/>
                <a:gd name="connsiteX93" fmla="*/ 237708 w 320040"/>
                <a:gd name="connsiteY93" fmla="*/ 138946 h 320040"/>
                <a:gd name="connsiteX94" fmla="*/ 244852 w 320040"/>
                <a:gd name="connsiteY94" fmla="*/ 143768 h 320040"/>
                <a:gd name="connsiteX95" fmla="*/ 249674 w 320040"/>
                <a:gd name="connsiteY95" fmla="*/ 150912 h 320040"/>
                <a:gd name="connsiteX96" fmla="*/ 251460 w 320040"/>
                <a:gd name="connsiteY96" fmla="*/ 159841 h 320040"/>
                <a:gd name="connsiteX97" fmla="*/ 114300 w 320040"/>
                <a:gd name="connsiteY97" fmla="*/ 228600 h 320040"/>
                <a:gd name="connsiteX98" fmla="*/ 112514 w 320040"/>
                <a:gd name="connsiteY98" fmla="*/ 237530 h 320040"/>
                <a:gd name="connsiteX99" fmla="*/ 107692 w 320040"/>
                <a:gd name="connsiteY99" fmla="*/ 244673 h 320040"/>
                <a:gd name="connsiteX100" fmla="*/ 100370 w 320040"/>
                <a:gd name="connsiteY100" fmla="*/ 249674 h 320040"/>
                <a:gd name="connsiteX101" fmla="*/ 91261 w 320040"/>
                <a:gd name="connsiteY101" fmla="*/ 251460 h 320040"/>
                <a:gd name="connsiteX102" fmla="*/ 82332 w 320040"/>
                <a:gd name="connsiteY102" fmla="*/ 249674 h 320040"/>
                <a:gd name="connsiteX103" fmla="*/ 75188 w 320040"/>
                <a:gd name="connsiteY103" fmla="*/ 244852 h 320040"/>
                <a:gd name="connsiteX104" fmla="*/ 70366 w 320040"/>
                <a:gd name="connsiteY104" fmla="*/ 237708 h 320040"/>
                <a:gd name="connsiteX105" fmla="*/ 68580 w 320040"/>
                <a:gd name="connsiteY105" fmla="*/ 228779 h 320040"/>
                <a:gd name="connsiteX106" fmla="*/ 70366 w 320040"/>
                <a:gd name="connsiteY106" fmla="*/ 219849 h 320040"/>
                <a:gd name="connsiteX107" fmla="*/ 75188 w 320040"/>
                <a:gd name="connsiteY107" fmla="*/ 212527 h 320040"/>
                <a:gd name="connsiteX108" fmla="*/ 82510 w 320040"/>
                <a:gd name="connsiteY108" fmla="*/ 207526 h 320040"/>
                <a:gd name="connsiteX109" fmla="*/ 91440 w 320040"/>
                <a:gd name="connsiteY109" fmla="*/ 205740 h 320040"/>
                <a:gd name="connsiteX110" fmla="*/ 100370 w 320040"/>
                <a:gd name="connsiteY110" fmla="*/ 207526 h 320040"/>
                <a:gd name="connsiteX111" fmla="*/ 107692 w 320040"/>
                <a:gd name="connsiteY111" fmla="*/ 212348 h 320040"/>
                <a:gd name="connsiteX112" fmla="*/ 112514 w 320040"/>
                <a:gd name="connsiteY112" fmla="*/ 219492 h 320040"/>
                <a:gd name="connsiteX113" fmla="*/ 114300 w 320040"/>
                <a:gd name="connsiteY113" fmla="*/ 228600 h 320040"/>
                <a:gd name="connsiteX114" fmla="*/ 182880 w 320040"/>
                <a:gd name="connsiteY114" fmla="*/ 228600 h 320040"/>
                <a:gd name="connsiteX115" fmla="*/ 181094 w 320040"/>
                <a:gd name="connsiteY115" fmla="*/ 237530 h 320040"/>
                <a:gd name="connsiteX116" fmla="*/ 176272 w 320040"/>
                <a:gd name="connsiteY116" fmla="*/ 244673 h 320040"/>
                <a:gd name="connsiteX117" fmla="*/ 168950 w 320040"/>
                <a:gd name="connsiteY117" fmla="*/ 249674 h 320040"/>
                <a:gd name="connsiteX118" fmla="*/ 159841 w 320040"/>
                <a:gd name="connsiteY118" fmla="*/ 251460 h 320040"/>
                <a:gd name="connsiteX119" fmla="*/ 150912 w 320040"/>
                <a:gd name="connsiteY119" fmla="*/ 249674 h 320040"/>
                <a:gd name="connsiteX120" fmla="*/ 143768 w 320040"/>
                <a:gd name="connsiteY120" fmla="*/ 244852 h 320040"/>
                <a:gd name="connsiteX121" fmla="*/ 138946 w 320040"/>
                <a:gd name="connsiteY121" fmla="*/ 237708 h 320040"/>
                <a:gd name="connsiteX122" fmla="*/ 137160 w 320040"/>
                <a:gd name="connsiteY122" fmla="*/ 228779 h 320040"/>
                <a:gd name="connsiteX123" fmla="*/ 138946 w 320040"/>
                <a:gd name="connsiteY123" fmla="*/ 219849 h 320040"/>
                <a:gd name="connsiteX124" fmla="*/ 143768 w 320040"/>
                <a:gd name="connsiteY124" fmla="*/ 212527 h 320040"/>
                <a:gd name="connsiteX125" fmla="*/ 151090 w 320040"/>
                <a:gd name="connsiteY125" fmla="*/ 207526 h 320040"/>
                <a:gd name="connsiteX126" fmla="*/ 160020 w 320040"/>
                <a:gd name="connsiteY126" fmla="*/ 205740 h 320040"/>
                <a:gd name="connsiteX127" fmla="*/ 168950 w 320040"/>
                <a:gd name="connsiteY127" fmla="*/ 207526 h 320040"/>
                <a:gd name="connsiteX128" fmla="*/ 176272 w 320040"/>
                <a:gd name="connsiteY128" fmla="*/ 212348 h 320040"/>
                <a:gd name="connsiteX129" fmla="*/ 181094 w 320040"/>
                <a:gd name="connsiteY129" fmla="*/ 219492 h 320040"/>
                <a:gd name="connsiteX130" fmla="*/ 182880 w 320040"/>
                <a:gd name="connsiteY130" fmla="*/ 228600 h 32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320040" h="320040">
                  <a:moveTo>
                    <a:pt x="252889" y="0"/>
                  </a:moveTo>
                  <a:cubicBezTo>
                    <a:pt x="261818" y="0"/>
                    <a:pt x="270332" y="1786"/>
                    <a:pt x="278428" y="5358"/>
                  </a:cubicBezTo>
                  <a:cubicBezTo>
                    <a:pt x="286523" y="8930"/>
                    <a:pt x="293667" y="13811"/>
                    <a:pt x="299859" y="20003"/>
                  </a:cubicBezTo>
                  <a:cubicBezTo>
                    <a:pt x="306051" y="26194"/>
                    <a:pt x="310932" y="33338"/>
                    <a:pt x="314504" y="41434"/>
                  </a:cubicBezTo>
                  <a:cubicBezTo>
                    <a:pt x="318075" y="49530"/>
                    <a:pt x="319920" y="58102"/>
                    <a:pt x="320040" y="67151"/>
                  </a:cubicBezTo>
                  <a:lnTo>
                    <a:pt x="320040" y="252889"/>
                  </a:lnTo>
                  <a:cubicBezTo>
                    <a:pt x="320040" y="261818"/>
                    <a:pt x="318254" y="270332"/>
                    <a:pt x="314682" y="278428"/>
                  </a:cubicBezTo>
                  <a:cubicBezTo>
                    <a:pt x="311110" y="286523"/>
                    <a:pt x="306229" y="293667"/>
                    <a:pt x="300038" y="299859"/>
                  </a:cubicBezTo>
                  <a:cubicBezTo>
                    <a:pt x="293846" y="306051"/>
                    <a:pt x="286702" y="310932"/>
                    <a:pt x="278606" y="314504"/>
                  </a:cubicBezTo>
                  <a:cubicBezTo>
                    <a:pt x="270511" y="318075"/>
                    <a:pt x="261938" y="319920"/>
                    <a:pt x="252889" y="320040"/>
                  </a:cubicBezTo>
                  <a:lnTo>
                    <a:pt x="67151" y="320040"/>
                  </a:lnTo>
                  <a:cubicBezTo>
                    <a:pt x="58222" y="320040"/>
                    <a:pt x="49709" y="318254"/>
                    <a:pt x="41612" y="314682"/>
                  </a:cubicBezTo>
                  <a:cubicBezTo>
                    <a:pt x="33516" y="311110"/>
                    <a:pt x="26372" y="306229"/>
                    <a:pt x="20181" y="300038"/>
                  </a:cubicBezTo>
                  <a:cubicBezTo>
                    <a:pt x="13990" y="293846"/>
                    <a:pt x="9108" y="286702"/>
                    <a:pt x="5536" y="278606"/>
                  </a:cubicBezTo>
                  <a:cubicBezTo>
                    <a:pt x="1965" y="270511"/>
                    <a:pt x="119" y="261938"/>
                    <a:pt x="0" y="252889"/>
                  </a:cubicBezTo>
                  <a:lnTo>
                    <a:pt x="0" y="67151"/>
                  </a:lnTo>
                  <a:cubicBezTo>
                    <a:pt x="0" y="58222"/>
                    <a:pt x="1786" y="49709"/>
                    <a:pt x="5358" y="41612"/>
                  </a:cubicBezTo>
                  <a:cubicBezTo>
                    <a:pt x="8930" y="33516"/>
                    <a:pt x="13811" y="26372"/>
                    <a:pt x="20003" y="20181"/>
                  </a:cubicBezTo>
                  <a:cubicBezTo>
                    <a:pt x="26194" y="13990"/>
                    <a:pt x="33338" y="9108"/>
                    <a:pt x="41434" y="5536"/>
                  </a:cubicBezTo>
                  <a:cubicBezTo>
                    <a:pt x="49530" y="1965"/>
                    <a:pt x="58102" y="119"/>
                    <a:pt x="67151" y="0"/>
                  </a:cubicBezTo>
                  <a:lnTo>
                    <a:pt x="252889" y="0"/>
                  </a:lnTo>
                  <a:close/>
                  <a:moveTo>
                    <a:pt x="67687" y="22860"/>
                  </a:moveTo>
                  <a:cubicBezTo>
                    <a:pt x="61615" y="22860"/>
                    <a:pt x="55840" y="24110"/>
                    <a:pt x="50363" y="26610"/>
                  </a:cubicBezTo>
                  <a:cubicBezTo>
                    <a:pt x="44887" y="29111"/>
                    <a:pt x="40124" y="32445"/>
                    <a:pt x="36076" y="36612"/>
                  </a:cubicBezTo>
                  <a:cubicBezTo>
                    <a:pt x="32028" y="40779"/>
                    <a:pt x="28813" y="45601"/>
                    <a:pt x="26432" y="51078"/>
                  </a:cubicBezTo>
                  <a:cubicBezTo>
                    <a:pt x="24051" y="56555"/>
                    <a:pt x="22860" y="62389"/>
                    <a:pt x="22860" y="68580"/>
                  </a:cubicBezTo>
                  <a:lnTo>
                    <a:pt x="297180" y="68580"/>
                  </a:lnTo>
                  <a:lnTo>
                    <a:pt x="297180" y="67687"/>
                  </a:lnTo>
                  <a:cubicBezTo>
                    <a:pt x="297180" y="61734"/>
                    <a:pt x="295989" y="56078"/>
                    <a:pt x="293608" y="50721"/>
                  </a:cubicBezTo>
                  <a:cubicBezTo>
                    <a:pt x="291227" y="45363"/>
                    <a:pt x="287952" y="40600"/>
                    <a:pt x="283785" y="36433"/>
                  </a:cubicBezTo>
                  <a:cubicBezTo>
                    <a:pt x="279619" y="32266"/>
                    <a:pt x="274856" y="28992"/>
                    <a:pt x="269498" y="26610"/>
                  </a:cubicBezTo>
                  <a:cubicBezTo>
                    <a:pt x="264140" y="24229"/>
                    <a:pt x="258425" y="22979"/>
                    <a:pt x="252353" y="22860"/>
                  </a:cubicBezTo>
                  <a:lnTo>
                    <a:pt x="67687" y="22860"/>
                  </a:lnTo>
                  <a:close/>
                  <a:moveTo>
                    <a:pt x="252353" y="297180"/>
                  </a:moveTo>
                  <a:cubicBezTo>
                    <a:pt x="258305" y="297180"/>
                    <a:pt x="263962" y="295989"/>
                    <a:pt x="269319" y="293608"/>
                  </a:cubicBezTo>
                  <a:cubicBezTo>
                    <a:pt x="274677" y="291227"/>
                    <a:pt x="279440" y="287952"/>
                    <a:pt x="283607" y="283785"/>
                  </a:cubicBezTo>
                  <a:cubicBezTo>
                    <a:pt x="287773" y="279619"/>
                    <a:pt x="291049" y="274856"/>
                    <a:pt x="293430" y="269498"/>
                  </a:cubicBezTo>
                  <a:cubicBezTo>
                    <a:pt x="295810" y="264140"/>
                    <a:pt x="297060" y="258425"/>
                    <a:pt x="297180" y="252353"/>
                  </a:cubicBezTo>
                  <a:lnTo>
                    <a:pt x="297180" y="91440"/>
                  </a:lnTo>
                  <a:lnTo>
                    <a:pt x="22860" y="91440"/>
                  </a:lnTo>
                  <a:lnTo>
                    <a:pt x="22860" y="252353"/>
                  </a:lnTo>
                  <a:cubicBezTo>
                    <a:pt x="22860" y="258305"/>
                    <a:pt x="24051" y="263962"/>
                    <a:pt x="26432" y="269319"/>
                  </a:cubicBezTo>
                  <a:cubicBezTo>
                    <a:pt x="28813" y="274677"/>
                    <a:pt x="32087" y="279440"/>
                    <a:pt x="36255" y="283607"/>
                  </a:cubicBezTo>
                  <a:cubicBezTo>
                    <a:pt x="40422" y="287773"/>
                    <a:pt x="45184" y="291049"/>
                    <a:pt x="50542" y="293430"/>
                  </a:cubicBezTo>
                  <a:cubicBezTo>
                    <a:pt x="55900" y="295810"/>
                    <a:pt x="61615" y="297060"/>
                    <a:pt x="67687" y="297180"/>
                  </a:cubicBezTo>
                  <a:lnTo>
                    <a:pt x="252353" y="297180"/>
                  </a:lnTo>
                  <a:close/>
                  <a:moveTo>
                    <a:pt x="68580" y="160020"/>
                  </a:moveTo>
                  <a:cubicBezTo>
                    <a:pt x="68580" y="156805"/>
                    <a:pt x="69175" y="153829"/>
                    <a:pt x="70366" y="151090"/>
                  </a:cubicBezTo>
                  <a:cubicBezTo>
                    <a:pt x="71557" y="148352"/>
                    <a:pt x="73164" y="145971"/>
                    <a:pt x="75188" y="143947"/>
                  </a:cubicBezTo>
                  <a:cubicBezTo>
                    <a:pt x="77212" y="141923"/>
                    <a:pt x="79653" y="140256"/>
                    <a:pt x="82510" y="138946"/>
                  </a:cubicBezTo>
                  <a:cubicBezTo>
                    <a:pt x="85368" y="137636"/>
                    <a:pt x="88404" y="137041"/>
                    <a:pt x="91619" y="137160"/>
                  </a:cubicBezTo>
                  <a:cubicBezTo>
                    <a:pt x="94833" y="137160"/>
                    <a:pt x="97810" y="137755"/>
                    <a:pt x="100548" y="138946"/>
                  </a:cubicBezTo>
                  <a:cubicBezTo>
                    <a:pt x="103287" y="140137"/>
                    <a:pt x="105668" y="141744"/>
                    <a:pt x="107692" y="143768"/>
                  </a:cubicBezTo>
                  <a:cubicBezTo>
                    <a:pt x="109716" y="145792"/>
                    <a:pt x="111323" y="148173"/>
                    <a:pt x="112514" y="150912"/>
                  </a:cubicBezTo>
                  <a:cubicBezTo>
                    <a:pt x="113705" y="153650"/>
                    <a:pt x="114300" y="156627"/>
                    <a:pt x="114300" y="159841"/>
                  </a:cubicBezTo>
                  <a:cubicBezTo>
                    <a:pt x="114300" y="163056"/>
                    <a:pt x="113705" y="166033"/>
                    <a:pt x="112514" y="168771"/>
                  </a:cubicBezTo>
                  <a:cubicBezTo>
                    <a:pt x="111323" y="171509"/>
                    <a:pt x="109716" y="173950"/>
                    <a:pt x="107692" y="176093"/>
                  </a:cubicBezTo>
                  <a:cubicBezTo>
                    <a:pt x="105668" y="178237"/>
                    <a:pt x="103227" y="179903"/>
                    <a:pt x="100370" y="181094"/>
                  </a:cubicBezTo>
                  <a:cubicBezTo>
                    <a:pt x="97512" y="182285"/>
                    <a:pt x="94536" y="182880"/>
                    <a:pt x="91440" y="182880"/>
                  </a:cubicBezTo>
                  <a:cubicBezTo>
                    <a:pt x="88225" y="182880"/>
                    <a:pt x="85249" y="182285"/>
                    <a:pt x="82510" y="181094"/>
                  </a:cubicBezTo>
                  <a:cubicBezTo>
                    <a:pt x="79772" y="179903"/>
                    <a:pt x="77331" y="178295"/>
                    <a:pt x="75188" y="176272"/>
                  </a:cubicBezTo>
                  <a:cubicBezTo>
                    <a:pt x="73045" y="174249"/>
                    <a:pt x="71438" y="171866"/>
                    <a:pt x="70366" y="169128"/>
                  </a:cubicBezTo>
                  <a:cubicBezTo>
                    <a:pt x="69294" y="166390"/>
                    <a:pt x="68699" y="163354"/>
                    <a:pt x="68580" y="160020"/>
                  </a:cubicBezTo>
                  <a:close/>
                  <a:moveTo>
                    <a:pt x="137160" y="160020"/>
                  </a:moveTo>
                  <a:cubicBezTo>
                    <a:pt x="137160" y="156805"/>
                    <a:pt x="137755" y="153829"/>
                    <a:pt x="138946" y="151090"/>
                  </a:cubicBezTo>
                  <a:cubicBezTo>
                    <a:pt x="140137" y="148352"/>
                    <a:pt x="141744" y="145971"/>
                    <a:pt x="143768" y="143947"/>
                  </a:cubicBezTo>
                  <a:cubicBezTo>
                    <a:pt x="145792" y="141923"/>
                    <a:pt x="148233" y="140256"/>
                    <a:pt x="151090" y="138946"/>
                  </a:cubicBezTo>
                  <a:cubicBezTo>
                    <a:pt x="153948" y="137636"/>
                    <a:pt x="156984" y="137041"/>
                    <a:pt x="160199" y="137160"/>
                  </a:cubicBezTo>
                  <a:cubicBezTo>
                    <a:pt x="163413" y="137160"/>
                    <a:pt x="166390" y="137755"/>
                    <a:pt x="169128" y="138946"/>
                  </a:cubicBezTo>
                  <a:cubicBezTo>
                    <a:pt x="171866" y="140137"/>
                    <a:pt x="174249" y="141744"/>
                    <a:pt x="176272" y="143768"/>
                  </a:cubicBezTo>
                  <a:cubicBezTo>
                    <a:pt x="178295" y="145792"/>
                    <a:pt x="179903" y="148173"/>
                    <a:pt x="181094" y="150912"/>
                  </a:cubicBezTo>
                  <a:cubicBezTo>
                    <a:pt x="182285" y="153650"/>
                    <a:pt x="182880" y="156627"/>
                    <a:pt x="182880" y="159841"/>
                  </a:cubicBezTo>
                  <a:cubicBezTo>
                    <a:pt x="182880" y="163056"/>
                    <a:pt x="182285" y="166033"/>
                    <a:pt x="181094" y="168771"/>
                  </a:cubicBezTo>
                  <a:cubicBezTo>
                    <a:pt x="179903" y="171509"/>
                    <a:pt x="178295" y="173950"/>
                    <a:pt x="176272" y="176093"/>
                  </a:cubicBezTo>
                  <a:cubicBezTo>
                    <a:pt x="174249" y="178237"/>
                    <a:pt x="171807" y="179903"/>
                    <a:pt x="168950" y="181094"/>
                  </a:cubicBezTo>
                  <a:cubicBezTo>
                    <a:pt x="166092" y="182285"/>
                    <a:pt x="163115" y="182880"/>
                    <a:pt x="160020" y="182880"/>
                  </a:cubicBezTo>
                  <a:cubicBezTo>
                    <a:pt x="156805" y="182880"/>
                    <a:pt x="153829" y="182285"/>
                    <a:pt x="151090" y="181094"/>
                  </a:cubicBezTo>
                  <a:cubicBezTo>
                    <a:pt x="148352" y="179903"/>
                    <a:pt x="145911" y="178295"/>
                    <a:pt x="143768" y="176272"/>
                  </a:cubicBezTo>
                  <a:cubicBezTo>
                    <a:pt x="141625" y="174249"/>
                    <a:pt x="140018" y="171866"/>
                    <a:pt x="138946" y="169128"/>
                  </a:cubicBezTo>
                  <a:cubicBezTo>
                    <a:pt x="137874" y="166390"/>
                    <a:pt x="137279" y="163354"/>
                    <a:pt x="137160" y="160020"/>
                  </a:cubicBezTo>
                  <a:close/>
                  <a:moveTo>
                    <a:pt x="251460" y="159841"/>
                  </a:moveTo>
                  <a:cubicBezTo>
                    <a:pt x="251460" y="163056"/>
                    <a:pt x="250865" y="166033"/>
                    <a:pt x="249674" y="168771"/>
                  </a:cubicBezTo>
                  <a:cubicBezTo>
                    <a:pt x="248483" y="171509"/>
                    <a:pt x="246875" y="173950"/>
                    <a:pt x="244852" y="176093"/>
                  </a:cubicBezTo>
                  <a:cubicBezTo>
                    <a:pt x="242829" y="178237"/>
                    <a:pt x="240387" y="179903"/>
                    <a:pt x="237530" y="181094"/>
                  </a:cubicBezTo>
                  <a:cubicBezTo>
                    <a:pt x="234672" y="182285"/>
                    <a:pt x="231695" y="182880"/>
                    <a:pt x="228600" y="182880"/>
                  </a:cubicBezTo>
                  <a:cubicBezTo>
                    <a:pt x="225385" y="182880"/>
                    <a:pt x="222408" y="182285"/>
                    <a:pt x="219670" y="181094"/>
                  </a:cubicBezTo>
                  <a:cubicBezTo>
                    <a:pt x="216932" y="179903"/>
                    <a:pt x="214491" y="178295"/>
                    <a:pt x="212348" y="176272"/>
                  </a:cubicBezTo>
                  <a:cubicBezTo>
                    <a:pt x="210205" y="174249"/>
                    <a:pt x="208598" y="171866"/>
                    <a:pt x="207526" y="169128"/>
                  </a:cubicBezTo>
                  <a:cubicBezTo>
                    <a:pt x="206454" y="166390"/>
                    <a:pt x="205860" y="163354"/>
                    <a:pt x="205740" y="160020"/>
                  </a:cubicBezTo>
                  <a:cubicBezTo>
                    <a:pt x="205740" y="156805"/>
                    <a:pt x="206335" y="153829"/>
                    <a:pt x="207526" y="151090"/>
                  </a:cubicBezTo>
                  <a:cubicBezTo>
                    <a:pt x="208717" y="148352"/>
                    <a:pt x="210325" y="145971"/>
                    <a:pt x="212348" y="143947"/>
                  </a:cubicBezTo>
                  <a:cubicBezTo>
                    <a:pt x="214371" y="141923"/>
                    <a:pt x="216813" y="140256"/>
                    <a:pt x="219670" y="138946"/>
                  </a:cubicBezTo>
                  <a:cubicBezTo>
                    <a:pt x="222528" y="137636"/>
                    <a:pt x="225564" y="137041"/>
                    <a:pt x="228779" y="137160"/>
                  </a:cubicBezTo>
                  <a:cubicBezTo>
                    <a:pt x="231993" y="137160"/>
                    <a:pt x="234970" y="137755"/>
                    <a:pt x="237708" y="138946"/>
                  </a:cubicBezTo>
                  <a:cubicBezTo>
                    <a:pt x="240446" y="140137"/>
                    <a:pt x="242829" y="141744"/>
                    <a:pt x="244852" y="143768"/>
                  </a:cubicBezTo>
                  <a:cubicBezTo>
                    <a:pt x="246875" y="145792"/>
                    <a:pt x="248483" y="148173"/>
                    <a:pt x="249674" y="150912"/>
                  </a:cubicBezTo>
                  <a:cubicBezTo>
                    <a:pt x="250865" y="153650"/>
                    <a:pt x="251460" y="156627"/>
                    <a:pt x="251460" y="159841"/>
                  </a:cubicBezTo>
                  <a:close/>
                  <a:moveTo>
                    <a:pt x="114300" y="228600"/>
                  </a:moveTo>
                  <a:cubicBezTo>
                    <a:pt x="114300" y="231815"/>
                    <a:pt x="113705" y="234792"/>
                    <a:pt x="112514" y="237530"/>
                  </a:cubicBezTo>
                  <a:cubicBezTo>
                    <a:pt x="111323" y="240268"/>
                    <a:pt x="109716" y="242650"/>
                    <a:pt x="107692" y="244673"/>
                  </a:cubicBezTo>
                  <a:cubicBezTo>
                    <a:pt x="105668" y="246697"/>
                    <a:pt x="103227" y="248365"/>
                    <a:pt x="100370" y="249674"/>
                  </a:cubicBezTo>
                  <a:cubicBezTo>
                    <a:pt x="97512" y="250983"/>
                    <a:pt x="94476" y="251580"/>
                    <a:pt x="91261" y="251460"/>
                  </a:cubicBezTo>
                  <a:cubicBezTo>
                    <a:pt x="88047" y="251460"/>
                    <a:pt x="85070" y="250865"/>
                    <a:pt x="82332" y="249674"/>
                  </a:cubicBezTo>
                  <a:cubicBezTo>
                    <a:pt x="79593" y="248483"/>
                    <a:pt x="77212" y="246875"/>
                    <a:pt x="75188" y="244852"/>
                  </a:cubicBezTo>
                  <a:cubicBezTo>
                    <a:pt x="73164" y="242829"/>
                    <a:pt x="71557" y="240446"/>
                    <a:pt x="70366" y="237708"/>
                  </a:cubicBezTo>
                  <a:cubicBezTo>
                    <a:pt x="69175" y="234970"/>
                    <a:pt x="68580" y="231993"/>
                    <a:pt x="68580" y="228779"/>
                  </a:cubicBezTo>
                  <a:cubicBezTo>
                    <a:pt x="68580" y="225564"/>
                    <a:pt x="69175" y="222587"/>
                    <a:pt x="70366" y="219849"/>
                  </a:cubicBezTo>
                  <a:cubicBezTo>
                    <a:pt x="71557" y="217111"/>
                    <a:pt x="73164" y="214670"/>
                    <a:pt x="75188" y="212527"/>
                  </a:cubicBezTo>
                  <a:cubicBezTo>
                    <a:pt x="77212" y="210383"/>
                    <a:pt x="79653" y="208717"/>
                    <a:pt x="82510" y="207526"/>
                  </a:cubicBezTo>
                  <a:cubicBezTo>
                    <a:pt x="85368" y="206335"/>
                    <a:pt x="88344" y="205740"/>
                    <a:pt x="91440" y="205740"/>
                  </a:cubicBezTo>
                  <a:cubicBezTo>
                    <a:pt x="94655" y="205740"/>
                    <a:pt x="97631" y="206335"/>
                    <a:pt x="100370" y="207526"/>
                  </a:cubicBezTo>
                  <a:cubicBezTo>
                    <a:pt x="103108" y="208717"/>
                    <a:pt x="105549" y="210325"/>
                    <a:pt x="107692" y="212348"/>
                  </a:cubicBezTo>
                  <a:cubicBezTo>
                    <a:pt x="109835" y="214371"/>
                    <a:pt x="111443" y="216754"/>
                    <a:pt x="112514" y="219492"/>
                  </a:cubicBezTo>
                  <a:cubicBezTo>
                    <a:pt x="113586" y="222230"/>
                    <a:pt x="114181" y="225266"/>
                    <a:pt x="114300" y="228600"/>
                  </a:cubicBezTo>
                  <a:close/>
                  <a:moveTo>
                    <a:pt x="182880" y="228600"/>
                  </a:moveTo>
                  <a:cubicBezTo>
                    <a:pt x="182880" y="231815"/>
                    <a:pt x="182285" y="234792"/>
                    <a:pt x="181094" y="237530"/>
                  </a:cubicBezTo>
                  <a:cubicBezTo>
                    <a:pt x="179903" y="240268"/>
                    <a:pt x="178295" y="242650"/>
                    <a:pt x="176272" y="244673"/>
                  </a:cubicBezTo>
                  <a:cubicBezTo>
                    <a:pt x="174249" y="246697"/>
                    <a:pt x="171807" y="248365"/>
                    <a:pt x="168950" y="249674"/>
                  </a:cubicBezTo>
                  <a:cubicBezTo>
                    <a:pt x="166092" y="250983"/>
                    <a:pt x="163056" y="251580"/>
                    <a:pt x="159841" y="251460"/>
                  </a:cubicBezTo>
                  <a:cubicBezTo>
                    <a:pt x="156627" y="251460"/>
                    <a:pt x="153650" y="250865"/>
                    <a:pt x="150912" y="249674"/>
                  </a:cubicBezTo>
                  <a:cubicBezTo>
                    <a:pt x="148173" y="248483"/>
                    <a:pt x="145792" y="246875"/>
                    <a:pt x="143768" y="244852"/>
                  </a:cubicBezTo>
                  <a:cubicBezTo>
                    <a:pt x="141744" y="242829"/>
                    <a:pt x="140137" y="240446"/>
                    <a:pt x="138946" y="237708"/>
                  </a:cubicBezTo>
                  <a:cubicBezTo>
                    <a:pt x="137755" y="234970"/>
                    <a:pt x="137160" y="231993"/>
                    <a:pt x="137160" y="228779"/>
                  </a:cubicBezTo>
                  <a:cubicBezTo>
                    <a:pt x="137160" y="225564"/>
                    <a:pt x="137755" y="222587"/>
                    <a:pt x="138946" y="219849"/>
                  </a:cubicBezTo>
                  <a:cubicBezTo>
                    <a:pt x="140137" y="217111"/>
                    <a:pt x="141744" y="214670"/>
                    <a:pt x="143768" y="212527"/>
                  </a:cubicBezTo>
                  <a:cubicBezTo>
                    <a:pt x="145792" y="210383"/>
                    <a:pt x="148233" y="208717"/>
                    <a:pt x="151090" y="207526"/>
                  </a:cubicBezTo>
                  <a:cubicBezTo>
                    <a:pt x="153948" y="206335"/>
                    <a:pt x="156925" y="205740"/>
                    <a:pt x="160020" y="205740"/>
                  </a:cubicBezTo>
                  <a:cubicBezTo>
                    <a:pt x="163235" y="205740"/>
                    <a:pt x="166212" y="206335"/>
                    <a:pt x="168950" y="207526"/>
                  </a:cubicBezTo>
                  <a:cubicBezTo>
                    <a:pt x="171688" y="208717"/>
                    <a:pt x="174129" y="210325"/>
                    <a:pt x="176272" y="212348"/>
                  </a:cubicBezTo>
                  <a:cubicBezTo>
                    <a:pt x="178415" y="214371"/>
                    <a:pt x="180023" y="216754"/>
                    <a:pt x="181094" y="219492"/>
                  </a:cubicBezTo>
                  <a:cubicBezTo>
                    <a:pt x="182166" y="222230"/>
                    <a:pt x="182760" y="225266"/>
                    <a:pt x="182880" y="228600"/>
                  </a:cubicBezTo>
                  <a:close/>
                </a:path>
              </a:pathLst>
            </a:custGeom>
            <a:gradFill>
              <a:gsLst>
                <a:gs pos="0">
                  <a:srgbClr val="0078D4"/>
                </a:gs>
                <a:gs pos="100000">
                  <a:schemeClr val="accent3"/>
                </a:gs>
              </a:gsLst>
              <a:lin ang="2700000" scaled="0"/>
            </a:gradFill>
            <a:ln w="177"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10872784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 presetClass="emph" presetSubtype="0" fill="hold" nodeType="withEffect">
                                  <p:stCondLst>
                                    <p:cond delay="0"/>
                                  </p:stCondLst>
                                  <p:childTnLst>
                                    <p:animScale>
                                      <p:cBhvr>
                                        <p:cTn id="9" dur="10" fill="hold"/>
                                        <p:tgtEl>
                                          <p:spTgt spid="3"/>
                                        </p:tgtEl>
                                      </p:cBhvr>
                                      <p:by x="125000" y="125000"/>
                                    </p:animScale>
                                  </p:childTnLst>
                                </p:cTn>
                              </p:par>
                              <p:par>
                                <p:cTn id="10" presetID="6" presetClass="emph" presetSubtype="0" decel="100000" fill="hold" nodeType="withEffect">
                                  <p:stCondLst>
                                    <p:cond delay="0"/>
                                  </p:stCondLst>
                                  <p:childTnLst>
                                    <p:animScale>
                                      <p:cBhvr>
                                        <p:cTn id="11" dur="750" fill="hold"/>
                                        <p:tgtEl>
                                          <p:spTgt spid="3"/>
                                        </p:tgtEl>
                                      </p:cBhvr>
                                      <p:by x="80000" y="80000"/>
                                    </p:animScale>
                                  </p:childTnLst>
                                </p:cTn>
                              </p:par>
                              <p:par>
                                <p:cTn id="12" presetID="10" presetClass="exit" presetSubtype="0" fill="hold" nodeType="withEffect">
                                  <p:stCondLst>
                                    <p:cond delay="200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par>
                                <p:cTn id="15" presetID="10" presetClass="entr" presetSubtype="0" fill="hold" nodeType="withEffect">
                                  <p:stCondLst>
                                    <p:cond delay="20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50"/>
                                        <p:tgtEl>
                                          <p:spTgt spid="8"/>
                                        </p:tgtEl>
                                      </p:cBhvr>
                                    </p:animEffect>
                                  </p:childTnLst>
                                </p:cTn>
                              </p:par>
                              <p:par>
                                <p:cTn id="21" presetID="42" presetClass="path" presetSubtype="0" decel="100000" fill="hold" grpId="1" nodeType="withEffect">
                                  <p:stCondLst>
                                    <p:cond delay="0"/>
                                  </p:stCondLst>
                                  <p:childTnLst>
                                    <p:animMotion origin="layout" path="M 0.01666 -0.00046 L 3.75E-6 1.85185E-6 " pathEditMode="relative" rAng="0" ptsTypes="AA">
                                      <p:cBhvr>
                                        <p:cTn id="22" dur="500" fill="hold"/>
                                        <p:tgtEl>
                                          <p:spTgt spid="8"/>
                                        </p:tgtEl>
                                        <p:attrNameLst>
                                          <p:attrName>ppt_x</p:attrName>
                                          <p:attrName>ppt_y</p:attrName>
                                        </p:attrNameLst>
                                      </p:cBhvr>
                                      <p:rCtr x="-833" y="23"/>
                                    </p:animMotion>
                                  </p:childTnLst>
                                </p:cTn>
                              </p:par>
                              <p:par>
                                <p:cTn id="23" presetID="10" presetClass="entr" presetSubtype="0" fill="hold" nodeType="withEffect">
                                  <p:stCondLst>
                                    <p:cond delay="1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50"/>
                                        <p:tgtEl>
                                          <p:spTgt spid="4"/>
                                        </p:tgtEl>
                                      </p:cBhvr>
                                    </p:animEffect>
                                  </p:childTnLst>
                                </p:cTn>
                              </p:par>
                              <p:par>
                                <p:cTn id="26" presetID="42" presetClass="path" presetSubtype="0" decel="100000" fill="hold" nodeType="withEffect">
                                  <p:stCondLst>
                                    <p:cond delay="100"/>
                                  </p:stCondLst>
                                  <p:childTnLst>
                                    <p:animMotion origin="layout" path="M -3.75E-6 -0.03472 L -3.75E-6 1.85185E-6 " pathEditMode="relative" rAng="0" ptsTypes="AA">
                                      <p:cBhvr>
                                        <p:cTn id="27" dur="500" fill="hold"/>
                                        <p:tgtEl>
                                          <p:spTgt spid="4"/>
                                        </p:tgtEl>
                                        <p:attrNameLst>
                                          <p:attrName>ppt_x</p:attrName>
                                          <p:attrName>ppt_y</p:attrName>
                                        </p:attrNameLst>
                                      </p:cBhvr>
                                      <p:rCtr x="0" y="1736"/>
                                    </p:animMotion>
                                  </p:childTnLst>
                                </p:cTn>
                              </p:par>
                              <p:par>
                                <p:cTn id="28" presetID="22" presetClass="entr" presetSubtype="8" fill="hold" nodeType="withEffect">
                                  <p:stCondLst>
                                    <p:cond delay="20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par>
                                <p:cTn id="31" presetID="10" presetClass="entr" presetSubtype="0" fill="hold" nodeType="withEffect">
                                  <p:stCondLst>
                                    <p:cond delay="30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50"/>
                                        <p:tgtEl>
                                          <p:spTgt spid="5"/>
                                        </p:tgtEl>
                                      </p:cBhvr>
                                    </p:animEffect>
                                  </p:childTnLst>
                                </p:cTn>
                              </p:par>
                              <p:par>
                                <p:cTn id="34" presetID="42" presetClass="path" presetSubtype="0" decel="100000" fill="hold" nodeType="withEffect">
                                  <p:stCondLst>
                                    <p:cond delay="300"/>
                                  </p:stCondLst>
                                  <p:childTnLst>
                                    <p:animMotion origin="layout" path="M -3.75E-6 -0.03472 L -3.75E-6 1.85185E-6 " pathEditMode="relative" rAng="0" ptsTypes="AA">
                                      <p:cBhvr>
                                        <p:cTn id="35" dur="500" fill="hold"/>
                                        <p:tgtEl>
                                          <p:spTgt spid="5"/>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descr="Water capability highlights">
            <a:extLst>
              <a:ext uri="{FF2B5EF4-FFF2-40B4-BE49-F238E27FC236}">
                <a16:creationId xmlns:a16="http://schemas.microsoft.com/office/drawing/2014/main" id="{04A65C6F-37CA-810C-7121-0BA827C42838}"/>
              </a:ext>
            </a:extLst>
          </p:cNvPr>
          <p:cNvSpPr txBox="1">
            <a:spLocks noGrp="1"/>
          </p:cNvSpPr>
          <p:nvPr>
            <p:ph type="title"/>
          </p:nvPr>
        </p:nvSpPr>
        <p:spPr>
          <a:xfrm>
            <a:off x="4865688" y="508000"/>
            <a:ext cx="6510337" cy="492443"/>
          </a:xfrm>
        </p:spPr>
        <p:txBody>
          <a:bodyPr/>
          <a:lstStyle>
            <a:lvl1pPr algn="l" defTabSz="932742" rtl="0" eaLnBrk="1" latinLnBrk="0" hangingPunct="1">
              <a:lnSpc>
                <a:spcPct val="100000"/>
              </a:lnSpc>
              <a:spcBef>
                <a:spcPct val="0"/>
              </a:spcBef>
              <a:buNone/>
              <a:defRPr lang="en-US" sz="3200" b="0" kern="1200" cap="none" spc="-50" baseline="0">
                <a:ln w="3175">
                  <a:noFill/>
                </a:ln>
                <a:solidFill>
                  <a:schemeClr val="tx2"/>
                </a:solidFill>
                <a:effectLst/>
                <a:latin typeface="+mj-lt"/>
                <a:ea typeface="+mn-ea"/>
                <a:cs typeface="Segoe UI" pitchFamily="34" charset="0"/>
              </a:defRPr>
            </a:lvl1pPr>
          </a:lstStyle>
          <a:p>
            <a:pPr lvl="0"/>
            <a:r>
              <a:rPr lang="en-US" noProof="0">
                <a:solidFill>
                  <a:schemeClr val="tx1"/>
                </a:solidFill>
              </a:rPr>
              <a:t>Water capability highlights</a:t>
            </a:r>
            <a:endParaRPr lang="en-US" sz="2000">
              <a:solidFill>
                <a:schemeClr val="accent1"/>
              </a:solidFill>
            </a:endParaRPr>
          </a:p>
        </p:txBody>
      </p:sp>
      <p:sp>
        <p:nvSpPr>
          <p:cNvPr id="2" name="Text Placeholder 68" descr="Wave 2 –  by March 2023&#10;">
            <a:extLst>
              <a:ext uri="{FF2B5EF4-FFF2-40B4-BE49-F238E27FC236}">
                <a16:creationId xmlns:a16="http://schemas.microsoft.com/office/drawing/2014/main" id="{812B0841-9DF1-E836-BEDF-9DCDBFB32E13}"/>
              </a:ext>
            </a:extLst>
          </p:cNvPr>
          <p:cNvSpPr txBox="1">
            <a:spLocks/>
          </p:cNvSpPr>
          <p:nvPr/>
        </p:nvSpPr>
        <p:spPr>
          <a:xfrm>
            <a:off x="4865687" y="1061998"/>
            <a:ext cx="6510338" cy="307777"/>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
                <a:schemeClr val="accent1"/>
              </a:buClr>
              <a:buSzPct val="90000"/>
              <a:buFont typeface="Arial" panose="020B0604020202020204" pitchFamily="34" charset="0"/>
              <a:buNone/>
              <a:tabLst/>
              <a:defRPr kumimoji="0" lang="en-US" sz="1600" b="1" i="0" u="none" strike="noStrike" kern="1200" cap="none" spc="0" normalizeH="0" baseline="0" dirty="0" smtClean="0">
                <a:ln>
                  <a:noFill/>
                </a:ln>
                <a:solidFill>
                  <a:srgbClr val="0078D4"/>
                </a:solidFill>
                <a:effectLst/>
                <a:uLnTx/>
                <a:uFillTx/>
                <a:latin typeface="+mj-lt"/>
                <a:ea typeface="+mn-ea"/>
                <a:cs typeface="+mn-cs"/>
              </a:defRPr>
            </a:lvl1pPr>
            <a:lvl2pPr marL="0" marR="0" indent="0" algn="l" defTabSz="932742" rtl="0" eaLnBrk="1" fontAlgn="auto" latinLnBrk="0" hangingPunct="1">
              <a:lnSpc>
                <a:spcPct val="100000"/>
              </a:lnSpc>
              <a:spcBef>
                <a:spcPts val="0"/>
              </a:spcBef>
              <a:spcAft>
                <a:spcPts val="0"/>
              </a:spcAft>
              <a:buClr>
                <a:schemeClr val="accent1"/>
              </a:buClr>
              <a:buSzPct val="90000"/>
              <a:buFont typeface="Arial" panose="020B0604020202020204" pitchFamily="34" charset="0"/>
              <a:buNone/>
              <a:tabLst/>
              <a:defRPr sz="1600" b="0" i="0" kern="1200" spc="0" baseline="0">
                <a:gradFill>
                  <a:gsLst>
                    <a:gs pos="1250">
                      <a:schemeClr val="tx1"/>
                    </a:gs>
                    <a:gs pos="100000">
                      <a:schemeClr val="tx1"/>
                    </a:gs>
                  </a:gsLst>
                  <a:lin ang="5400000" scaled="0"/>
                </a:gradFill>
                <a:latin typeface="+mj-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
                <a:schemeClr val="accent1"/>
              </a:buClr>
              <a:buSzPct val="90000"/>
              <a:buFont typeface="Arial" panose="020B0604020202020204" pitchFamily="34" charset="0"/>
              <a:buChar char="•"/>
              <a:tabLst/>
              <a:defRPr sz="1600" b="0" i="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
                <a:schemeClr val="accent1"/>
              </a:buClr>
              <a:buSzPct val="90000"/>
              <a:buFont typeface="Arial" panose="020B0604020202020204" pitchFamily="34" charset="0"/>
              <a:buChar char="•"/>
              <a:tabLst/>
              <a:defRPr sz="1400" b="0" i="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
                <a:schemeClr val="accent1"/>
              </a:buClr>
              <a:buSzPct val="90000"/>
              <a:buFont typeface="Arial" panose="020B0604020202020204" pitchFamily="34" charset="0"/>
              <a:buChar char="•"/>
              <a:tabLst/>
              <a:defRPr sz="1400" b="0" i="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
                <a:srgbClr val="0078D4"/>
              </a:buClr>
              <a:buSzPct val="90000"/>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Segoe UI"/>
                <a:ea typeface="Segoe UI Black"/>
                <a:cs typeface="Segoe UI Light"/>
              </a:rPr>
              <a:t>Wave 2 –  by March 2023</a:t>
            </a:r>
          </a:p>
        </p:txBody>
      </p:sp>
      <p:sp>
        <p:nvSpPr>
          <p:cNvPr id="8" name="Rounded Rectangle 25">
            <a:extLst>
              <a:ext uri="{FF2B5EF4-FFF2-40B4-BE49-F238E27FC236}">
                <a16:creationId xmlns:a16="http://schemas.microsoft.com/office/drawing/2014/main" id="{545DDB6D-D4B0-1A58-608F-FBC1AA00192F}"/>
              </a:ext>
              <a:ext uri="{C183D7F6-B498-43B3-948B-1728B52AA6E4}">
                <adec:decorative xmlns:adec="http://schemas.microsoft.com/office/drawing/2017/decorative" val="1"/>
              </a:ext>
            </a:extLst>
          </p:cNvPr>
          <p:cNvSpPr/>
          <p:nvPr/>
        </p:nvSpPr>
        <p:spPr bwMode="auto">
          <a:xfrm>
            <a:off x="8991721" y="2007490"/>
            <a:ext cx="2691766" cy="3847733"/>
          </a:xfrm>
          <a:prstGeom prst="roundRect">
            <a:avLst>
              <a:gd name="adj" fmla="val 4580"/>
            </a:avLst>
          </a:prstGeom>
          <a:solidFill>
            <a:schemeClr val="accent6">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l" defTabSz="932472" rtl="0" eaLnBrk="1" fontAlgn="base"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grpSp>
        <p:nvGrpSpPr>
          <p:cNvPr id="33" name="Group 32" descr="Data model expanded to&#10;include water&#10;">
            <a:extLst>
              <a:ext uri="{FF2B5EF4-FFF2-40B4-BE49-F238E27FC236}">
                <a16:creationId xmlns:a16="http://schemas.microsoft.com/office/drawing/2014/main" id="{68AF646D-6484-7202-816B-198A9CC978E1}"/>
              </a:ext>
            </a:extLst>
          </p:cNvPr>
          <p:cNvGrpSpPr/>
          <p:nvPr/>
        </p:nvGrpSpPr>
        <p:grpSpPr>
          <a:xfrm>
            <a:off x="9105900" y="2265514"/>
            <a:ext cx="2370842" cy="560183"/>
            <a:chOff x="9105901" y="2265514"/>
            <a:chExt cx="2370842" cy="560183"/>
          </a:xfrm>
        </p:grpSpPr>
        <p:sp>
          <p:nvSpPr>
            <p:cNvPr id="15" name="Text Placeholder 3">
              <a:extLst>
                <a:ext uri="{FF2B5EF4-FFF2-40B4-BE49-F238E27FC236}">
                  <a16:creationId xmlns:a16="http://schemas.microsoft.com/office/drawing/2014/main" id="{757274B5-41A8-AB76-693D-2EB923E88187}"/>
                </a:ext>
              </a:extLst>
            </p:cNvPr>
            <p:cNvSpPr txBox="1">
              <a:spLocks/>
            </p:cNvSpPr>
            <p:nvPr/>
          </p:nvSpPr>
          <p:spPr>
            <a:xfrm>
              <a:off x="9105901" y="2487143"/>
              <a:ext cx="2370842" cy="338554"/>
            </a:xfrm>
            <a:prstGeom prst="rect">
              <a:avLst/>
            </a:prstGeom>
          </p:spPr>
          <p:txBody>
            <a:bodyPr vert="horz" wrap="square" lIns="0" tIns="0" rIns="0" bIns="0" rtlCol="0" anchor="t" anchorCtr="0">
              <a:spAutoFit/>
            </a:bodyPr>
            <a:lstStyle>
              <a:defPPr>
                <a:defRPr lang="en-US"/>
              </a:defPPr>
              <a:lvl1pPr indent="0" defTabSz="914400">
                <a:lnSpc>
                  <a:spcPct val="100000"/>
                </a:lnSpc>
                <a:spcBef>
                  <a:spcPts val="0"/>
                </a:spcBef>
                <a:spcAft>
                  <a:spcPts val="300"/>
                </a:spcAft>
                <a:buFont typeface="Arial" panose="020B0604020202020204" pitchFamily="34" charset="0"/>
                <a:buNone/>
                <a:defRPr sz="1100" b="0" i="0">
                  <a:ln w="3175">
                    <a:noFill/>
                  </a:ln>
                  <a:solidFill>
                    <a:schemeClr val="accent1"/>
                  </a:solidFill>
                  <a:latin typeface="+mj-lt"/>
                  <a:cs typeface="Segoe UI"/>
                </a:defRPr>
              </a:lvl1pPr>
              <a:lvl2pPr marL="685800" indent="-228600" defTabSz="914400">
                <a:lnSpc>
                  <a:spcPct val="90000"/>
                </a:lnSpc>
                <a:spcBef>
                  <a:spcPts val="500"/>
                </a:spcBef>
                <a:buFont typeface="Arial" panose="020B0604020202020204" pitchFamily="34" charset="0"/>
                <a:buChar char="•"/>
                <a:defRPr sz="2400" b="0" i="0">
                  <a:latin typeface="Segoe UI" panose="020B0502040204020203" pitchFamily="34" charset="0"/>
                  <a:cs typeface="Segoe UI" panose="020B0502040204020203" pitchFamily="34" charset="0"/>
                </a:defRPr>
              </a:lvl2pPr>
              <a:lvl3pPr marL="1143000" indent="-228600" defTabSz="914400">
                <a:lnSpc>
                  <a:spcPct val="90000"/>
                </a:lnSpc>
                <a:spcBef>
                  <a:spcPts val="500"/>
                </a:spcBef>
                <a:buFont typeface="Arial" panose="020B0604020202020204" pitchFamily="34" charset="0"/>
                <a:buChar char="•"/>
                <a:defRPr sz="2000" b="0" i="0">
                  <a:latin typeface="Segoe UI" panose="020B0502040204020203" pitchFamily="34" charset="0"/>
                  <a:cs typeface="Segoe UI" panose="020B0502040204020203" pitchFamily="34" charset="0"/>
                </a:defRPr>
              </a:lvl3pPr>
              <a:lvl4pPr marL="1600200" indent="-228600" defTabSz="914400">
                <a:lnSpc>
                  <a:spcPct val="90000"/>
                </a:lnSpc>
                <a:spcBef>
                  <a:spcPts val="500"/>
                </a:spcBef>
                <a:buFont typeface="Arial" panose="020B0604020202020204" pitchFamily="34" charset="0"/>
                <a:buChar char="•"/>
                <a:defRPr sz="1800" b="0" i="0">
                  <a:latin typeface="Segoe UI" panose="020B0502040204020203" pitchFamily="34" charset="0"/>
                  <a:cs typeface="Segoe UI" panose="020B0502040204020203" pitchFamily="34" charset="0"/>
                </a:defRPr>
              </a:lvl4pPr>
              <a:lvl5pPr marL="2057400" indent="-228600" defTabSz="914400">
                <a:lnSpc>
                  <a:spcPct val="90000"/>
                </a:lnSpc>
                <a:spcBef>
                  <a:spcPts val="500"/>
                </a:spcBef>
                <a:buFont typeface="Arial" panose="020B0604020202020204" pitchFamily="34" charset="0"/>
                <a:buChar char="•"/>
                <a:defRPr sz="1800" b="0" i="0">
                  <a:latin typeface="Segoe UI" panose="020B0502040204020203" pitchFamily="34" charset="0"/>
                  <a:cs typeface="Segoe UI" panose="020B0502040204020203" pitchFamily="34" charset="0"/>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100" b="0" i="0" u="none" strike="noStrike" kern="1200" cap="none" spc="0" normalizeH="0" baseline="0" noProof="0">
                  <a:ln w="3175">
                    <a:noFill/>
                  </a:ln>
                  <a:solidFill>
                    <a:srgbClr val="0078D4"/>
                  </a:solidFill>
                  <a:effectLst/>
                  <a:uLnTx/>
                  <a:uFillTx/>
                  <a:latin typeface="Segoe UI Semibold"/>
                  <a:ea typeface="+mn-ea"/>
                  <a:cs typeface="Segoe UI"/>
                </a:rPr>
                <a:t>Data model expanded to</a:t>
              </a:r>
              <a:br>
                <a:rPr kumimoji="0" lang="en-US" sz="1100" b="0" i="0" u="none" strike="noStrike" kern="1200" cap="none" spc="0" normalizeH="0" baseline="0" noProof="0">
                  <a:ln w="3175">
                    <a:noFill/>
                  </a:ln>
                  <a:solidFill>
                    <a:srgbClr val="0078D4"/>
                  </a:solidFill>
                  <a:effectLst/>
                  <a:uLnTx/>
                  <a:uFillTx/>
                  <a:latin typeface="Segoe UI Semibold"/>
                  <a:ea typeface="+mn-ea"/>
                  <a:cs typeface="Segoe UI"/>
                </a:rPr>
              </a:br>
              <a:r>
                <a:rPr kumimoji="0" lang="en-US" sz="1100" b="0" i="0" u="none" strike="noStrike" kern="1200" cap="none" spc="0" normalizeH="0" baseline="0" noProof="0">
                  <a:ln w="3175">
                    <a:noFill/>
                  </a:ln>
                  <a:solidFill>
                    <a:srgbClr val="0078D4"/>
                  </a:solidFill>
                  <a:effectLst/>
                  <a:uLnTx/>
                  <a:uFillTx/>
                  <a:latin typeface="Segoe UI Semibold"/>
                  <a:ea typeface="+mn-ea"/>
                  <a:cs typeface="Segoe UI"/>
                </a:rPr>
                <a:t>include water</a:t>
              </a:r>
            </a:p>
          </p:txBody>
        </p:sp>
        <p:sp>
          <p:nvSpPr>
            <p:cNvPr id="56" name="Graphic 44">
              <a:extLst>
                <a:ext uri="{FF2B5EF4-FFF2-40B4-BE49-F238E27FC236}">
                  <a16:creationId xmlns:a16="http://schemas.microsoft.com/office/drawing/2014/main" id="{D123F83C-EB3E-7FBE-C7F1-C65155CA7217}"/>
                </a:ext>
              </a:extLst>
            </p:cNvPr>
            <p:cNvSpPr/>
            <p:nvPr/>
          </p:nvSpPr>
          <p:spPr>
            <a:xfrm>
              <a:off x="9126356" y="2265514"/>
              <a:ext cx="197502" cy="144835"/>
            </a:xfrm>
            <a:custGeom>
              <a:avLst/>
              <a:gdLst>
                <a:gd name="connsiteX0" fmla="*/ 70920 w 188595"/>
                <a:gd name="connsiteY0" fmla="*/ 116595 h 138303"/>
                <a:gd name="connsiteX1" fmla="*/ 72295 w 188595"/>
                <a:gd name="connsiteY1" fmla="*/ 122587 h 138303"/>
                <a:gd name="connsiteX2" fmla="*/ 71116 w 188595"/>
                <a:gd name="connsiteY2" fmla="*/ 128677 h 138303"/>
                <a:gd name="connsiteX3" fmla="*/ 67678 w 188595"/>
                <a:gd name="connsiteY3" fmla="*/ 133686 h 138303"/>
                <a:gd name="connsiteX4" fmla="*/ 62669 w 188595"/>
                <a:gd name="connsiteY4" fmla="*/ 137026 h 138303"/>
                <a:gd name="connsiteX5" fmla="*/ 56579 w 188595"/>
                <a:gd name="connsiteY5" fmla="*/ 138303 h 138303"/>
                <a:gd name="connsiteX6" fmla="*/ 50488 w 188595"/>
                <a:gd name="connsiteY6" fmla="*/ 137124 h 138303"/>
                <a:gd name="connsiteX7" fmla="*/ 45479 w 188595"/>
                <a:gd name="connsiteY7" fmla="*/ 133686 h 138303"/>
                <a:gd name="connsiteX8" fmla="*/ 42139 w 188595"/>
                <a:gd name="connsiteY8" fmla="*/ 128677 h 138303"/>
                <a:gd name="connsiteX9" fmla="*/ 40862 w 188595"/>
                <a:gd name="connsiteY9" fmla="*/ 122587 h 138303"/>
                <a:gd name="connsiteX10" fmla="*/ 42237 w 188595"/>
                <a:gd name="connsiteY10" fmla="*/ 116595 h 138303"/>
                <a:gd name="connsiteX11" fmla="*/ 56579 w 188595"/>
                <a:gd name="connsiteY11" fmla="*/ 88011 h 138303"/>
                <a:gd name="connsiteX12" fmla="*/ 70920 w 188595"/>
                <a:gd name="connsiteY12" fmla="*/ 116595 h 138303"/>
                <a:gd name="connsiteX13" fmla="*/ 146358 w 188595"/>
                <a:gd name="connsiteY13" fmla="*/ 116595 h 138303"/>
                <a:gd name="connsiteX14" fmla="*/ 147733 w 188595"/>
                <a:gd name="connsiteY14" fmla="*/ 122587 h 138303"/>
                <a:gd name="connsiteX15" fmla="*/ 146554 w 188595"/>
                <a:gd name="connsiteY15" fmla="*/ 128677 h 138303"/>
                <a:gd name="connsiteX16" fmla="*/ 143116 w 188595"/>
                <a:gd name="connsiteY16" fmla="*/ 133686 h 138303"/>
                <a:gd name="connsiteX17" fmla="*/ 138107 w 188595"/>
                <a:gd name="connsiteY17" fmla="*/ 137026 h 138303"/>
                <a:gd name="connsiteX18" fmla="*/ 132017 w 188595"/>
                <a:gd name="connsiteY18" fmla="*/ 138303 h 138303"/>
                <a:gd name="connsiteX19" fmla="*/ 125926 w 188595"/>
                <a:gd name="connsiteY19" fmla="*/ 137124 h 138303"/>
                <a:gd name="connsiteX20" fmla="*/ 120917 w 188595"/>
                <a:gd name="connsiteY20" fmla="*/ 133686 h 138303"/>
                <a:gd name="connsiteX21" fmla="*/ 117577 w 188595"/>
                <a:gd name="connsiteY21" fmla="*/ 128677 h 138303"/>
                <a:gd name="connsiteX22" fmla="*/ 116300 w 188595"/>
                <a:gd name="connsiteY22" fmla="*/ 122587 h 138303"/>
                <a:gd name="connsiteX23" fmla="*/ 117675 w 188595"/>
                <a:gd name="connsiteY23" fmla="*/ 116595 h 138303"/>
                <a:gd name="connsiteX24" fmla="*/ 132017 w 188595"/>
                <a:gd name="connsiteY24" fmla="*/ 88011 h 138303"/>
                <a:gd name="connsiteX25" fmla="*/ 146358 w 188595"/>
                <a:gd name="connsiteY25" fmla="*/ 116595 h 138303"/>
                <a:gd name="connsiteX26" fmla="*/ 108639 w 188595"/>
                <a:gd name="connsiteY26" fmla="*/ 91449 h 138303"/>
                <a:gd name="connsiteX27" fmla="*/ 110014 w 188595"/>
                <a:gd name="connsiteY27" fmla="*/ 97441 h 138303"/>
                <a:gd name="connsiteX28" fmla="*/ 108835 w 188595"/>
                <a:gd name="connsiteY28" fmla="*/ 103531 h 138303"/>
                <a:gd name="connsiteX29" fmla="*/ 105397 w 188595"/>
                <a:gd name="connsiteY29" fmla="*/ 108540 h 138303"/>
                <a:gd name="connsiteX30" fmla="*/ 100388 w 188595"/>
                <a:gd name="connsiteY30" fmla="*/ 111880 h 138303"/>
                <a:gd name="connsiteX31" fmla="*/ 94298 w 188595"/>
                <a:gd name="connsiteY31" fmla="*/ 113157 h 138303"/>
                <a:gd name="connsiteX32" fmla="*/ 88207 w 188595"/>
                <a:gd name="connsiteY32" fmla="*/ 111978 h 138303"/>
                <a:gd name="connsiteX33" fmla="*/ 83198 w 188595"/>
                <a:gd name="connsiteY33" fmla="*/ 108540 h 138303"/>
                <a:gd name="connsiteX34" fmla="*/ 79858 w 188595"/>
                <a:gd name="connsiteY34" fmla="*/ 103531 h 138303"/>
                <a:gd name="connsiteX35" fmla="*/ 78581 w 188595"/>
                <a:gd name="connsiteY35" fmla="*/ 97441 h 138303"/>
                <a:gd name="connsiteX36" fmla="*/ 79956 w 188595"/>
                <a:gd name="connsiteY36" fmla="*/ 91449 h 138303"/>
                <a:gd name="connsiteX37" fmla="*/ 94298 w 188595"/>
                <a:gd name="connsiteY37" fmla="*/ 62865 h 138303"/>
                <a:gd name="connsiteX38" fmla="*/ 108639 w 188595"/>
                <a:gd name="connsiteY38" fmla="*/ 91449 h 138303"/>
                <a:gd name="connsiteX39" fmla="*/ 160404 w 188595"/>
                <a:gd name="connsiteY39" fmla="*/ 38898 h 138303"/>
                <a:gd name="connsiteX40" fmla="*/ 171700 w 188595"/>
                <a:gd name="connsiteY40" fmla="*/ 44006 h 138303"/>
                <a:gd name="connsiteX41" fmla="*/ 180639 w 188595"/>
                <a:gd name="connsiteY41" fmla="*/ 52355 h 138303"/>
                <a:gd name="connsiteX42" fmla="*/ 186532 w 188595"/>
                <a:gd name="connsiteY42" fmla="*/ 63061 h 138303"/>
                <a:gd name="connsiteX43" fmla="*/ 188595 w 188595"/>
                <a:gd name="connsiteY43" fmla="*/ 75438 h 138303"/>
                <a:gd name="connsiteX44" fmla="*/ 186434 w 188595"/>
                <a:gd name="connsiteY44" fmla="*/ 87815 h 138303"/>
                <a:gd name="connsiteX45" fmla="*/ 180442 w 188595"/>
                <a:gd name="connsiteY45" fmla="*/ 98619 h 138303"/>
                <a:gd name="connsiteX46" fmla="*/ 171307 w 188595"/>
                <a:gd name="connsiteY46" fmla="*/ 106969 h 138303"/>
                <a:gd name="connsiteX47" fmla="*/ 159716 w 188595"/>
                <a:gd name="connsiteY47" fmla="*/ 111978 h 138303"/>
                <a:gd name="connsiteX48" fmla="*/ 153823 w 188595"/>
                <a:gd name="connsiteY48" fmla="*/ 100191 h 138303"/>
                <a:gd name="connsiteX49" fmla="*/ 162565 w 188595"/>
                <a:gd name="connsiteY49" fmla="*/ 97539 h 138303"/>
                <a:gd name="connsiteX50" fmla="*/ 169637 w 188595"/>
                <a:gd name="connsiteY50" fmla="*/ 92038 h 138303"/>
                <a:gd name="connsiteX51" fmla="*/ 174254 w 188595"/>
                <a:gd name="connsiteY51" fmla="*/ 84475 h 138303"/>
                <a:gd name="connsiteX52" fmla="*/ 176022 w 188595"/>
                <a:gd name="connsiteY52" fmla="*/ 75438 h 138303"/>
                <a:gd name="connsiteX53" fmla="*/ 174057 w 188595"/>
                <a:gd name="connsiteY53" fmla="*/ 65419 h 138303"/>
                <a:gd name="connsiteX54" fmla="*/ 168459 w 188595"/>
                <a:gd name="connsiteY54" fmla="*/ 57463 h 138303"/>
                <a:gd name="connsiteX55" fmla="*/ 160208 w 188595"/>
                <a:gd name="connsiteY55" fmla="*/ 52257 h 138303"/>
                <a:gd name="connsiteX56" fmla="*/ 150188 w 188595"/>
                <a:gd name="connsiteY56" fmla="*/ 50292 h 138303"/>
                <a:gd name="connsiteX57" fmla="*/ 145179 w 188595"/>
                <a:gd name="connsiteY57" fmla="*/ 35362 h 138303"/>
                <a:gd name="connsiteX58" fmla="*/ 135651 w 188595"/>
                <a:gd name="connsiteY58" fmla="*/ 23378 h 138303"/>
                <a:gd name="connsiteX59" fmla="*/ 122489 w 188595"/>
                <a:gd name="connsiteY59" fmla="*/ 15422 h 138303"/>
                <a:gd name="connsiteX60" fmla="*/ 106871 w 188595"/>
                <a:gd name="connsiteY60" fmla="*/ 12573 h 138303"/>
                <a:gd name="connsiteX61" fmla="*/ 92529 w 188595"/>
                <a:gd name="connsiteY61" fmla="*/ 15029 h 138303"/>
                <a:gd name="connsiteX62" fmla="*/ 80055 w 188595"/>
                <a:gd name="connsiteY62" fmla="*/ 21806 h 138303"/>
                <a:gd name="connsiteX63" fmla="*/ 70428 w 188595"/>
                <a:gd name="connsiteY63" fmla="*/ 32218 h 138303"/>
                <a:gd name="connsiteX64" fmla="*/ 64437 w 188595"/>
                <a:gd name="connsiteY64" fmla="*/ 45479 h 138303"/>
                <a:gd name="connsiteX65" fmla="*/ 54909 w 188595"/>
                <a:gd name="connsiteY65" fmla="*/ 39782 h 138303"/>
                <a:gd name="connsiteX66" fmla="*/ 44006 w 188595"/>
                <a:gd name="connsiteY66" fmla="*/ 37719 h 138303"/>
                <a:gd name="connsiteX67" fmla="*/ 31825 w 188595"/>
                <a:gd name="connsiteY67" fmla="*/ 40175 h 138303"/>
                <a:gd name="connsiteX68" fmla="*/ 21806 w 188595"/>
                <a:gd name="connsiteY68" fmla="*/ 46854 h 138303"/>
                <a:gd name="connsiteX69" fmla="*/ 15029 w 188595"/>
                <a:gd name="connsiteY69" fmla="*/ 56873 h 138303"/>
                <a:gd name="connsiteX70" fmla="*/ 12573 w 188595"/>
                <a:gd name="connsiteY70" fmla="*/ 69152 h 138303"/>
                <a:gd name="connsiteX71" fmla="*/ 14243 w 188595"/>
                <a:gd name="connsiteY71" fmla="*/ 79171 h 138303"/>
                <a:gd name="connsiteX72" fmla="*/ 18860 w 188595"/>
                <a:gd name="connsiteY72" fmla="*/ 87913 h 138303"/>
                <a:gd name="connsiteX73" fmla="*/ 26030 w 188595"/>
                <a:gd name="connsiteY73" fmla="*/ 94789 h 138303"/>
                <a:gd name="connsiteX74" fmla="*/ 35263 w 188595"/>
                <a:gd name="connsiteY74" fmla="*/ 99209 h 138303"/>
                <a:gd name="connsiteX75" fmla="*/ 29664 w 188595"/>
                <a:gd name="connsiteY75" fmla="*/ 110407 h 138303"/>
                <a:gd name="connsiteX76" fmla="*/ 17681 w 188595"/>
                <a:gd name="connsiteY76" fmla="*/ 104022 h 138303"/>
                <a:gd name="connsiteX77" fmla="*/ 8251 w 188595"/>
                <a:gd name="connsiteY77" fmla="*/ 94494 h 138303"/>
                <a:gd name="connsiteX78" fmla="*/ 2161 w 188595"/>
                <a:gd name="connsiteY78" fmla="*/ 82707 h 138303"/>
                <a:gd name="connsiteX79" fmla="*/ 0 w 188595"/>
                <a:gd name="connsiteY79" fmla="*/ 69152 h 138303"/>
                <a:gd name="connsiteX80" fmla="*/ 3438 w 188595"/>
                <a:gd name="connsiteY80" fmla="*/ 52060 h 138303"/>
                <a:gd name="connsiteX81" fmla="*/ 12868 w 188595"/>
                <a:gd name="connsiteY81" fmla="*/ 38112 h 138303"/>
                <a:gd name="connsiteX82" fmla="*/ 26816 w 188595"/>
                <a:gd name="connsiteY82" fmla="*/ 28682 h 138303"/>
                <a:gd name="connsiteX83" fmla="*/ 44006 w 188595"/>
                <a:gd name="connsiteY83" fmla="*/ 25146 h 138303"/>
                <a:gd name="connsiteX84" fmla="*/ 58445 w 188595"/>
                <a:gd name="connsiteY84" fmla="*/ 27602 h 138303"/>
                <a:gd name="connsiteX85" fmla="*/ 67482 w 188595"/>
                <a:gd name="connsiteY85" fmla="*/ 16109 h 138303"/>
                <a:gd name="connsiteX86" fmla="*/ 78974 w 188595"/>
                <a:gd name="connsiteY86" fmla="*/ 7465 h 138303"/>
                <a:gd name="connsiteX87" fmla="*/ 92333 w 188595"/>
                <a:gd name="connsiteY87" fmla="*/ 1965 h 138303"/>
                <a:gd name="connsiteX88" fmla="*/ 106871 w 188595"/>
                <a:gd name="connsiteY88" fmla="*/ 0 h 138303"/>
                <a:gd name="connsiteX89" fmla="*/ 124355 w 188595"/>
                <a:gd name="connsiteY89" fmla="*/ 2849 h 138303"/>
                <a:gd name="connsiteX90" fmla="*/ 139875 w 188595"/>
                <a:gd name="connsiteY90" fmla="*/ 10805 h 138303"/>
                <a:gd name="connsiteX91" fmla="*/ 152251 w 188595"/>
                <a:gd name="connsiteY91" fmla="*/ 23083 h 138303"/>
                <a:gd name="connsiteX92" fmla="*/ 160404 w 188595"/>
                <a:gd name="connsiteY92" fmla="*/ 38898 h 13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88595" h="138303">
                  <a:moveTo>
                    <a:pt x="70920" y="116595"/>
                  </a:moveTo>
                  <a:cubicBezTo>
                    <a:pt x="71836" y="118559"/>
                    <a:pt x="72295" y="120556"/>
                    <a:pt x="72295" y="122587"/>
                  </a:cubicBezTo>
                  <a:cubicBezTo>
                    <a:pt x="72295" y="124748"/>
                    <a:pt x="71902" y="126778"/>
                    <a:pt x="71116" y="128677"/>
                  </a:cubicBezTo>
                  <a:cubicBezTo>
                    <a:pt x="70330" y="130576"/>
                    <a:pt x="69184" y="132245"/>
                    <a:pt x="67678" y="133686"/>
                  </a:cubicBezTo>
                  <a:cubicBezTo>
                    <a:pt x="66172" y="135127"/>
                    <a:pt x="64502" y="136240"/>
                    <a:pt x="62669" y="137026"/>
                  </a:cubicBezTo>
                  <a:cubicBezTo>
                    <a:pt x="60835" y="137812"/>
                    <a:pt x="58805" y="138237"/>
                    <a:pt x="56579" y="138303"/>
                  </a:cubicBezTo>
                  <a:cubicBezTo>
                    <a:pt x="54418" y="138303"/>
                    <a:pt x="52387" y="137910"/>
                    <a:pt x="50488" y="137124"/>
                  </a:cubicBezTo>
                  <a:cubicBezTo>
                    <a:pt x="48589" y="136338"/>
                    <a:pt x="46920" y="135192"/>
                    <a:pt x="45479" y="133686"/>
                  </a:cubicBezTo>
                  <a:cubicBezTo>
                    <a:pt x="44038" y="132181"/>
                    <a:pt x="42925" y="130511"/>
                    <a:pt x="42139" y="128677"/>
                  </a:cubicBezTo>
                  <a:cubicBezTo>
                    <a:pt x="41353" y="126843"/>
                    <a:pt x="40928" y="124814"/>
                    <a:pt x="40862" y="122587"/>
                  </a:cubicBezTo>
                  <a:cubicBezTo>
                    <a:pt x="40862" y="120556"/>
                    <a:pt x="41321" y="118559"/>
                    <a:pt x="42237" y="116595"/>
                  </a:cubicBezTo>
                  <a:lnTo>
                    <a:pt x="56579" y="88011"/>
                  </a:lnTo>
                  <a:lnTo>
                    <a:pt x="70920" y="116595"/>
                  </a:lnTo>
                  <a:close/>
                  <a:moveTo>
                    <a:pt x="146358" y="116595"/>
                  </a:moveTo>
                  <a:cubicBezTo>
                    <a:pt x="147274" y="118559"/>
                    <a:pt x="147733" y="120556"/>
                    <a:pt x="147733" y="122587"/>
                  </a:cubicBezTo>
                  <a:cubicBezTo>
                    <a:pt x="147733" y="124748"/>
                    <a:pt x="147340" y="126778"/>
                    <a:pt x="146554" y="128677"/>
                  </a:cubicBezTo>
                  <a:cubicBezTo>
                    <a:pt x="145768" y="130576"/>
                    <a:pt x="144622" y="132245"/>
                    <a:pt x="143116" y="133686"/>
                  </a:cubicBezTo>
                  <a:cubicBezTo>
                    <a:pt x="141610" y="135127"/>
                    <a:pt x="139940" y="136240"/>
                    <a:pt x="138107" y="137026"/>
                  </a:cubicBezTo>
                  <a:cubicBezTo>
                    <a:pt x="136273" y="137812"/>
                    <a:pt x="134243" y="138237"/>
                    <a:pt x="132017" y="138303"/>
                  </a:cubicBezTo>
                  <a:cubicBezTo>
                    <a:pt x="129856" y="138303"/>
                    <a:pt x="127825" y="137910"/>
                    <a:pt x="125926" y="137124"/>
                  </a:cubicBezTo>
                  <a:cubicBezTo>
                    <a:pt x="124028" y="136338"/>
                    <a:pt x="122358" y="135192"/>
                    <a:pt x="120917" y="133686"/>
                  </a:cubicBezTo>
                  <a:cubicBezTo>
                    <a:pt x="119476" y="132181"/>
                    <a:pt x="118363" y="130511"/>
                    <a:pt x="117577" y="128677"/>
                  </a:cubicBezTo>
                  <a:cubicBezTo>
                    <a:pt x="116791" y="126843"/>
                    <a:pt x="116366" y="124814"/>
                    <a:pt x="116300" y="122587"/>
                  </a:cubicBezTo>
                  <a:cubicBezTo>
                    <a:pt x="116300" y="120556"/>
                    <a:pt x="116759" y="118559"/>
                    <a:pt x="117675" y="116595"/>
                  </a:cubicBezTo>
                  <a:lnTo>
                    <a:pt x="132017" y="88011"/>
                  </a:lnTo>
                  <a:lnTo>
                    <a:pt x="146358" y="116595"/>
                  </a:lnTo>
                  <a:close/>
                  <a:moveTo>
                    <a:pt x="108639" y="91449"/>
                  </a:moveTo>
                  <a:cubicBezTo>
                    <a:pt x="109555" y="93413"/>
                    <a:pt x="110014" y="95410"/>
                    <a:pt x="110014" y="97441"/>
                  </a:cubicBezTo>
                  <a:cubicBezTo>
                    <a:pt x="110014" y="99602"/>
                    <a:pt x="109621" y="101632"/>
                    <a:pt x="108835" y="103531"/>
                  </a:cubicBezTo>
                  <a:cubicBezTo>
                    <a:pt x="108049" y="105430"/>
                    <a:pt x="106903" y="107099"/>
                    <a:pt x="105397" y="108540"/>
                  </a:cubicBezTo>
                  <a:cubicBezTo>
                    <a:pt x="103891" y="109981"/>
                    <a:pt x="102221" y="111094"/>
                    <a:pt x="100388" y="111880"/>
                  </a:cubicBezTo>
                  <a:cubicBezTo>
                    <a:pt x="98554" y="112666"/>
                    <a:pt x="96524" y="113091"/>
                    <a:pt x="94298" y="113157"/>
                  </a:cubicBezTo>
                  <a:cubicBezTo>
                    <a:pt x="92137" y="113157"/>
                    <a:pt x="90106" y="112764"/>
                    <a:pt x="88207" y="111978"/>
                  </a:cubicBezTo>
                  <a:cubicBezTo>
                    <a:pt x="86309" y="111192"/>
                    <a:pt x="84639" y="110046"/>
                    <a:pt x="83198" y="108540"/>
                  </a:cubicBezTo>
                  <a:cubicBezTo>
                    <a:pt x="81757" y="107035"/>
                    <a:pt x="80644" y="105365"/>
                    <a:pt x="79858" y="103531"/>
                  </a:cubicBezTo>
                  <a:cubicBezTo>
                    <a:pt x="79072" y="101697"/>
                    <a:pt x="78647" y="99668"/>
                    <a:pt x="78581" y="97441"/>
                  </a:cubicBezTo>
                  <a:cubicBezTo>
                    <a:pt x="78581" y="95410"/>
                    <a:pt x="79040" y="93413"/>
                    <a:pt x="79956" y="91449"/>
                  </a:cubicBezTo>
                  <a:lnTo>
                    <a:pt x="94298" y="62865"/>
                  </a:lnTo>
                  <a:lnTo>
                    <a:pt x="108639" y="91449"/>
                  </a:lnTo>
                  <a:close/>
                  <a:moveTo>
                    <a:pt x="160404" y="38898"/>
                  </a:moveTo>
                  <a:cubicBezTo>
                    <a:pt x="164530" y="40011"/>
                    <a:pt x="168295" y="41714"/>
                    <a:pt x="171700" y="44006"/>
                  </a:cubicBezTo>
                  <a:cubicBezTo>
                    <a:pt x="175106" y="46297"/>
                    <a:pt x="178085" y="49081"/>
                    <a:pt x="180639" y="52355"/>
                  </a:cubicBezTo>
                  <a:cubicBezTo>
                    <a:pt x="183193" y="55629"/>
                    <a:pt x="185157" y="59198"/>
                    <a:pt x="186532" y="63061"/>
                  </a:cubicBezTo>
                  <a:cubicBezTo>
                    <a:pt x="187907" y="66925"/>
                    <a:pt x="188595" y="71050"/>
                    <a:pt x="188595" y="75438"/>
                  </a:cubicBezTo>
                  <a:cubicBezTo>
                    <a:pt x="188595" y="79760"/>
                    <a:pt x="187875" y="83885"/>
                    <a:pt x="186434" y="87815"/>
                  </a:cubicBezTo>
                  <a:cubicBezTo>
                    <a:pt x="184993" y="91744"/>
                    <a:pt x="182996" y="95346"/>
                    <a:pt x="180442" y="98619"/>
                  </a:cubicBezTo>
                  <a:cubicBezTo>
                    <a:pt x="177888" y="101893"/>
                    <a:pt x="174843" y="104677"/>
                    <a:pt x="171307" y="106969"/>
                  </a:cubicBezTo>
                  <a:cubicBezTo>
                    <a:pt x="167771" y="109260"/>
                    <a:pt x="163908" y="110930"/>
                    <a:pt x="159716" y="111978"/>
                  </a:cubicBezTo>
                  <a:lnTo>
                    <a:pt x="153823" y="100191"/>
                  </a:lnTo>
                  <a:cubicBezTo>
                    <a:pt x="156966" y="99798"/>
                    <a:pt x="159880" y="98914"/>
                    <a:pt x="162565" y="97539"/>
                  </a:cubicBezTo>
                  <a:cubicBezTo>
                    <a:pt x="165249" y="96164"/>
                    <a:pt x="167607" y="94330"/>
                    <a:pt x="169637" y="92038"/>
                  </a:cubicBezTo>
                  <a:cubicBezTo>
                    <a:pt x="171668" y="89747"/>
                    <a:pt x="173206" y="87225"/>
                    <a:pt x="174254" y="84475"/>
                  </a:cubicBezTo>
                  <a:cubicBezTo>
                    <a:pt x="175302" y="81725"/>
                    <a:pt x="175891" y="78712"/>
                    <a:pt x="176022" y="75438"/>
                  </a:cubicBezTo>
                  <a:cubicBezTo>
                    <a:pt x="176022" y="71836"/>
                    <a:pt x="175367" y="68496"/>
                    <a:pt x="174057" y="65419"/>
                  </a:cubicBezTo>
                  <a:cubicBezTo>
                    <a:pt x="172748" y="62341"/>
                    <a:pt x="170882" y="59689"/>
                    <a:pt x="168459" y="57463"/>
                  </a:cubicBezTo>
                  <a:cubicBezTo>
                    <a:pt x="166035" y="55236"/>
                    <a:pt x="163285" y="53501"/>
                    <a:pt x="160208" y="52257"/>
                  </a:cubicBezTo>
                  <a:cubicBezTo>
                    <a:pt x="157130" y="51012"/>
                    <a:pt x="153790" y="50358"/>
                    <a:pt x="150188" y="50292"/>
                  </a:cubicBezTo>
                  <a:cubicBezTo>
                    <a:pt x="149403" y="44922"/>
                    <a:pt x="147733" y="39946"/>
                    <a:pt x="145179" y="35362"/>
                  </a:cubicBezTo>
                  <a:cubicBezTo>
                    <a:pt x="142625" y="30778"/>
                    <a:pt x="139449" y="26783"/>
                    <a:pt x="135651" y="23378"/>
                  </a:cubicBezTo>
                  <a:cubicBezTo>
                    <a:pt x="131852" y="19973"/>
                    <a:pt x="127466" y="17321"/>
                    <a:pt x="122489" y="15422"/>
                  </a:cubicBezTo>
                  <a:cubicBezTo>
                    <a:pt x="117511" y="13523"/>
                    <a:pt x="112305" y="12573"/>
                    <a:pt x="106871" y="12573"/>
                  </a:cubicBezTo>
                  <a:cubicBezTo>
                    <a:pt x="101829" y="12573"/>
                    <a:pt x="97048" y="13392"/>
                    <a:pt x="92529" y="15029"/>
                  </a:cubicBezTo>
                  <a:cubicBezTo>
                    <a:pt x="88011" y="16666"/>
                    <a:pt x="83853" y="18925"/>
                    <a:pt x="80055" y="21806"/>
                  </a:cubicBezTo>
                  <a:cubicBezTo>
                    <a:pt x="76257" y="24688"/>
                    <a:pt x="73048" y="28158"/>
                    <a:pt x="70428" y="32218"/>
                  </a:cubicBezTo>
                  <a:cubicBezTo>
                    <a:pt x="67809" y="36278"/>
                    <a:pt x="65812" y="40698"/>
                    <a:pt x="64437" y="45479"/>
                  </a:cubicBezTo>
                  <a:cubicBezTo>
                    <a:pt x="61555" y="42991"/>
                    <a:pt x="58379" y="41091"/>
                    <a:pt x="54909" y="39782"/>
                  </a:cubicBezTo>
                  <a:cubicBezTo>
                    <a:pt x="51438" y="38472"/>
                    <a:pt x="47804" y="37785"/>
                    <a:pt x="44006" y="37719"/>
                  </a:cubicBezTo>
                  <a:cubicBezTo>
                    <a:pt x="39684" y="37719"/>
                    <a:pt x="35624" y="38537"/>
                    <a:pt x="31825" y="40175"/>
                  </a:cubicBezTo>
                  <a:cubicBezTo>
                    <a:pt x="28027" y="41812"/>
                    <a:pt x="24688" y="44038"/>
                    <a:pt x="21806" y="46854"/>
                  </a:cubicBezTo>
                  <a:cubicBezTo>
                    <a:pt x="18925" y="49670"/>
                    <a:pt x="16666" y="53010"/>
                    <a:pt x="15029" y="56873"/>
                  </a:cubicBezTo>
                  <a:cubicBezTo>
                    <a:pt x="13392" y="60736"/>
                    <a:pt x="12573" y="64830"/>
                    <a:pt x="12573" y="69152"/>
                  </a:cubicBezTo>
                  <a:cubicBezTo>
                    <a:pt x="12573" y="72622"/>
                    <a:pt x="13130" y="75962"/>
                    <a:pt x="14243" y="79171"/>
                  </a:cubicBezTo>
                  <a:cubicBezTo>
                    <a:pt x="15356" y="82380"/>
                    <a:pt x="16895" y="85293"/>
                    <a:pt x="18860" y="87913"/>
                  </a:cubicBezTo>
                  <a:cubicBezTo>
                    <a:pt x="20824" y="90532"/>
                    <a:pt x="23214" y="92824"/>
                    <a:pt x="26030" y="94789"/>
                  </a:cubicBezTo>
                  <a:cubicBezTo>
                    <a:pt x="28846" y="96753"/>
                    <a:pt x="31924" y="98227"/>
                    <a:pt x="35263" y="99209"/>
                  </a:cubicBezTo>
                  <a:lnTo>
                    <a:pt x="29664" y="110407"/>
                  </a:lnTo>
                  <a:cubicBezTo>
                    <a:pt x="25277" y="108901"/>
                    <a:pt x="21282" y="106772"/>
                    <a:pt x="17681" y="104022"/>
                  </a:cubicBezTo>
                  <a:cubicBezTo>
                    <a:pt x="14079" y="101272"/>
                    <a:pt x="10936" y="98096"/>
                    <a:pt x="8251" y="94494"/>
                  </a:cubicBezTo>
                  <a:cubicBezTo>
                    <a:pt x="5566" y="90892"/>
                    <a:pt x="3536" y="86963"/>
                    <a:pt x="2161" y="82707"/>
                  </a:cubicBezTo>
                  <a:cubicBezTo>
                    <a:pt x="786" y="78451"/>
                    <a:pt x="66" y="73932"/>
                    <a:pt x="0" y="69152"/>
                  </a:cubicBezTo>
                  <a:cubicBezTo>
                    <a:pt x="0" y="63061"/>
                    <a:pt x="1146" y="57364"/>
                    <a:pt x="3438" y="52060"/>
                  </a:cubicBezTo>
                  <a:cubicBezTo>
                    <a:pt x="5730" y="46756"/>
                    <a:pt x="8873" y="42107"/>
                    <a:pt x="12868" y="38112"/>
                  </a:cubicBezTo>
                  <a:cubicBezTo>
                    <a:pt x="16862" y="34117"/>
                    <a:pt x="21512" y="30974"/>
                    <a:pt x="26816" y="28682"/>
                  </a:cubicBezTo>
                  <a:cubicBezTo>
                    <a:pt x="32120" y="26390"/>
                    <a:pt x="37850" y="25212"/>
                    <a:pt x="44006" y="25146"/>
                  </a:cubicBezTo>
                  <a:cubicBezTo>
                    <a:pt x="48851" y="25146"/>
                    <a:pt x="53664" y="25965"/>
                    <a:pt x="58445" y="27602"/>
                  </a:cubicBezTo>
                  <a:cubicBezTo>
                    <a:pt x="60999" y="23345"/>
                    <a:pt x="64011" y="19514"/>
                    <a:pt x="67482" y="16109"/>
                  </a:cubicBezTo>
                  <a:cubicBezTo>
                    <a:pt x="70952" y="12704"/>
                    <a:pt x="74783" y="9823"/>
                    <a:pt x="78974" y="7465"/>
                  </a:cubicBezTo>
                  <a:cubicBezTo>
                    <a:pt x="83165" y="5108"/>
                    <a:pt x="87618" y="3274"/>
                    <a:pt x="92333" y="1965"/>
                  </a:cubicBezTo>
                  <a:cubicBezTo>
                    <a:pt x="97048" y="655"/>
                    <a:pt x="101893" y="0"/>
                    <a:pt x="106871" y="0"/>
                  </a:cubicBezTo>
                  <a:cubicBezTo>
                    <a:pt x="112961" y="0"/>
                    <a:pt x="118788" y="950"/>
                    <a:pt x="124355" y="2849"/>
                  </a:cubicBezTo>
                  <a:cubicBezTo>
                    <a:pt x="129921" y="4748"/>
                    <a:pt x="135094" y="7400"/>
                    <a:pt x="139875" y="10805"/>
                  </a:cubicBezTo>
                  <a:cubicBezTo>
                    <a:pt x="144655" y="14210"/>
                    <a:pt x="148781" y="18303"/>
                    <a:pt x="152251" y="23083"/>
                  </a:cubicBezTo>
                  <a:cubicBezTo>
                    <a:pt x="155722" y="27864"/>
                    <a:pt x="158439" y="33135"/>
                    <a:pt x="160404" y="38898"/>
                  </a:cubicBezTo>
                  <a:close/>
                </a:path>
              </a:pathLst>
            </a:custGeom>
            <a:gradFill>
              <a:gsLst>
                <a:gs pos="0">
                  <a:srgbClr val="0078D4"/>
                </a:gs>
                <a:gs pos="100000">
                  <a:schemeClr val="accent3"/>
                </a:gs>
              </a:gsLst>
              <a:lin ang="2700000" scaled="0"/>
            </a:gradFill>
            <a:ln w="9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34" name="Group 33" descr="Unify water quantity and quality data across sites&#10;">
            <a:extLst>
              <a:ext uri="{FF2B5EF4-FFF2-40B4-BE49-F238E27FC236}">
                <a16:creationId xmlns:a16="http://schemas.microsoft.com/office/drawing/2014/main" id="{AF3CC739-28DA-949A-E3E7-B12A56EAC38C}"/>
              </a:ext>
            </a:extLst>
          </p:cNvPr>
          <p:cNvGrpSpPr/>
          <p:nvPr/>
        </p:nvGrpSpPr>
        <p:grpSpPr>
          <a:xfrm>
            <a:off x="9105900" y="3254226"/>
            <a:ext cx="2428874" cy="626413"/>
            <a:chOff x="9105901" y="3254226"/>
            <a:chExt cx="2428874" cy="626413"/>
          </a:xfrm>
        </p:grpSpPr>
        <p:sp>
          <p:nvSpPr>
            <p:cNvPr id="10" name="Text Placeholder 3">
              <a:extLst>
                <a:ext uri="{FF2B5EF4-FFF2-40B4-BE49-F238E27FC236}">
                  <a16:creationId xmlns:a16="http://schemas.microsoft.com/office/drawing/2014/main" id="{B3EA221C-3829-809A-7D07-A54C700DA1B7}"/>
                </a:ext>
              </a:extLst>
            </p:cNvPr>
            <p:cNvSpPr txBox="1">
              <a:spLocks/>
            </p:cNvSpPr>
            <p:nvPr/>
          </p:nvSpPr>
          <p:spPr>
            <a:xfrm>
              <a:off x="9105901" y="3542085"/>
              <a:ext cx="2428874" cy="338554"/>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100" b="0" i="0" u="none" strike="noStrike" kern="1200" cap="none" spc="0" normalizeH="0" baseline="0" noProof="0">
                  <a:ln w="3175">
                    <a:noFill/>
                  </a:ln>
                  <a:solidFill>
                    <a:srgbClr val="0078D4"/>
                  </a:solidFill>
                  <a:effectLst/>
                  <a:uLnTx/>
                  <a:uFillTx/>
                  <a:latin typeface="Segoe UI Semibold"/>
                  <a:ea typeface="+mn-ea"/>
                  <a:cs typeface="Segoe UI"/>
                </a:rPr>
                <a:t>Unify water quantity and quality data across sites</a:t>
              </a:r>
            </a:p>
          </p:txBody>
        </p:sp>
        <p:sp>
          <p:nvSpPr>
            <p:cNvPr id="57" name="Graphic 42">
              <a:extLst>
                <a:ext uri="{FF2B5EF4-FFF2-40B4-BE49-F238E27FC236}">
                  <a16:creationId xmlns:a16="http://schemas.microsoft.com/office/drawing/2014/main" id="{56FE474E-FB3D-0335-D386-15B71A277A0D}"/>
                </a:ext>
              </a:extLst>
            </p:cNvPr>
            <p:cNvSpPr/>
            <p:nvPr/>
          </p:nvSpPr>
          <p:spPr>
            <a:xfrm>
              <a:off x="9137096" y="3254226"/>
              <a:ext cx="187422" cy="180728"/>
            </a:xfrm>
            <a:custGeom>
              <a:avLst/>
              <a:gdLst>
                <a:gd name="connsiteX0" fmla="*/ 168459 w 176022"/>
                <a:gd name="connsiteY0" fmla="*/ 84868 h 169735"/>
                <a:gd name="connsiteX1" fmla="*/ 174057 w 176022"/>
                <a:gd name="connsiteY1" fmla="*/ 98521 h 169735"/>
                <a:gd name="connsiteX2" fmla="*/ 176022 w 176022"/>
                <a:gd name="connsiteY2" fmla="*/ 113157 h 169735"/>
                <a:gd name="connsiteX3" fmla="*/ 171602 w 176022"/>
                <a:gd name="connsiteY3" fmla="*/ 135160 h 169735"/>
                <a:gd name="connsiteX4" fmla="*/ 159422 w 176022"/>
                <a:gd name="connsiteY4" fmla="*/ 153135 h 169735"/>
                <a:gd name="connsiteX5" fmla="*/ 141446 w 176022"/>
                <a:gd name="connsiteY5" fmla="*/ 165217 h 169735"/>
                <a:gd name="connsiteX6" fmla="*/ 119444 w 176022"/>
                <a:gd name="connsiteY6" fmla="*/ 169736 h 169735"/>
                <a:gd name="connsiteX7" fmla="*/ 97441 w 176022"/>
                <a:gd name="connsiteY7" fmla="*/ 165315 h 169735"/>
                <a:gd name="connsiteX8" fmla="*/ 79465 w 176022"/>
                <a:gd name="connsiteY8" fmla="*/ 153135 h 169735"/>
                <a:gd name="connsiteX9" fmla="*/ 67383 w 176022"/>
                <a:gd name="connsiteY9" fmla="*/ 135160 h 169735"/>
                <a:gd name="connsiteX10" fmla="*/ 62865 w 176022"/>
                <a:gd name="connsiteY10" fmla="*/ 113157 h 169735"/>
                <a:gd name="connsiteX11" fmla="*/ 64731 w 176022"/>
                <a:gd name="connsiteY11" fmla="*/ 98619 h 169735"/>
                <a:gd name="connsiteX12" fmla="*/ 70428 w 176022"/>
                <a:gd name="connsiteY12" fmla="*/ 84868 h 169735"/>
                <a:gd name="connsiteX13" fmla="*/ 119444 w 176022"/>
                <a:gd name="connsiteY13" fmla="*/ 0 h 169735"/>
                <a:gd name="connsiteX14" fmla="*/ 168459 w 176022"/>
                <a:gd name="connsiteY14" fmla="*/ 84868 h 169735"/>
                <a:gd name="connsiteX15" fmla="*/ 119444 w 176022"/>
                <a:gd name="connsiteY15" fmla="*/ 157163 h 169735"/>
                <a:gd name="connsiteX16" fmla="*/ 136535 w 176022"/>
                <a:gd name="connsiteY16" fmla="*/ 153725 h 169735"/>
                <a:gd name="connsiteX17" fmla="*/ 150483 w 176022"/>
                <a:gd name="connsiteY17" fmla="*/ 144295 h 169735"/>
                <a:gd name="connsiteX18" fmla="*/ 159913 w 176022"/>
                <a:gd name="connsiteY18" fmla="*/ 130347 h 169735"/>
                <a:gd name="connsiteX19" fmla="*/ 163449 w 176022"/>
                <a:gd name="connsiteY19" fmla="*/ 113157 h 169735"/>
                <a:gd name="connsiteX20" fmla="*/ 161976 w 176022"/>
                <a:gd name="connsiteY20" fmla="*/ 101763 h 169735"/>
                <a:gd name="connsiteX21" fmla="*/ 157555 w 176022"/>
                <a:gd name="connsiteY21" fmla="*/ 91154 h 169735"/>
                <a:gd name="connsiteX22" fmla="*/ 119444 w 176022"/>
                <a:gd name="connsiteY22" fmla="*/ 25146 h 169735"/>
                <a:gd name="connsiteX23" fmla="*/ 81332 w 176022"/>
                <a:gd name="connsiteY23" fmla="*/ 91154 h 169735"/>
                <a:gd name="connsiteX24" fmla="*/ 77010 w 176022"/>
                <a:gd name="connsiteY24" fmla="*/ 101763 h 169735"/>
                <a:gd name="connsiteX25" fmla="*/ 75438 w 176022"/>
                <a:gd name="connsiteY25" fmla="*/ 113157 h 169735"/>
                <a:gd name="connsiteX26" fmla="*/ 78876 w 176022"/>
                <a:gd name="connsiteY26" fmla="*/ 130248 h 169735"/>
                <a:gd name="connsiteX27" fmla="*/ 88306 w 176022"/>
                <a:gd name="connsiteY27" fmla="*/ 144197 h 169735"/>
                <a:gd name="connsiteX28" fmla="*/ 102254 w 176022"/>
                <a:gd name="connsiteY28" fmla="*/ 153626 h 169735"/>
                <a:gd name="connsiteX29" fmla="*/ 119444 w 176022"/>
                <a:gd name="connsiteY29" fmla="*/ 157163 h 169735"/>
                <a:gd name="connsiteX30" fmla="*/ 0 w 176022"/>
                <a:gd name="connsiteY30" fmla="*/ 6287 h 169735"/>
                <a:gd name="connsiteX31" fmla="*/ 37719 w 176022"/>
                <a:gd name="connsiteY31" fmla="*/ 6287 h 169735"/>
                <a:gd name="connsiteX32" fmla="*/ 37719 w 176022"/>
                <a:gd name="connsiteY32" fmla="*/ 169736 h 169735"/>
                <a:gd name="connsiteX33" fmla="*/ 0 w 176022"/>
                <a:gd name="connsiteY33" fmla="*/ 169736 h 169735"/>
                <a:gd name="connsiteX34" fmla="*/ 0 w 176022"/>
                <a:gd name="connsiteY34" fmla="*/ 157163 h 169735"/>
                <a:gd name="connsiteX35" fmla="*/ 25146 w 176022"/>
                <a:gd name="connsiteY35" fmla="*/ 157163 h 169735"/>
                <a:gd name="connsiteX36" fmla="*/ 25146 w 176022"/>
                <a:gd name="connsiteY36" fmla="*/ 132017 h 169735"/>
                <a:gd name="connsiteX37" fmla="*/ 12573 w 176022"/>
                <a:gd name="connsiteY37" fmla="*/ 132017 h 169735"/>
                <a:gd name="connsiteX38" fmla="*/ 12573 w 176022"/>
                <a:gd name="connsiteY38" fmla="*/ 119444 h 169735"/>
                <a:gd name="connsiteX39" fmla="*/ 25146 w 176022"/>
                <a:gd name="connsiteY39" fmla="*/ 119444 h 169735"/>
                <a:gd name="connsiteX40" fmla="*/ 25146 w 176022"/>
                <a:gd name="connsiteY40" fmla="*/ 94298 h 169735"/>
                <a:gd name="connsiteX41" fmla="*/ 0 w 176022"/>
                <a:gd name="connsiteY41" fmla="*/ 94298 h 169735"/>
                <a:gd name="connsiteX42" fmla="*/ 0 w 176022"/>
                <a:gd name="connsiteY42" fmla="*/ 81725 h 169735"/>
                <a:gd name="connsiteX43" fmla="*/ 25146 w 176022"/>
                <a:gd name="connsiteY43" fmla="*/ 81725 h 169735"/>
                <a:gd name="connsiteX44" fmla="*/ 25146 w 176022"/>
                <a:gd name="connsiteY44" fmla="*/ 56579 h 169735"/>
                <a:gd name="connsiteX45" fmla="*/ 12573 w 176022"/>
                <a:gd name="connsiteY45" fmla="*/ 56579 h 169735"/>
                <a:gd name="connsiteX46" fmla="*/ 12573 w 176022"/>
                <a:gd name="connsiteY46" fmla="*/ 44006 h 169735"/>
                <a:gd name="connsiteX47" fmla="*/ 25146 w 176022"/>
                <a:gd name="connsiteY47" fmla="*/ 44006 h 169735"/>
                <a:gd name="connsiteX48" fmla="*/ 25146 w 176022"/>
                <a:gd name="connsiteY48" fmla="*/ 18860 h 169735"/>
                <a:gd name="connsiteX49" fmla="*/ 0 w 176022"/>
                <a:gd name="connsiteY49" fmla="*/ 18860 h 169735"/>
                <a:gd name="connsiteX50" fmla="*/ 0 w 176022"/>
                <a:gd name="connsiteY50" fmla="*/ 6287 h 16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76022" h="169735">
                  <a:moveTo>
                    <a:pt x="168459" y="84868"/>
                  </a:moveTo>
                  <a:cubicBezTo>
                    <a:pt x="170947" y="89190"/>
                    <a:pt x="172813" y="93741"/>
                    <a:pt x="174057" y="98521"/>
                  </a:cubicBezTo>
                  <a:cubicBezTo>
                    <a:pt x="175302" y="103302"/>
                    <a:pt x="175956" y="108180"/>
                    <a:pt x="176022" y="113157"/>
                  </a:cubicBezTo>
                  <a:cubicBezTo>
                    <a:pt x="176022" y="120949"/>
                    <a:pt x="174549" y="128284"/>
                    <a:pt x="171602" y="135160"/>
                  </a:cubicBezTo>
                  <a:cubicBezTo>
                    <a:pt x="168655" y="142036"/>
                    <a:pt x="164595" y="148027"/>
                    <a:pt x="159422" y="153135"/>
                  </a:cubicBezTo>
                  <a:cubicBezTo>
                    <a:pt x="154248" y="158243"/>
                    <a:pt x="148256" y="162270"/>
                    <a:pt x="141446" y="165217"/>
                  </a:cubicBezTo>
                  <a:cubicBezTo>
                    <a:pt x="134636" y="168164"/>
                    <a:pt x="127302" y="169670"/>
                    <a:pt x="119444" y="169736"/>
                  </a:cubicBezTo>
                  <a:cubicBezTo>
                    <a:pt x="111651" y="169736"/>
                    <a:pt x="104317" y="168262"/>
                    <a:pt x="97441" y="165315"/>
                  </a:cubicBezTo>
                  <a:cubicBezTo>
                    <a:pt x="90565" y="162369"/>
                    <a:pt x="84573" y="158309"/>
                    <a:pt x="79465" y="153135"/>
                  </a:cubicBezTo>
                  <a:cubicBezTo>
                    <a:pt x="74358" y="147962"/>
                    <a:pt x="70330" y="141970"/>
                    <a:pt x="67383" y="135160"/>
                  </a:cubicBezTo>
                  <a:cubicBezTo>
                    <a:pt x="64437" y="128350"/>
                    <a:pt x="62931" y="121015"/>
                    <a:pt x="62865" y="113157"/>
                  </a:cubicBezTo>
                  <a:cubicBezTo>
                    <a:pt x="62865" y="108246"/>
                    <a:pt x="63487" y="103400"/>
                    <a:pt x="64731" y="98619"/>
                  </a:cubicBezTo>
                  <a:cubicBezTo>
                    <a:pt x="65976" y="93839"/>
                    <a:pt x="67875" y="89255"/>
                    <a:pt x="70428" y="84868"/>
                  </a:cubicBezTo>
                  <a:lnTo>
                    <a:pt x="119444" y="0"/>
                  </a:lnTo>
                  <a:lnTo>
                    <a:pt x="168459" y="84868"/>
                  </a:lnTo>
                  <a:close/>
                  <a:moveTo>
                    <a:pt x="119444" y="157163"/>
                  </a:moveTo>
                  <a:cubicBezTo>
                    <a:pt x="125534" y="157163"/>
                    <a:pt x="131231" y="156016"/>
                    <a:pt x="136535" y="153725"/>
                  </a:cubicBezTo>
                  <a:cubicBezTo>
                    <a:pt x="141839" y="151433"/>
                    <a:pt x="146488" y="148290"/>
                    <a:pt x="150483" y="144295"/>
                  </a:cubicBezTo>
                  <a:cubicBezTo>
                    <a:pt x="154478" y="140300"/>
                    <a:pt x="157621" y="135651"/>
                    <a:pt x="159913" y="130347"/>
                  </a:cubicBezTo>
                  <a:cubicBezTo>
                    <a:pt x="162204" y="125042"/>
                    <a:pt x="163383" y="119313"/>
                    <a:pt x="163449" y="113157"/>
                  </a:cubicBezTo>
                  <a:cubicBezTo>
                    <a:pt x="163449" y="109294"/>
                    <a:pt x="162958" y="105495"/>
                    <a:pt x="161976" y="101763"/>
                  </a:cubicBezTo>
                  <a:cubicBezTo>
                    <a:pt x="160993" y="98030"/>
                    <a:pt x="159520" y="94494"/>
                    <a:pt x="157555" y="91154"/>
                  </a:cubicBezTo>
                  <a:lnTo>
                    <a:pt x="119444" y="25146"/>
                  </a:lnTo>
                  <a:lnTo>
                    <a:pt x="81332" y="91154"/>
                  </a:lnTo>
                  <a:cubicBezTo>
                    <a:pt x="79433" y="94494"/>
                    <a:pt x="77992" y="98030"/>
                    <a:pt x="77010" y="101763"/>
                  </a:cubicBezTo>
                  <a:cubicBezTo>
                    <a:pt x="76027" y="105495"/>
                    <a:pt x="75504" y="109294"/>
                    <a:pt x="75438" y="113157"/>
                  </a:cubicBezTo>
                  <a:cubicBezTo>
                    <a:pt x="75438" y="119247"/>
                    <a:pt x="76584" y="124944"/>
                    <a:pt x="78876" y="130248"/>
                  </a:cubicBezTo>
                  <a:cubicBezTo>
                    <a:pt x="81168" y="135553"/>
                    <a:pt x="84311" y="140202"/>
                    <a:pt x="88306" y="144197"/>
                  </a:cubicBezTo>
                  <a:cubicBezTo>
                    <a:pt x="92301" y="148191"/>
                    <a:pt x="96950" y="151335"/>
                    <a:pt x="102254" y="153626"/>
                  </a:cubicBezTo>
                  <a:cubicBezTo>
                    <a:pt x="107558" y="155918"/>
                    <a:pt x="113288" y="157097"/>
                    <a:pt x="119444" y="157163"/>
                  </a:cubicBezTo>
                  <a:close/>
                  <a:moveTo>
                    <a:pt x="0" y="6287"/>
                  </a:moveTo>
                  <a:lnTo>
                    <a:pt x="37719" y="6287"/>
                  </a:lnTo>
                  <a:lnTo>
                    <a:pt x="37719" y="169736"/>
                  </a:lnTo>
                  <a:lnTo>
                    <a:pt x="0" y="169736"/>
                  </a:lnTo>
                  <a:lnTo>
                    <a:pt x="0" y="157163"/>
                  </a:lnTo>
                  <a:lnTo>
                    <a:pt x="25146" y="157163"/>
                  </a:lnTo>
                  <a:lnTo>
                    <a:pt x="25146" y="132017"/>
                  </a:lnTo>
                  <a:lnTo>
                    <a:pt x="12573" y="132017"/>
                  </a:lnTo>
                  <a:lnTo>
                    <a:pt x="12573" y="119444"/>
                  </a:lnTo>
                  <a:lnTo>
                    <a:pt x="25146" y="119444"/>
                  </a:lnTo>
                  <a:lnTo>
                    <a:pt x="25146" y="94298"/>
                  </a:lnTo>
                  <a:lnTo>
                    <a:pt x="0" y="94298"/>
                  </a:lnTo>
                  <a:lnTo>
                    <a:pt x="0" y="81725"/>
                  </a:lnTo>
                  <a:lnTo>
                    <a:pt x="25146" y="81725"/>
                  </a:lnTo>
                  <a:lnTo>
                    <a:pt x="25146" y="56579"/>
                  </a:lnTo>
                  <a:lnTo>
                    <a:pt x="12573" y="56579"/>
                  </a:lnTo>
                  <a:lnTo>
                    <a:pt x="12573" y="44006"/>
                  </a:lnTo>
                  <a:lnTo>
                    <a:pt x="25146" y="44006"/>
                  </a:lnTo>
                  <a:lnTo>
                    <a:pt x="25146" y="18860"/>
                  </a:lnTo>
                  <a:lnTo>
                    <a:pt x="0" y="18860"/>
                  </a:lnTo>
                  <a:lnTo>
                    <a:pt x="0" y="6287"/>
                  </a:lnTo>
                  <a:close/>
                </a:path>
              </a:pathLst>
            </a:custGeom>
            <a:gradFill>
              <a:gsLst>
                <a:gs pos="0">
                  <a:srgbClr val="0078D4"/>
                </a:gs>
                <a:gs pos="100000">
                  <a:schemeClr val="accent3"/>
                </a:gs>
              </a:gsLst>
              <a:lin ang="2700000" scaled="0"/>
            </a:gradFill>
            <a:ln w="9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35" name="Group 34" descr="Manage water mass balance&#10;">
            <a:extLst>
              <a:ext uri="{FF2B5EF4-FFF2-40B4-BE49-F238E27FC236}">
                <a16:creationId xmlns:a16="http://schemas.microsoft.com/office/drawing/2014/main" id="{78A0B338-9C64-D9CE-C316-61EAF6D2924C}"/>
              </a:ext>
            </a:extLst>
          </p:cNvPr>
          <p:cNvGrpSpPr/>
          <p:nvPr/>
        </p:nvGrpSpPr>
        <p:grpSpPr>
          <a:xfrm>
            <a:off x="9105899" y="4309167"/>
            <a:ext cx="2428874" cy="458045"/>
            <a:chOff x="9105900" y="4309167"/>
            <a:chExt cx="2428874" cy="458045"/>
          </a:xfrm>
        </p:grpSpPr>
        <p:sp>
          <p:nvSpPr>
            <p:cNvPr id="17" name="Text Placeholder 3">
              <a:extLst>
                <a:ext uri="{FF2B5EF4-FFF2-40B4-BE49-F238E27FC236}">
                  <a16:creationId xmlns:a16="http://schemas.microsoft.com/office/drawing/2014/main" id="{A7796D0C-353F-5C3B-064C-5E28F22E43A6}"/>
                </a:ext>
              </a:extLst>
            </p:cNvPr>
            <p:cNvSpPr txBox="1">
              <a:spLocks/>
            </p:cNvSpPr>
            <p:nvPr/>
          </p:nvSpPr>
          <p:spPr>
            <a:xfrm>
              <a:off x="9105900" y="4597935"/>
              <a:ext cx="2428874" cy="169277"/>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100" b="0" i="0" u="none" strike="noStrike" kern="1200" cap="none" spc="0" normalizeH="0" baseline="0" noProof="0">
                  <a:ln w="3175">
                    <a:noFill/>
                  </a:ln>
                  <a:solidFill>
                    <a:srgbClr val="0078D4"/>
                  </a:solidFill>
                  <a:effectLst/>
                  <a:uLnTx/>
                  <a:uFillTx/>
                  <a:latin typeface="Segoe UI Semibold"/>
                  <a:ea typeface="+mn-ea"/>
                  <a:cs typeface="Segoe UI"/>
                </a:rPr>
                <a:t>Manage water mass balance</a:t>
              </a:r>
            </a:p>
          </p:txBody>
        </p:sp>
        <p:sp>
          <p:nvSpPr>
            <p:cNvPr id="58" name="Graphic 46">
              <a:extLst>
                <a:ext uri="{FF2B5EF4-FFF2-40B4-BE49-F238E27FC236}">
                  <a16:creationId xmlns:a16="http://schemas.microsoft.com/office/drawing/2014/main" id="{C9CD7C36-9F81-EAD1-CA53-2BE29F437D60}"/>
                </a:ext>
              </a:extLst>
            </p:cNvPr>
            <p:cNvSpPr/>
            <p:nvPr/>
          </p:nvSpPr>
          <p:spPr>
            <a:xfrm>
              <a:off x="9126356" y="4309167"/>
              <a:ext cx="197502" cy="197502"/>
            </a:xfrm>
            <a:custGeom>
              <a:avLst/>
              <a:gdLst>
                <a:gd name="connsiteX0" fmla="*/ 49740 w 167640"/>
                <a:gd name="connsiteY0" fmla="*/ 117900 h 167640"/>
                <a:gd name="connsiteX1" fmla="*/ 49740 w 167640"/>
                <a:gd name="connsiteY1" fmla="*/ 126790 h 167640"/>
                <a:gd name="connsiteX2" fmla="*/ 40849 w 167640"/>
                <a:gd name="connsiteY2" fmla="*/ 126790 h 167640"/>
                <a:gd name="connsiteX3" fmla="*/ 40849 w 167640"/>
                <a:gd name="connsiteY3" fmla="*/ 40850 h 167640"/>
                <a:gd name="connsiteX4" fmla="*/ 97837 w 167640"/>
                <a:gd name="connsiteY4" fmla="*/ 24682 h 167640"/>
                <a:gd name="connsiteX5" fmla="*/ 102511 w 167640"/>
                <a:gd name="connsiteY5" fmla="*/ 32244 h 167640"/>
                <a:gd name="connsiteX6" fmla="*/ 94948 w 167640"/>
                <a:gd name="connsiteY6" fmla="*/ 36918 h 167640"/>
                <a:gd name="connsiteX7" fmla="*/ 49740 w 167640"/>
                <a:gd name="connsiteY7" fmla="*/ 49740 h 167640"/>
                <a:gd name="connsiteX8" fmla="*/ 49740 w 167640"/>
                <a:gd name="connsiteY8" fmla="*/ 117900 h 167640"/>
                <a:gd name="connsiteX9" fmla="*/ 133172 w 167640"/>
                <a:gd name="connsiteY9" fmla="*/ 59860 h 167640"/>
                <a:gd name="connsiteX10" fmla="*/ 141182 w 167640"/>
                <a:gd name="connsiteY10" fmla="*/ 63719 h 167640"/>
                <a:gd name="connsiteX11" fmla="*/ 126790 w 167640"/>
                <a:gd name="connsiteY11" fmla="*/ 126790 h 167640"/>
                <a:gd name="connsiteX12" fmla="*/ 117900 w 167640"/>
                <a:gd name="connsiteY12" fmla="*/ 126790 h 167640"/>
                <a:gd name="connsiteX13" fmla="*/ 117900 w 167640"/>
                <a:gd name="connsiteY13" fmla="*/ 117900 h 167640"/>
                <a:gd name="connsiteX14" fmla="*/ 129314 w 167640"/>
                <a:gd name="connsiteY14" fmla="*/ 67869 h 167640"/>
                <a:gd name="connsiteX15" fmla="*/ 133172 w 167640"/>
                <a:gd name="connsiteY15" fmla="*/ 59860 h 167640"/>
                <a:gd name="connsiteX16" fmla="*/ 116335 w 167640"/>
                <a:gd name="connsiteY16" fmla="*/ 39121 h 167640"/>
                <a:gd name="connsiteX17" fmla="*/ 122992 w 167640"/>
                <a:gd name="connsiteY17" fmla="*/ 38993 h 167640"/>
                <a:gd name="connsiteX18" fmla="*/ 124399 w 167640"/>
                <a:gd name="connsiteY18" fmla="*/ 45501 h 167640"/>
                <a:gd name="connsiteX19" fmla="*/ 123315 w 167640"/>
                <a:gd name="connsiteY19" fmla="*/ 47598 h 167640"/>
                <a:gd name="connsiteX20" fmla="*/ 120433 w 167640"/>
                <a:gd name="connsiteY20" fmla="*/ 53157 h 167640"/>
                <a:gd name="connsiteX21" fmla="*/ 111443 w 167640"/>
                <a:gd name="connsiteY21" fmla="*/ 70335 h 167640"/>
                <a:gd name="connsiteX22" fmla="*/ 101753 w 167640"/>
                <a:gd name="connsiteY22" fmla="*/ 88413 h 167640"/>
                <a:gd name="connsiteX23" fmla="*/ 97968 w 167640"/>
                <a:gd name="connsiteY23" fmla="*/ 95143 h 167640"/>
                <a:gd name="connsiteX24" fmla="*/ 95293 w 167640"/>
                <a:gd name="connsiteY24" fmla="*/ 99333 h 167640"/>
                <a:gd name="connsiteX25" fmla="*/ 73217 w 167640"/>
                <a:gd name="connsiteY25" fmla="*/ 101908 h 167640"/>
                <a:gd name="connsiteX26" fmla="*/ 70643 w 167640"/>
                <a:gd name="connsiteY26" fmla="*/ 79831 h 167640"/>
                <a:gd name="connsiteX27" fmla="*/ 74104 w 167640"/>
                <a:gd name="connsiteY27" fmla="*/ 76264 h 167640"/>
                <a:gd name="connsiteX28" fmla="*/ 79784 w 167640"/>
                <a:gd name="connsiteY28" fmla="*/ 71032 h 167640"/>
                <a:gd name="connsiteX29" fmla="*/ 95147 w 167640"/>
                <a:gd name="connsiteY29" fmla="*/ 57443 h 167640"/>
                <a:gd name="connsiteX30" fmla="*/ 109797 w 167640"/>
                <a:gd name="connsiteY30" fmla="*/ 44742 h 167640"/>
                <a:gd name="connsiteX31" fmla="*/ 114543 w 167640"/>
                <a:gd name="connsiteY31" fmla="*/ 40658 h 167640"/>
                <a:gd name="connsiteX32" fmla="*/ 116335 w 167640"/>
                <a:gd name="connsiteY32" fmla="*/ 39121 h 167640"/>
                <a:gd name="connsiteX33" fmla="*/ 167640 w 167640"/>
                <a:gd name="connsiteY33" fmla="*/ 83820 h 167640"/>
                <a:gd name="connsiteX34" fmla="*/ 83820 w 167640"/>
                <a:gd name="connsiteY34" fmla="*/ 167640 h 167640"/>
                <a:gd name="connsiteX35" fmla="*/ 0 w 167640"/>
                <a:gd name="connsiteY35" fmla="*/ 83820 h 167640"/>
                <a:gd name="connsiteX36" fmla="*/ 83820 w 167640"/>
                <a:gd name="connsiteY36" fmla="*/ 0 h 167640"/>
                <a:gd name="connsiteX37" fmla="*/ 167640 w 167640"/>
                <a:gd name="connsiteY37" fmla="*/ 83820 h 167640"/>
                <a:gd name="connsiteX38" fmla="*/ 12573 w 167640"/>
                <a:gd name="connsiteY38" fmla="*/ 83820 h 167640"/>
                <a:gd name="connsiteX39" fmla="*/ 83820 w 167640"/>
                <a:gd name="connsiteY39" fmla="*/ 155067 h 167640"/>
                <a:gd name="connsiteX40" fmla="*/ 155067 w 167640"/>
                <a:gd name="connsiteY40" fmla="*/ 83820 h 167640"/>
                <a:gd name="connsiteX41" fmla="*/ 83820 w 167640"/>
                <a:gd name="connsiteY41" fmla="*/ 12573 h 167640"/>
                <a:gd name="connsiteX42" fmla="*/ 12573 w 167640"/>
                <a:gd name="connsiteY42" fmla="*/ 83820 h 16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7640" h="167640">
                  <a:moveTo>
                    <a:pt x="49740" y="117900"/>
                  </a:moveTo>
                  <a:cubicBezTo>
                    <a:pt x="52195" y="120355"/>
                    <a:pt x="52195" y="124335"/>
                    <a:pt x="49740" y="126790"/>
                  </a:cubicBezTo>
                  <a:cubicBezTo>
                    <a:pt x="47285" y="129245"/>
                    <a:pt x="43305" y="129245"/>
                    <a:pt x="40849" y="126790"/>
                  </a:cubicBezTo>
                  <a:cubicBezTo>
                    <a:pt x="17117" y="103058"/>
                    <a:pt x="17117" y="64581"/>
                    <a:pt x="40849" y="40850"/>
                  </a:cubicBezTo>
                  <a:cubicBezTo>
                    <a:pt x="56313" y="25386"/>
                    <a:pt x="78036" y="20006"/>
                    <a:pt x="97837" y="24682"/>
                  </a:cubicBezTo>
                  <a:cubicBezTo>
                    <a:pt x="101217" y="25479"/>
                    <a:pt x="103309" y="28866"/>
                    <a:pt x="102511" y="32244"/>
                  </a:cubicBezTo>
                  <a:cubicBezTo>
                    <a:pt x="101713" y="35624"/>
                    <a:pt x="98328" y="37716"/>
                    <a:pt x="94948" y="36918"/>
                  </a:cubicBezTo>
                  <a:cubicBezTo>
                    <a:pt x="79210" y="33202"/>
                    <a:pt x="61995" y="37485"/>
                    <a:pt x="49740" y="49740"/>
                  </a:cubicBezTo>
                  <a:cubicBezTo>
                    <a:pt x="30918" y="68562"/>
                    <a:pt x="30918" y="99078"/>
                    <a:pt x="49740" y="117900"/>
                  </a:cubicBezTo>
                  <a:close/>
                  <a:moveTo>
                    <a:pt x="133172" y="59860"/>
                  </a:moveTo>
                  <a:cubicBezTo>
                    <a:pt x="136450" y="58714"/>
                    <a:pt x="140036" y="60442"/>
                    <a:pt x="141182" y="63719"/>
                  </a:cubicBezTo>
                  <a:cubicBezTo>
                    <a:pt x="148641" y="85046"/>
                    <a:pt x="143855" y="109726"/>
                    <a:pt x="126790" y="126790"/>
                  </a:cubicBezTo>
                  <a:cubicBezTo>
                    <a:pt x="124335" y="129245"/>
                    <a:pt x="120355" y="129245"/>
                    <a:pt x="117900" y="126790"/>
                  </a:cubicBezTo>
                  <a:cubicBezTo>
                    <a:pt x="115445" y="124335"/>
                    <a:pt x="115445" y="120355"/>
                    <a:pt x="117900" y="117900"/>
                  </a:cubicBezTo>
                  <a:cubicBezTo>
                    <a:pt x="131422" y="104378"/>
                    <a:pt x="135239" y="84812"/>
                    <a:pt x="129314" y="67869"/>
                  </a:cubicBezTo>
                  <a:cubicBezTo>
                    <a:pt x="128167" y="64592"/>
                    <a:pt x="129895" y="61006"/>
                    <a:pt x="133172" y="59860"/>
                  </a:cubicBezTo>
                  <a:close/>
                  <a:moveTo>
                    <a:pt x="116335" y="39121"/>
                  </a:moveTo>
                  <a:cubicBezTo>
                    <a:pt x="118238" y="37492"/>
                    <a:pt x="121028" y="37438"/>
                    <a:pt x="122992" y="38993"/>
                  </a:cubicBezTo>
                  <a:cubicBezTo>
                    <a:pt x="124957" y="40547"/>
                    <a:pt x="125546" y="43274"/>
                    <a:pt x="124399" y="45501"/>
                  </a:cubicBezTo>
                  <a:lnTo>
                    <a:pt x="123315" y="47598"/>
                  </a:lnTo>
                  <a:cubicBezTo>
                    <a:pt x="122624" y="48934"/>
                    <a:pt x="121634" y="50847"/>
                    <a:pt x="120433" y="53157"/>
                  </a:cubicBezTo>
                  <a:cubicBezTo>
                    <a:pt x="118034" y="57775"/>
                    <a:pt x="114795" y="63983"/>
                    <a:pt x="111443" y="70335"/>
                  </a:cubicBezTo>
                  <a:cubicBezTo>
                    <a:pt x="108093" y="76683"/>
                    <a:pt x="104620" y="83194"/>
                    <a:pt x="101753" y="88413"/>
                  </a:cubicBezTo>
                  <a:cubicBezTo>
                    <a:pt x="100321" y="91019"/>
                    <a:pt x="99027" y="93329"/>
                    <a:pt x="97968" y="95143"/>
                  </a:cubicBezTo>
                  <a:cubicBezTo>
                    <a:pt x="96982" y="96832"/>
                    <a:pt x="96014" y="98422"/>
                    <a:pt x="95293" y="99333"/>
                  </a:cubicBezTo>
                  <a:cubicBezTo>
                    <a:pt x="89908" y="106140"/>
                    <a:pt x="80024" y="107293"/>
                    <a:pt x="73217" y="101908"/>
                  </a:cubicBezTo>
                  <a:cubicBezTo>
                    <a:pt x="66410" y="96522"/>
                    <a:pt x="65257" y="86638"/>
                    <a:pt x="70643" y="79831"/>
                  </a:cubicBezTo>
                  <a:cubicBezTo>
                    <a:pt x="71364" y="78920"/>
                    <a:pt x="72689" y="77611"/>
                    <a:pt x="74104" y="76264"/>
                  </a:cubicBezTo>
                  <a:cubicBezTo>
                    <a:pt x="75627" y="74816"/>
                    <a:pt x="77577" y="73025"/>
                    <a:pt x="79784" y="71032"/>
                  </a:cubicBezTo>
                  <a:cubicBezTo>
                    <a:pt x="84203" y="67042"/>
                    <a:pt x="89740" y="62164"/>
                    <a:pt x="95147" y="57443"/>
                  </a:cubicBezTo>
                  <a:cubicBezTo>
                    <a:pt x="100558" y="52720"/>
                    <a:pt x="105855" y="48140"/>
                    <a:pt x="109797" y="44742"/>
                  </a:cubicBezTo>
                  <a:cubicBezTo>
                    <a:pt x="111768" y="43042"/>
                    <a:pt x="113402" y="41638"/>
                    <a:pt x="114543" y="40658"/>
                  </a:cubicBezTo>
                  <a:lnTo>
                    <a:pt x="116335" y="39121"/>
                  </a:lnTo>
                  <a:close/>
                  <a:moveTo>
                    <a:pt x="167640" y="83820"/>
                  </a:moveTo>
                  <a:cubicBezTo>
                    <a:pt x="167640" y="130112"/>
                    <a:pt x="130112" y="167640"/>
                    <a:pt x="83820" y="167640"/>
                  </a:cubicBezTo>
                  <a:cubicBezTo>
                    <a:pt x="37527" y="167640"/>
                    <a:pt x="0" y="130112"/>
                    <a:pt x="0" y="83820"/>
                  </a:cubicBezTo>
                  <a:cubicBezTo>
                    <a:pt x="0" y="37527"/>
                    <a:pt x="37527" y="0"/>
                    <a:pt x="83820" y="0"/>
                  </a:cubicBezTo>
                  <a:cubicBezTo>
                    <a:pt x="130112" y="0"/>
                    <a:pt x="167640" y="37527"/>
                    <a:pt x="167640" y="83820"/>
                  </a:cubicBezTo>
                  <a:close/>
                  <a:moveTo>
                    <a:pt x="12573" y="83820"/>
                  </a:moveTo>
                  <a:cubicBezTo>
                    <a:pt x="12573" y="123168"/>
                    <a:pt x="44471" y="155067"/>
                    <a:pt x="83820" y="155067"/>
                  </a:cubicBezTo>
                  <a:cubicBezTo>
                    <a:pt x="123168" y="155067"/>
                    <a:pt x="155067" y="123168"/>
                    <a:pt x="155067" y="83820"/>
                  </a:cubicBezTo>
                  <a:cubicBezTo>
                    <a:pt x="155067" y="44471"/>
                    <a:pt x="123168" y="12573"/>
                    <a:pt x="83820" y="12573"/>
                  </a:cubicBezTo>
                  <a:cubicBezTo>
                    <a:pt x="44471" y="12573"/>
                    <a:pt x="12573" y="44471"/>
                    <a:pt x="12573" y="83820"/>
                  </a:cubicBezTo>
                  <a:close/>
                </a:path>
              </a:pathLst>
            </a:custGeom>
            <a:gradFill>
              <a:gsLst>
                <a:gs pos="0">
                  <a:srgbClr val="0078D4"/>
                </a:gs>
                <a:gs pos="100000">
                  <a:schemeClr val="accent3"/>
                </a:gs>
              </a:gsLst>
              <a:lin ang="2700000" scaled="0"/>
            </a:gradFill>
            <a:ln w="8334"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36" name="Group 35" descr="Drive water sustainability goals &#10;">
            <a:extLst>
              <a:ext uri="{FF2B5EF4-FFF2-40B4-BE49-F238E27FC236}">
                <a16:creationId xmlns:a16="http://schemas.microsoft.com/office/drawing/2014/main" id="{6EDE294C-6100-1799-7C13-40343C3481B6}"/>
              </a:ext>
            </a:extLst>
          </p:cNvPr>
          <p:cNvGrpSpPr/>
          <p:nvPr/>
        </p:nvGrpSpPr>
        <p:grpSpPr>
          <a:xfrm>
            <a:off x="9105899" y="5195374"/>
            <a:ext cx="2428874" cy="456482"/>
            <a:chOff x="9105900" y="5195374"/>
            <a:chExt cx="2428874" cy="456482"/>
          </a:xfrm>
        </p:grpSpPr>
        <p:sp>
          <p:nvSpPr>
            <p:cNvPr id="19" name="Text Placeholder 3">
              <a:extLst>
                <a:ext uri="{FF2B5EF4-FFF2-40B4-BE49-F238E27FC236}">
                  <a16:creationId xmlns:a16="http://schemas.microsoft.com/office/drawing/2014/main" id="{407FAC3F-E718-28B0-D7AF-A1527FD7F4F2}"/>
                </a:ext>
              </a:extLst>
            </p:cNvPr>
            <p:cNvSpPr txBox="1">
              <a:spLocks/>
            </p:cNvSpPr>
            <p:nvPr/>
          </p:nvSpPr>
          <p:spPr>
            <a:xfrm>
              <a:off x="9105900" y="5482579"/>
              <a:ext cx="2428874" cy="169277"/>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100" b="0" i="0" u="none" strike="noStrike" kern="1200" cap="none" spc="0" normalizeH="0" baseline="0" noProof="0">
                  <a:ln w="3175">
                    <a:noFill/>
                  </a:ln>
                  <a:solidFill>
                    <a:srgbClr val="0078D4"/>
                  </a:solidFill>
                  <a:effectLst/>
                  <a:uLnTx/>
                  <a:uFillTx/>
                  <a:latin typeface="Segoe UI Semibold"/>
                  <a:ea typeface="+mn-ea"/>
                  <a:cs typeface="Segoe UI"/>
                </a:rPr>
                <a:t>Drive water sustainability goals </a:t>
              </a:r>
            </a:p>
          </p:txBody>
        </p:sp>
        <p:sp>
          <p:nvSpPr>
            <p:cNvPr id="59" name="Graphic 50">
              <a:extLst>
                <a:ext uri="{FF2B5EF4-FFF2-40B4-BE49-F238E27FC236}">
                  <a16:creationId xmlns:a16="http://schemas.microsoft.com/office/drawing/2014/main" id="{603034FB-9D65-D128-22E6-1724818584EB}"/>
                </a:ext>
              </a:extLst>
            </p:cNvPr>
            <p:cNvSpPr/>
            <p:nvPr/>
          </p:nvSpPr>
          <p:spPr>
            <a:xfrm>
              <a:off x="9126356" y="5195374"/>
              <a:ext cx="197502" cy="197501"/>
            </a:xfrm>
            <a:custGeom>
              <a:avLst/>
              <a:gdLst>
                <a:gd name="connsiteX0" fmla="*/ 83838 w 167675"/>
                <a:gd name="connsiteY0" fmla="*/ 0 h 167674"/>
                <a:gd name="connsiteX1" fmla="*/ 112559 w 167675"/>
                <a:gd name="connsiteY1" fmla="*/ 5049 h 167674"/>
                <a:gd name="connsiteX2" fmla="*/ 102553 w 167675"/>
                <a:gd name="connsiteY2" fmla="*/ 15056 h 167674"/>
                <a:gd name="connsiteX3" fmla="*/ 83838 w 167675"/>
                <a:gd name="connsiteY3" fmla="*/ 12573 h 167674"/>
                <a:gd name="connsiteX4" fmla="*/ 12573 w 167675"/>
                <a:gd name="connsiteY4" fmla="*/ 83837 h 167674"/>
                <a:gd name="connsiteX5" fmla="*/ 83838 w 167675"/>
                <a:gd name="connsiteY5" fmla="*/ 155102 h 167674"/>
                <a:gd name="connsiteX6" fmla="*/ 155102 w 167675"/>
                <a:gd name="connsiteY6" fmla="*/ 83837 h 167674"/>
                <a:gd name="connsiteX7" fmla="*/ 152626 w 167675"/>
                <a:gd name="connsiteY7" fmla="*/ 65146 h 167674"/>
                <a:gd name="connsiteX8" fmla="*/ 162634 w 167675"/>
                <a:gd name="connsiteY8" fmla="*/ 55138 h 167674"/>
                <a:gd name="connsiteX9" fmla="*/ 167675 w 167675"/>
                <a:gd name="connsiteY9" fmla="*/ 83837 h 167674"/>
                <a:gd name="connsiteX10" fmla="*/ 83838 w 167675"/>
                <a:gd name="connsiteY10" fmla="*/ 167675 h 167674"/>
                <a:gd name="connsiteX11" fmla="*/ 0 w 167675"/>
                <a:gd name="connsiteY11" fmla="*/ 83837 h 167674"/>
                <a:gd name="connsiteX12" fmla="*/ 83838 w 167675"/>
                <a:gd name="connsiteY12" fmla="*/ 0 h 167674"/>
                <a:gd name="connsiteX13" fmla="*/ 83838 w 167675"/>
                <a:gd name="connsiteY13" fmla="*/ 33546 h 167674"/>
                <a:gd name="connsiteX14" fmla="*/ 96426 w 167675"/>
                <a:gd name="connsiteY14" fmla="*/ 35134 h 167674"/>
                <a:gd name="connsiteX15" fmla="*/ 96427 w 167675"/>
                <a:gd name="connsiteY15" fmla="*/ 48271 h 167674"/>
                <a:gd name="connsiteX16" fmla="*/ 83838 w 167675"/>
                <a:gd name="connsiteY16" fmla="*/ 46119 h 167674"/>
                <a:gd name="connsiteX17" fmla="*/ 46118 w 167675"/>
                <a:gd name="connsiteY17" fmla="*/ 83838 h 167674"/>
                <a:gd name="connsiteX18" fmla="*/ 83838 w 167675"/>
                <a:gd name="connsiteY18" fmla="*/ 121557 h 167674"/>
                <a:gd name="connsiteX19" fmla="*/ 121557 w 167675"/>
                <a:gd name="connsiteY19" fmla="*/ 83838 h 167674"/>
                <a:gd name="connsiteX20" fmla="*/ 119410 w 167675"/>
                <a:gd name="connsiteY20" fmla="*/ 71265 h 167674"/>
                <a:gd name="connsiteX21" fmla="*/ 132545 w 167675"/>
                <a:gd name="connsiteY21" fmla="*/ 71265 h 167674"/>
                <a:gd name="connsiteX22" fmla="*/ 134130 w 167675"/>
                <a:gd name="connsiteY22" fmla="*/ 83838 h 167674"/>
                <a:gd name="connsiteX23" fmla="*/ 83838 w 167675"/>
                <a:gd name="connsiteY23" fmla="*/ 134130 h 167674"/>
                <a:gd name="connsiteX24" fmla="*/ 33545 w 167675"/>
                <a:gd name="connsiteY24" fmla="*/ 83838 h 167674"/>
                <a:gd name="connsiteX25" fmla="*/ 83838 w 167675"/>
                <a:gd name="connsiteY25" fmla="*/ 33546 h 167674"/>
                <a:gd name="connsiteX26" fmla="*/ 100602 w 167675"/>
                <a:gd name="connsiteY26" fmla="*/ 83838 h 167674"/>
                <a:gd name="connsiteX27" fmla="*/ 83838 w 167675"/>
                <a:gd name="connsiteY27" fmla="*/ 100602 h 167674"/>
                <a:gd name="connsiteX28" fmla="*/ 67073 w 167675"/>
                <a:gd name="connsiteY28" fmla="*/ 83838 h 167674"/>
                <a:gd name="connsiteX29" fmla="*/ 83838 w 167675"/>
                <a:gd name="connsiteY29" fmla="*/ 67074 h 167674"/>
                <a:gd name="connsiteX30" fmla="*/ 90395 w 167675"/>
                <a:gd name="connsiteY30" fmla="*/ 68405 h 167674"/>
                <a:gd name="connsiteX31" fmla="*/ 104809 w 167675"/>
                <a:gd name="connsiteY31" fmla="*/ 53991 h 167674"/>
                <a:gd name="connsiteX32" fmla="*/ 104808 w 167675"/>
                <a:gd name="connsiteY32" fmla="*/ 27259 h 167674"/>
                <a:gd name="connsiteX33" fmla="*/ 106649 w 167675"/>
                <a:gd name="connsiteY33" fmla="*/ 22814 h 167674"/>
                <a:gd name="connsiteX34" fmla="*/ 127603 w 167675"/>
                <a:gd name="connsiteY34" fmla="*/ 1859 h 167674"/>
                <a:gd name="connsiteX35" fmla="*/ 134454 w 167675"/>
                <a:gd name="connsiteY35" fmla="*/ 496 h 167674"/>
                <a:gd name="connsiteX36" fmla="*/ 138335 w 167675"/>
                <a:gd name="connsiteY36" fmla="*/ 6304 h 167674"/>
                <a:gd name="connsiteX37" fmla="*/ 138335 w 167675"/>
                <a:gd name="connsiteY37" fmla="*/ 29354 h 167674"/>
                <a:gd name="connsiteX38" fmla="*/ 161387 w 167675"/>
                <a:gd name="connsiteY38" fmla="*/ 29355 h 167674"/>
                <a:gd name="connsiteX39" fmla="*/ 167195 w 167675"/>
                <a:gd name="connsiteY39" fmla="*/ 33236 h 167674"/>
                <a:gd name="connsiteX40" fmla="*/ 165833 w 167675"/>
                <a:gd name="connsiteY40" fmla="*/ 40087 h 167674"/>
                <a:gd name="connsiteX41" fmla="*/ 144877 w 167675"/>
                <a:gd name="connsiteY41" fmla="*/ 61042 h 167674"/>
                <a:gd name="connsiteX42" fmla="*/ 140432 w 167675"/>
                <a:gd name="connsiteY42" fmla="*/ 62883 h 167674"/>
                <a:gd name="connsiteX43" fmla="*/ 113699 w 167675"/>
                <a:gd name="connsiteY43" fmla="*/ 62883 h 167674"/>
                <a:gd name="connsiteX44" fmla="*/ 99280 w 167675"/>
                <a:gd name="connsiteY44" fmla="*/ 77302 h 167674"/>
                <a:gd name="connsiteX45" fmla="*/ 100602 w 167675"/>
                <a:gd name="connsiteY45" fmla="*/ 83838 h 167674"/>
                <a:gd name="connsiteX46" fmla="*/ 137828 w 167675"/>
                <a:gd name="connsiteY46" fmla="*/ 50310 h 167674"/>
                <a:gd name="connsiteX47" fmla="*/ 146211 w 167675"/>
                <a:gd name="connsiteY47" fmla="*/ 41928 h 167674"/>
                <a:gd name="connsiteX48" fmla="*/ 132048 w 167675"/>
                <a:gd name="connsiteY48" fmla="*/ 41927 h 167674"/>
                <a:gd name="connsiteX49" fmla="*/ 125762 w 167675"/>
                <a:gd name="connsiteY49" fmla="*/ 35641 h 167674"/>
                <a:gd name="connsiteX50" fmla="*/ 125762 w 167675"/>
                <a:gd name="connsiteY50" fmla="*/ 21481 h 167674"/>
                <a:gd name="connsiteX51" fmla="*/ 117381 w 167675"/>
                <a:gd name="connsiteY51" fmla="*/ 29863 h 167674"/>
                <a:gd name="connsiteX52" fmla="*/ 117382 w 167675"/>
                <a:gd name="connsiteY52" fmla="*/ 49816 h 167674"/>
                <a:gd name="connsiteX53" fmla="*/ 117635 w 167675"/>
                <a:gd name="connsiteY53" fmla="*/ 50055 h 167674"/>
                <a:gd name="connsiteX54" fmla="*/ 117875 w 167675"/>
                <a:gd name="connsiteY54" fmla="*/ 50310 h 167674"/>
                <a:gd name="connsiteX55" fmla="*/ 137828 w 167675"/>
                <a:gd name="connsiteY55" fmla="*/ 50310 h 16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7675" h="167674">
                  <a:moveTo>
                    <a:pt x="83838" y="0"/>
                  </a:moveTo>
                  <a:cubicBezTo>
                    <a:pt x="93927" y="0"/>
                    <a:pt x="103600" y="1782"/>
                    <a:pt x="112559" y="5049"/>
                  </a:cubicBezTo>
                  <a:lnTo>
                    <a:pt x="102553" y="15056"/>
                  </a:lnTo>
                  <a:cubicBezTo>
                    <a:pt x="96589" y="13437"/>
                    <a:pt x="90314" y="12573"/>
                    <a:pt x="83838" y="12573"/>
                  </a:cubicBezTo>
                  <a:cubicBezTo>
                    <a:pt x="44479" y="12573"/>
                    <a:pt x="12573" y="44479"/>
                    <a:pt x="12573" y="83837"/>
                  </a:cubicBezTo>
                  <a:cubicBezTo>
                    <a:pt x="12573" y="123196"/>
                    <a:pt x="44479" y="155102"/>
                    <a:pt x="83838" y="155102"/>
                  </a:cubicBezTo>
                  <a:cubicBezTo>
                    <a:pt x="123196" y="155102"/>
                    <a:pt x="155102" y="123196"/>
                    <a:pt x="155102" y="83837"/>
                  </a:cubicBezTo>
                  <a:cubicBezTo>
                    <a:pt x="155102" y="77370"/>
                    <a:pt x="154241" y="71103"/>
                    <a:pt x="152626" y="65146"/>
                  </a:cubicBezTo>
                  <a:lnTo>
                    <a:pt x="162634" y="55138"/>
                  </a:lnTo>
                  <a:cubicBezTo>
                    <a:pt x="165896" y="64091"/>
                    <a:pt x="167675" y="73757"/>
                    <a:pt x="167675" y="83837"/>
                  </a:cubicBezTo>
                  <a:cubicBezTo>
                    <a:pt x="167675" y="130140"/>
                    <a:pt x="130140" y="167675"/>
                    <a:pt x="83838" y="167675"/>
                  </a:cubicBezTo>
                  <a:cubicBezTo>
                    <a:pt x="37535" y="167675"/>
                    <a:pt x="0" y="130140"/>
                    <a:pt x="0" y="83837"/>
                  </a:cubicBezTo>
                  <a:cubicBezTo>
                    <a:pt x="0" y="37535"/>
                    <a:pt x="37535" y="0"/>
                    <a:pt x="83838" y="0"/>
                  </a:cubicBezTo>
                  <a:close/>
                  <a:moveTo>
                    <a:pt x="83838" y="33546"/>
                  </a:moveTo>
                  <a:cubicBezTo>
                    <a:pt x="88185" y="33546"/>
                    <a:pt x="92402" y="34097"/>
                    <a:pt x="96426" y="35134"/>
                  </a:cubicBezTo>
                  <a:lnTo>
                    <a:pt x="96427" y="48271"/>
                  </a:lnTo>
                  <a:cubicBezTo>
                    <a:pt x="92490" y="46877"/>
                    <a:pt x="88252" y="46119"/>
                    <a:pt x="83838" y="46119"/>
                  </a:cubicBezTo>
                  <a:cubicBezTo>
                    <a:pt x="63006" y="46119"/>
                    <a:pt x="46118" y="63006"/>
                    <a:pt x="46118" y="83838"/>
                  </a:cubicBezTo>
                  <a:cubicBezTo>
                    <a:pt x="46118" y="104669"/>
                    <a:pt x="63006" y="121557"/>
                    <a:pt x="83838" y="121557"/>
                  </a:cubicBezTo>
                  <a:cubicBezTo>
                    <a:pt x="104669" y="121557"/>
                    <a:pt x="121557" y="104669"/>
                    <a:pt x="121557" y="83838"/>
                  </a:cubicBezTo>
                  <a:cubicBezTo>
                    <a:pt x="121557" y="79429"/>
                    <a:pt x="120800" y="75197"/>
                    <a:pt x="119410" y="71265"/>
                  </a:cubicBezTo>
                  <a:lnTo>
                    <a:pt x="132545" y="71265"/>
                  </a:lnTo>
                  <a:cubicBezTo>
                    <a:pt x="133579" y="75283"/>
                    <a:pt x="134130" y="79496"/>
                    <a:pt x="134130" y="83838"/>
                  </a:cubicBezTo>
                  <a:cubicBezTo>
                    <a:pt x="134130" y="111613"/>
                    <a:pt x="111613" y="134130"/>
                    <a:pt x="83838" y="134130"/>
                  </a:cubicBezTo>
                  <a:cubicBezTo>
                    <a:pt x="56062" y="134130"/>
                    <a:pt x="33545" y="111613"/>
                    <a:pt x="33545" y="83838"/>
                  </a:cubicBezTo>
                  <a:cubicBezTo>
                    <a:pt x="33545" y="56062"/>
                    <a:pt x="56062" y="33546"/>
                    <a:pt x="83838" y="33546"/>
                  </a:cubicBezTo>
                  <a:close/>
                  <a:moveTo>
                    <a:pt x="100602" y="83838"/>
                  </a:moveTo>
                  <a:cubicBezTo>
                    <a:pt x="100602" y="93096"/>
                    <a:pt x="93096" y="100602"/>
                    <a:pt x="83838" y="100602"/>
                  </a:cubicBezTo>
                  <a:cubicBezTo>
                    <a:pt x="74579" y="100602"/>
                    <a:pt x="67073" y="93096"/>
                    <a:pt x="67073" y="83838"/>
                  </a:cubicBezTo>
                  <a:cubicBezTo>
                    <a:pt x="67073" y="74579"/>
                    <a:pt x="74579" y="67074"/>
                    <a:pt x="83838" y="67074"/>
                  </a:cubicBezTo>
                  <a:cubicBezTo>
                    <a:pt x="86165" y="67074"/>
                    <a:pt x="88381" y="67548"/>
                    <a:pt x="90395" y="68405"/>
                  </a:cubicBezTo>
                  <a:lnTo>
                    <a:pt x="104809" y="53991"/>
                  </a:lnTo>
                  <a:lnTo>
                    <a:pt x="104808" y="27259"/>
                  </a:lnTo>
                  <a:cubicBezTo>
                    <a:pt x="104808" y="25592"/>
                    <a:pt x="105470" y="23993"/>
                    <a:pt x="106649" y="22814"/>
                  </a:cubicBezTo>
                  <a:lnTo>
                    <a:pt x="127603" y="1859"/>
                  </a:lnTo>
                  <a:cubicBezTo>
                    <a:pt x="129401" y="61"/>
                    <a:pt x="132105" y="-477"/>
                    <a:pt x="134454" y="496"/>
                  </a:cubicBezTo>
                  <a:cubicBezTo>
                    <a:pt x="136804" y="1469"/>
                    <a:pt x="138335" y="3761"/>
                    <a:pt x="138335" y="6304"/>
                  </a:cubicBezTo>
                  <a:lnTo>
                    <a:pt x="138335" y="29354"/>
                  </a:lnTo>
                  <a:lnTo>
                    <a:pt x="161387" y="29355"/>
                  </a:lnTo>
                  <a:cubicBezTo>
                    <a:pt x="163930" y="29355"/>
                    <a:pt x="166223" y="30886"/>
                    <a:pt x="167195" y="33236"/>
                  </a:cubicBezTo>
                  <a:cubicBezTo>
                    <a:pt x="168168" y="35585"/>
                    <a:pt x="167631" y="38289"/>
                    <a:pt x="165833" y="40087"/>
                  </a:cubicBezTo>
                  <a:lnTo>
                    <a:pt x="144877" y="61042"/>
                  </a:lnTo>
                  <a:cubicBezTo>
                    <a:pt x="143698" y="62220"/>
                    <a:pt x="142099" y="62883"/>
                    <a:pt x="140432" y="62883"/>
                  </a:cubicBezTo>
                  <a:lnTo>
                    <a:pt x="113699" y="62883"/>
                  </a:lnTo>
                  <a:lnTo>
                    <a:pt x="99280" y="77302"/>
                  </a:lnTo>
                  <a:cubicBezTo>
                    <a:pt x="100131" y="79310"/>
                    <a:pt x="100602" y="81519"/>
                    <a:pt x="100602" y="83838"/>
                  </a:cubicBezTo>
                  <a:close/>
                  <a:moveTo>
                    <a:pt x="137828" y="50310"/>
                  </a:moveTo>
                  <a:lnTo>
                    <a:pt x="146211" y="41928"/>
                  </a:lnTo>
                  <a:lnTo>
                    <a:pt x="132048" y="41927"/>
                  </a:lnTo>
                  <a:cubicBezTo>
                    <a:pt x="128577" y="41927"/>
                    <a:pt x="125762" y="39113"/>
                    <a:pt x="125762" y="35641"/>
                  </a:cubicBezTo>
                  <a:lnTo>
                    <a:pt x="125762" y="21481"/>
                  </a:lnTo>
                  <a:lnTo>
                    <a:pt x="117381" y="29863"/>
                  </a:lnTo>
                  <a:lnTo>
                    <a:pt x="117382" y="49816"/>
                  </a:lnTo>
                  <a:cubicBezTo>
                    <a:pt x="117468" y="49893"/>
                    <a:pt x="117553" y="49973"/>
                    <a:pt x="117635" y="50055"/>
                  </a:cubicBezTo>
                  <a:cubicBezTo>
                    <a:pt x="117718" y="50139"/>
                    <a:pt x="117798" y="50223"/>
                    <a:pt x="117875" y="50310"/>
                  </a:cubicBezTo>
                  <a:lnTo>
                    <a:pt x="137828" y="50310"/>
                  </a:lnTo>
                  <a:close/>
                </a:path>
              </a:pathLst>
            </a:custGeom>
            <a:gradFill>
              <a:gsLst>
                <a:gs pos="0">
                  <a:srgbClr val="0078D4"/>
                </a:gs>
                <a:gs pos="100000">
                  <a:schemeClr val="accent3"/>
                </a:gs>
              </a:gsLst>
              <a:lin ang="2700000" scaled="0"/>
            </a:gradFill>
            <a:ln w="8334"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39" name="Picture 38" descr="Screenshot of water capability highlights for Microsoft Sustainability Manager. ">
            <a:extLst>
              <a:ext uri="{FF2B5EF4-FFF2-40B4-BE49-F238E27FC236}">
                <a16:creationId xmlns:a16="http://schemas.microsoft.com/office/drawing/2014/main" id="{88219E8E-9098-12CA-D53A-FD69A41BB833}"/>
              </a:ext>
            </a:extLst>
          </p:cNvPr>
          <p:cNvPicPr>
            <a:picLocks noChangeAspect="1"/>
          </p:cNvPicPr>
          <p:nvPr/>
        </p:nvPicPr>
        <p:blipFill rotWithShape="1">
          <a:blip r:embed="rId3"/>
          <a:srcRect t="445" r="3921" b="445"/>
          <a:stretch/>
        </p:blipFill>
        <p:spPr>
          <a:xfrm>
            <a:off x="4864608" y="2020824"/>
            <a:ext cx="3839233" cy="2159089"/>
          </a:xfrm>
          <a:prstGeom prst="roundRect">
            <a:avLst>
              <a:gd name="adj" fmla="val 2328"/>
            </a:avLst>
          </a:prstGeom>
          <a:noFill/>
          <a:ln w="19050">
            <a:noFill/>
          </a:ln>
          <a:effectLst>
            <a:outerShdw blurRad="63500" dist="63500" dir="2700000" algn="t" rotWithShape="0">
              <a:srgbClr val="737373">
                <a:alpha val="20000"/>
              </a:srgbClr>
            </a:outerShdw>
          </a:effectLst>
        </p:spPr>
      </p:pic>
      <p:cxnSp>
        <p:nvCxnSpPr>
          <p:cNvPr id="9" name="Straight Connector 8">
            <a:extLst>
              <a:ext uri="{FF2B5EF4-FFF2-40B4-BE49-F238E27FC236}">
                <a16:creationId xmlns:a16="http://schemas.microsoft.com/office/drawing/2014/main" id="{0E9965AA-E1D9-37F0-4294-6B48B8098680}"/>
              </a:ext>
              <a:ext uri="{C183D7F6-B498-43B3-948B-1728B52AA6E4}">
                <adec:decorative xmlns:adec="http://schemas.microsoft.com/office/drawing/2017/decorative" val="1"/>
              </a:ext>
            </a:extLst>
          </p:cNvPr>
          <p:cNvCxnSpPr>
            <a:cxnSpLocks/>
          </p:cNvCxnSpPr>
          <p:nvPr/>
        </p:nvCxnSpPr>
        <p:spPr>
          <a:xfrm>
            <a:off x="9105900" y="3039961"/>
            <a:ext cx="2428874"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247F925-7713-A38C-2D57-2EE618DD854D}"/>
              </a:ext>
              <a:ext uri="{C183D7F6-B498-43B3-948B-1728B52AA6E4}">
                <adec:decorative xmlns:adec="http://schemas.microsoft.com/office/drawing/2017/decorative" val="1"/>
              </a:ext>
            </a:extLst>
          </p:cNvPr>
          <p:cNvCxnSpPr>
            <a:cxnSpLocks/>
          </p:cNvCxnSpPr>
          <p:nvPr/>
        </p:nvCxnSpPr>
        <p:spPr>
          <a:xfrm>
            <a:off x="9105899" y="4094903"/>
            <a:ext cx="2428874"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DF0F3B1-A4D4-A252-1989-4F066F7C785F}"/>
              </a:ext>
              <a:ext uri="{C183D7F6-B498-43B3-948B-1728B52AA6E4}">
                <adec:decorative xmlns:adec="http://schemas.microsoft.com/office/drawing/2017/decorative" val="1"/>
              </a:ext>
            </a:extLst>
          </p:cNvPr>
          <p:cNvCxnSpPr>
            <a:cxnSpLocks/>
          </p:cNvCxnSpPr>
          <p:nvPr/>
        </p:nvCxnSpPr>
        <p:spPr>
          <a:xfrm>
            <a:off x="9105899" y="4981476"/>
            <a:ext cx="2428874"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5781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6" presetClass="emph" presetSubtype="0" fill="hold" nodeType="withEffect">
                                  <p:stCondLst>
                                    <p:cond delay="0"/>
                                  </p:stCondLst>
                                  <p:childTnLst>
                                    <p:animScale>
                                      <p:cBhvr>
                                        <p:cTn id="9" dur="10" fill="hold"/>
                                        <p:tgtEl>
                                          <p:spTgt spid="39"/>
                                        </p:tgtEl>
                                      </p:cBhvr>
                                      <p:by x="125000" y="125000"/>
                                    </p:animScale>
                                  </p:childTnLst>
                                </p:cTn>
                              </p:par>
                              <p:par>
                                <p:cTn id="10" presetID="6" presetClass="emph" presetSubtype="0" decel="100000" fill="hold" nodeType="withEffect">
                                  <p:stCondLst>
                                    <p:cond delay="0"/>
                                  </p:stCondLst>
                                  <p:childTnLst>
                                    <p:animScale>
                                      <p:cBhvr>
                                        <p:cTn id="11" dur="750" fill="hold"/>
                                        <p:tgtEl>
                                          <p:spTgt spid="39"/>
                                        </p:tgtEl>
                                      </p:cBhvr>
                                      <p:by x="80000" y="80000"/>
                                    </p:animScale>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50"/>
                                        <p:tgtEl>
                                          <p:spTgt spid="8"/>
                                        </p:tgtEl>
                                      </p:cBhvr>
                                    </p:animEffect>
                                  </p:childTnLst>
                                </p:cTn>
                              </p:par>
                              <p:par>
                                <p:cTn id="15" presetID="42" presetClass="path" presetSubtype="0" decel="100000" fill="hold" grpId="1" nodeType="withEffect">
                                  <p:stCondLst>
                                    <p:cond delay="0"/>
                                  </p:stCondLst>
                                  <p:childTnLst>
                                    <p:animMotion origin="layout" path="M 0.01666 -0.00046 L 3.33333E-6 1.85185E-6 " pathEditMode="relative" rAng="0" ptsTypes="AA">
                                      <p:cBhvr>
                                        <p:cTn id="16" dur="500" fill="hold"/>
                                        <p:tgtEl>
                                          <p:spTgt spid="8"/>
                                        </p:tgtEl>
                                        <p:attrNameLst>
                                          <p:attrName>ppt_x</p:attrName>
                                          <p:attrName>ppt_y</p:attrName>
                                        </p:attrNameLst>
                                      </p:cBhvr>
                                      <p:rCtr x="-833" y="23"/>
                                    </p:animMotion>
                                  </p:childTnLst>
                                </p:cTn>
                              </p:par>
                              <p:par>
                                <p:cTn id="17" presetID="10" presetClass="entr" presetSubtype="0" fill="hold" nodeType="withEffect">
                                  <p:stCondLst>
                                    <p:cond delay="10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250"/>
                                        <p:tgtEl>
                                          <p:spTgt spid="33"/>
                                        </p:tgtEl>
                                      </p:cBhvr>
                                    </p:animEffect>
                                  </p:childTnLst>
                                </p:cTn>
                              </p:par>
                              <p:par>
                                <p:cTn id="20" presetID="42" presetClass="path" presetSubtype="0" decel="100000" fill="hold" nodeType="withEffect">
                                  <p:stCondLst>
                                    <p:cond delay="100"/>
                                  </p:stCondLst>
                                  <p:childTnLst>
                                    <p:animMotion origin="layout" path="M -4.16667E-7 -0.03472 L -4.16667E-7 -4.81481E-6 " pathEditMode="relative" rAng="0" ptsTypes="AA">
                                      <p:cBhvr>
                                        <p:cTn id="21" dur="500" fill="hold"/>
                                        <p:tgtEl>
                                          <p:spTgt spid="33"/>
                                        </p:tgtEl>
                                        <p:attrNameLst>
                                          <p:attrName>ppt_x</p:attrName>
                                          <p:attrName>ppt_y</p:attrName>
                                        </p:attrNameLst>
                                      </p:cBhvr>
                                      <p:rCtr x="0" y="1736"/>
                                    </p:animMotion>
                                  </p:childTnLst>
                                </p:cTn>
                              </p:par>
                              <p:par>
                                <p:cTn id="22" presetID="22" presetClass="entr" presetSubtype="8" fill="hold" nodeType="withEffect">
                                  <p:stCondLst>
                                    <p:cond delay="20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10" presetClass="entr" presetSubtype="0" fill="hold" nodeType="withEffect">
                                  <p:stCondLst>
                                    <p:cond delay="3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250"/>
                                        <p:tgtEl>
                                          <p:spTgt spid="34"/>
                                        </p:tgtEl>
                                      </p:cBhvr>
                                    </p:animEffect>
                                  </p:childTnLst>
                                </p:cTn>
                              </p:par>
                              <p:par>
                                <p:cTn id="28" presetID="42" presetClass="path" presetSubtype="0" decel="100000" fill="hold" nodeType="withEffect">
                                  <p:stCondLst>
                                    <p:cond delay="300"/>
                                  </p:stCondLst>
                                  <p:childTnLst>
                                    <p:animMotion origin="layout" path="M -4.375E-6 -0.03472 L -4.375E-6 1.11111E-6 " pathEditMode="relative" rAng="0" ptsTypes="AA">
                                      <p:cBhvr>
                                        <p:cTn id="29" dur="500" fill="hold"/>
                                        <p:tgtEl>
                                          <p:spTgt spid="34"/>
                                        </p:tgtEl>
                                        <p:attrNameLst>
                                          <p:attrName>ppt_x</p:attrName>
                                          <p:attrName>ppt_y</p:attrName>
                                        </p:attrNameLst>
                                      </p:cBhvr>
                                      <p:rCtr x="0" y="1736"/>
                                    </p:animMotion>
                                  </p:childTnLst>
                                </p:cTn>
                              </p:par>
                              <p:par>
                                <p:cTn id="30" presetID="22" presetClass="entr" presetSubtype="8" fill="hold" nodeType="withEffect">
                                  <p:stCondLst>
                                    <p:cond delay="40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par>
                                <p:cTn id="33" presetID="10" presetClass="entr" presetSubtype="0" fill="hold" nodeType="withEffect">
                                  <p:stCondLst>
                                    <p:cond delay="50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250"/>
                                        <p:tgtEl>
                                          <p:spTgt spid="35"/>
                                        </p:tgtEl>
                                      </p:cBhvr>
                                    </p:animEffect>
                                  </p:childTnLst>
                                </p:cTn>
                              </p:par>
                              <p:par>
                                <p:cTn id="36" presetID="42" presetClass="path" presetSubtype="0" decel="100000" fill="hold" nodeType="withEffect">
                                  <p:stCondLst>
                                    <p:cond delay="500"/>
                                  </p:stCondLst>
                                  <p:childTnLst>
                                    <p:animMotion origin="layout" path="M -4.375E-6 -0.03472 L -4.375E-6 -4.07407E-6 " pathEditMode="relative" rAng="0" ptsTypes="AA">
                                      <p:cBhvr>
                                        <p:cTn id="37" dur="500" fill="hold"/>
                                        <p:tgtEl>
                                          <p:spTgt spid="35"/>
                                        </p:tgtEl>
                                        <p:attrNameLst>
                                          <p:attrName>ppt_x</p:attrName>
                                          <p:attrName>ppt_y</p:attrName>
                                        </p:attrNameLst>
                                      </p:cBhvr>
                                      <p:rCtr x="0" y="1736"/>
                                    </p:animMotion>
                                  </p:childTnLst>
                                </p:cTn>
                              </p:par>
                              <p:par>
                                <p:cTn id="38" presetID="22" presetClass="entr" presetSubtype="8" fill="hold" nodeType="withEffect">
                                  <p:stCondLst>
                                    <p:cond delay="60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par>
                                <p:cTn id="41" presetID="10" presetClass="entr" presetSubtype="0" fill="hold" nodeType="withEffect">
                                  <p:stCondLst>
                                    <p:cond delay="70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250"/>
                                        <p:tgtEl>
                                          <p:spTgt spid="36"/>
                                        </p:tgtEl>
                                      </p:cBhvr>
                                    </p:animEffect>
                                  </p:childTnLst>
                                </p:cTn>
                              </p:par>
                              <p:par>
                                <p:cTn id="44" presetID="42" presetClass="path" presetSubtype="0" decel="100000" fill="hold" nodeType="withEffect">
                                  <p:stCondLst>
                                    <p:cond delay="700"/>
                                  </p:stCondLst>
                                  <p:childTnLst>
                                    <p:animMotion origin="layout" path="M -4.375E-6 -0.03472 L -4.375E-6 -7.40741E-7 " pathEditMode="relative" rAng="0" ptsTypes="AA">
                                      <p:cBhvr>
                                        <p:cTn id="45" dur="500" fill="hold"/>
                                        <p:tgtEl>
                                          <p:spTgt spid="36"/>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elect future enhancements*">
            <a:extLst>
              <a:ext uri="{FF2B5EF4-FFF2-40B4-BE49-F238E27FC236}">
                <a16:creationId xmlns:a16="http://schemas.microsoft.com/office/drawing/2014/main" id="{50A4AD68-60ED-42E8-AE04-F5A43753D580}"/>
              </a:ext>
            </a:extLst>
          </p:cNvPr>
          <p:cNvSpPr>
            <a:spLocks noGrp="1"/>
          </p:cNvSpPr>
          <p:nvPr>
            <p:ph type="title"/>
          </p:nvPr>
        </p:nvSpPr>
        <p:spPr/>
        <p:txBody>
          <a:bodyPr/>
          <a:lstStyle/>
          <a:p>
            <a:r>
              <a:rPr lang="en-US" noProof="0"/>
              <a:t>Select future enhancements*</a:t>
            </a:r>
            <a:endParaRPr lang="en-US" sz="2000">
              <a:solidFill>
                <a:schemeClr val="accent1"/>
              </a:solidFill>
            </a:endParaRPr>
          </a:p>
        </p:txBody>
      </p:sp>
      <p:sp>
        <p:nvSpPr>
          <p:cNvPr id="5" name="TextBox 4" descr="* Subject to change&#10;">
            <a:extLst>
              <a:ext uri="{FF2B5EF4-FFF2-40B4-BE49-F238E27FC236}">
                <a16:creationId xmlns:a16="http://schemas.microsoft.com/office/drawing/2014/main" id="{C1F9D127-BD36-35CF-BFFC-E88C86CDF1CA}"/>
              </a:ext>
            </a:extLst>
          </p:cNvPr>
          <p:cNvSpPr txBox="1"/>
          <p:nvPr/>
        </p:nvSpPr>
        <p:spPr>
          <a:xfrm>
            <a:off x="4865688" y="5683867"/>
            <a:ext cx="995465" cy="138499"/>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 Subject to change</a:t>
            </a:r>
          </a:p>
        </p:txBody>
      </p:sp>
      <p:sp>
        <p:nvSpPr>
          <p:cNvPr id="9" name="Text Placeholder 68" descr="Planned for March 2023&#10;">
            <a:extLst>
              <a:ext uri="{FF2B5EF4-FFF2-40B4-BE49-F238E27FC236}">
                <a16:creationId xmlns:a16="http://schemas.microsoft.com/office/drawing/2014/main" id="{6CD9E7AE-9FD0-31BF-6DBC-3C2333AF12DE}"/>
              </a:ext>
            </a:extLst>
          </p:cNvPr>
          <p:cNvSpPr txBox="1">
            <a:spLocks/>
          </p:cNvSpPr>
          <p:nvPr/>
        </p:nvSpPr>
        <p:spPr>
          <a:xfrm>
            <a:off x="4865687" y="1060704"/>
            <a:ext cx="6510338" cy="307777"/>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
                <a:schemeClr val="accent1"/>
              </a:buClr>
              <a:buSzPct val="90000"/>
              <a:buFont typeface="Arial" panose="020B0604020202020204" pitchFamily="34" charset="0"/>
              <a:buNone/>
              <a:tabLst/>
              <a:defRPr kumimoji="0" lang="en-US" sz="1600" b="1" i="0" u="none" strike="noStrike" kern="1200" cap="none" spc="0" normalizeH="0" baseline="0" dirty="0" smtClean="0">
                <a:ln>
                  <a:noFill/>
                </a:ln>
                <a:solidFill>
                  <a:srgbClr val="0078D4"/>
                </a:solidFill>
                <a:effectLst/>
                <a:uLnTx/>
                <a:uFillTx/>
                <a:latin typeface="+mj-lt"/>
                <a:ea typeface="+mn-ea"/>
                <a:cs typeface="+mn-cs"/>
              </a:defRPr>
            </a:lvl1pPr>
            <a:lvl2pPr marL="0" marR="0" indent="0" algn="l" defTabSz="932742" rtl="0" eaLnBrk="1" fontAlgn="auto" latinLnBrk="0" hangingPunct="1">
              <a:lnSpc>
                <a:spcPct val="100000"/>
              </a:lnSpc>
              <a:spcBef>
                <a:spcPts val="0"/>
              </a:spcBef>
              <a:spcAft>
                <a:spcPts val="0"/>
              </a:spcAft>
              <a:buClr>
                <a:schemeClr val="accent1"/>
              </a:buClr>
              <a:buSzPct val="90000"/>
              <a:buFont typeface="Arial" panose="020B0604020202020204" pitchFamily="34" charset="0"/>
              <a:buNone/>
              <a:tabLst/>
              <a:defRPr sz="1600" b="0" i="0" kern="1200" spc="0" baseline="0">
                <a:gradFill>
                  <a:gsLst>
                    <a:gs pos="1250">
                      <a:schemeClr val="tx1"/>
                    </a:gs>
                    <a:gs pos="100000">
                      <a:schemeClr val="tx1"/>
                    </a:gs>
                  </a:gsLst>
                  <a:lin ang="5400000" scaled="0"/>
                </a:gradFill>
                <a:latin typeface="+mj-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
                <a:schemeClr val="accent1"/>
              </a:buClr>
              <a:buSzPct val="90000"/>
              <a:buFont typeface="Arial" panose="020B0604020202020204" pitchFamily="34" charset="0"/>
              <a:buChar char="•"/>
              <a:tabLst/>
              <a:defRPr sz="1600" b="0" i="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
                <a:schemeClr val="accent1"/>
              </a:buClr>
              <a:buSzPct val="90000"/>
              <a:buFont typeface="Arial" panose="020B0604020202020204" pitchFamily="34" charset="0"/>
              <a:buChar char="•"/>
              <a:tabLst/>
              <a:defRPr sz="1400" b="0" i="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
                <a:schemeClr val="accent1"/>
              </a:buClr>
              <a:buSzPct val="90000"/>
              <a:buFont typeface="Arial" panose="020B0604020202020204" pitchFamily="34" charset="0"/>
              <a:buChar char="•"/>
              <a:tabLst/>
              <a:defRPr sz="1400" b="0" i="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
                <a:srgbClr val="0078D4"/>
              </a:buClr>
              <a:buSzPct val="90000"/>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Segoe UI"/>
                <a:ea typeface="Segoe UI Black"/>
                <a:cs typeface="Segoe UI Light"/>
              </a:rPr>
              <a:t>Planned for March 2023</a:t>
            </a:r>
          </a:p>
        </p:txBody>
      </p:sp>
      <p:sp>
        <p:nvSpPr>
          <p:cNvPr id="3" name="Rounded Rectangle 25">
            <a:extLst>
              <a:ext uri="{FF2B5EF4-FFF2-40B4-BE49-F238E27FC236}">
                <a16:creationId xmlns:a16="http://schemas.microsoft.com/office/drawing/2014/main" id="{C5788CF6-F5EA-7599-4E05-07B759B975A0}"/>
              </a:ext>
            </a:extLst>
          </p:cNvPr>
          <p:cNvSpPr/>
          <p:nvPr/>
        </p:nvSpPr>
        <p:spPr bwMode="auto">
          <a:xfrm>
            <a:off x="4865687" y="1480075"/>
            <a:ext cx="3702049" cy="4093276"/>
          </a:xfrm>
          <a:prstGeom prst="roundRect">
            <a:avLst>
              <a:gd name="adj" fmla="val 4580"/>
            </a:avLst>
          </a:prstGeom>
          <a:solidFill>
            <a:schemeClr val="accent6">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l" defTabSz="932472" rtl="0" eaLnBrk="1" fontAlgn="base"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pic>
        <p:nvPicPr>
          <p:cNvPr id="8" name="Picture Placeholder 8">
            <a:extLst>
              <a:ext uri="{FF2B5EF4-FFF2-40B4-BE49-F238E27FC236}">
                <a16:creationId xmlns:a16="http://schemas.microsoft.com/office/drawing/2014/main" id="{5A187D14-46B5-937D-3691-B8D8C20EE4F8}"/>
              </a:ext>
            </a:extLst>
          </p:cNvPr>
          <p:cNvPicPr>
            <a:picLocks noChangeAspect="1"/>
          </p:cNvPicPr>
          <p:nvPr/>
        </p:nvPicPr>
        <p:blipFill>
          <a:blip r:embed="rId3" cstate="screen">
            <a:extLst>
              <a:ext uri="{28A0092B-C50C-407E-A947-70E740481C1C}">
                <a14:useLocalDpi xmlns:a14="http://schemas.microsoft.com/office/drawing/2010/main"/>
              </a:ext>
            </a:extLst>
          </a:blip>
          <a:srcRect l="27913" r="27913"/>
          <a:stretch/>
        </p:blipFill>
        <p:spPr>
          <a:xfrm>
            <a:off x="8691562" y="1485900"/>
            <a:ext cx="2982913" cy="4375150"/>
          </a:xfrm>
          <a:prstGeom prst="roundRect">
            <a:avLst>
              <a:gd name="adj" fmla="val 4826"/>
            </a:avLst>
          </a:prstGeom>
        </p:spPr>
      </p:pic>
      <p:sp>
        <p:nvSpPr>
          <p:cNvPr id="12" name="Text Placeholder 3" descr="Water enhancements&#10;">
            <a:extLst>
              <a:ext uri="{FF2B5EF4-FFF2-40B4-BE49-F238E27FC236}">
                <a16:creationId xmlns:a16="http://schemas.microsoft.com/office/drawing/2014/main" id="{406B0258-AB7A-61FE-F928-5CA387AB63B7}"/>
              </a:ext>
            </a:extLst>
          </p:cNvPr>
          <p:cNvSpPr txBox="1">
            <a:spLocks/>
          </p:cNvSpPr>
          <p:nvPr/>
        </p:nvSpPr>
        <p:spPr>
          <a:xfrm>
            <a:off x="4988157" y="1641295"/>
            <a:ext cx="3493008" cy="182880"/>
          </a:xfrm>
          <a:prstGeom prst="rect">
            <a:avLst/>
          </a:prstGeom>
        </p:spPr>
        <p:txBody>
          <a:bodyPr vert="horz" wrap="none" lIns="0" tIns="0" rIns="0" bIns="0" rtlCol="0" anchor="ctr" anchorCtr="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400" b="0" i="0" u="none" strike="noStrike" kern="1200" cap="none" spc="0" normalizeH="0" baseline="0" noProof="0">
                <a:ln w="3175">
                  <a:noFill/>
                </a:ln>
                <a:solidFill>
                  <a:srgbClr val="0078D4"/>
                </a:solidFill>
                <a:effectLst/>
                <a:uLnTx/>
                <a:uFillTx/>
                <a:latin typeface="Segoe UI Semibold"/>
                <a:ea typeface="+mn-ea"/>
                <a:cs typeface="Segoe UI"/>
              </a:rPr>
              <a:t>Water enhancements</a:t>
            </a:r>
          </a:p>
        </p:txBody>
      </p:sp>
      <p:sp>
        <p:nvSpPr>
          <p:cNvPr id="13" name="Text Placeholder 3" descr="Supplier engagement and rating integration&#10;">
            <a:extLst>
              <a:ext uri="{FF2B5EF4-FFF2-40B4-BE49-F238E27FC236}">
                <a16:creationId xmlns:a16="http://schemas.microsoft.com/office/drawing/2014/main" id="{7CEC37E3-23EC-EE6D-6344-B0E45010FFEE}"/>
              </a:ext>
            </a:extLst>
          </p:cNvPr>
          <p:cNvSpPr txBox="1">
            <a:spLocks/>
          </p:cNvSpPr>
          <p:nvPr/>
        </p:nvSpPr>
        <p:spPr>
          <a:xfrm>
            <a:off x="4988157" y="2094965"/>
            <a:ext cx="3493008" cy="182880"/>
          </a:xfrm>
          <a:prstGeom prst="rect">
            <a:avLst/>
          </a:prstGeom>
        </p:spPr>
        <p:txBody>
          <a:bodyPr vert="horz" wrap="none" lIns="0" tIns="0" rIns="0" bIns="0" rtlCol="0" anchor="ctr" anchorCtr="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400" b="0" i="0" u="none" strike="noStrike" kern="1200" cap="none" spc="-34" normalizeH="0" baseline="0" noProof="0">
                <a:ln w="3175">
                  <a:noFill/>
                </a:ln>
                <a:solidFill>
                  <a:srgbClr val="0078D4"/>
                </a:solidFill>
                <a:effectLst/>
                <a:uLnTx/>
                <a:uFillTx/>
                <a:latin typeface="Segoe UI Semibold"/>
                <a:ea typeface="+mn-ea"/>
                <a:cs typeface="Segoe UI"/>
              </a:rPr>
              <a:t>Supplier engagement and rating integration</a:t>
            </a:r>
          </a:p>
        </p:txBody>
      </p:sp>
      <p:sp>
        <p:nvSpPr>
          <p:cNvPr id="11" name="Text Placeholder 3" descr="More Scope 3 calculation methodologies &#10;7: Emissions from employee commuting&#10;12:  Emissions from end-of life treatment of sold products&#10;">
            <a:extLst>
              <a:ext uri="{FF2B5EF4-FFF2-40B4-BE49-F238E27FC236}">
                <a16:creationId xmlns:a16="http://schemas.microsoft.com/office/drawing/2014/main" id="{0C1F9BF0-FD0B-84A8-66FA-A63CC7AF0B47}"/>
              </a:ext>
            </a:extLst>
          </p:cNvPr>
          <p:cNvSpPr txBox="1">
            <a:spLocks/>
          </p:cNvSpPr>
          <p:nvPr/>
        </p:nvSpPr>
        <p:spPr>
          <a:xfrm>
            <a:off x="4988157" y="2548635"/>
            <a:ext cx="3494615" cy="616334"/>
          </a:xfrm>
          <a:prstGeom prst="rect">
            <a:avLst/>
          </a:prstGeom>
        </p:spPr>
        <p:txBody>
          <a:bodyPr vert="horz" wrap="none" lIns="0" tIns="0" rIns="0" bIns="0" rtlCol="0" anchor="ctr" anchorCtr="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400" b="0" i="0" u="none" strike="noStrike" kern="1200" cap="none" spc="-3" normalizeH="0" baseline="0" noProof="0">
                <a:ln w="3175">
                  <a:noFill/>
                </a:ln>
                <a:solidFill>
                  <a:srgbClr val="0078D4"/>
                </a:solidFill>
                <a:effectLst/>
                <a:uLnTx/>
                <a:uFillTx/>
                <a:latin typeface="Segoe UI Semibold"/>
                <a:ea typeface="+mn-ea"/>
                <a:cs typeface="Segoe UI"/>
              </a:rPr>
              <a:t>More Scope 3 calculation methodologies</a:t>
            </a:r>
            <a:r>
              <a:rPr kumimoji="0" lang="en-US" sz="1400" b="0" i="0" u="none" strike="noStrike" kern="1200" cap="none" spc="-50" normalizeH="0" baseline="0" noProof="0">
                <a:ln w="3175">
                  <a:noFill/>
                </a:ln>
                <a:solidFill>
                  <a:srgbClr val="0078D4"/>
                </a:solidFill>
                <a:effectLst/>
                <a:uLnTx/>
                <a:uFillTx/>
                <a:latin typeface="Segoe UI Semibold"/>
                <a:ea typeface="+mn-ea"/>
                <a:cs typeface="Segoe UI"/>
              </a:rPr>
              <a:t> </a:t>
            </a:r>
            <a:endParaRPr kumimoji="0" lang="en-US" sz="2000" b="0" i="0" u="none" strike="noStrike" kern="1200" cap="none" spc="-50" normalizeH="0" baseline="0" noProof="0">
              <a:ln w="3175">
                <a:noFill/>
              </a:ln>
              <a:solidFill>
                <a:srgbClr val="0078D4"/>
              </a:solidFill>
              <a:effectLst/>
              <a:uLnTx/>
              <a:uFillTx/>
              <a:latin typeface="Segoe UI Semibold"/>
              <a:ea typeface="+mn-ea"/>
              <a:cs typeface="Segoe UI"/>
            </a:endParaRP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100" b="0" i="0" u="none" strike="noStrike" kern="1200" cap="none" spc="0" normalizeH="0" baseline="0" noProof="0">
                <a:ln w="3175">
                  <a:noFill/>
                </a:ln>
                <a:solidFill>
                  <a:srgbClr val="000000"/>
                </a:solidFill>
                <a:effectLst/>
                <a:uLnTx/>
                <a:uFillTx/>
                <a:latin typeface="Segoe UI"/>
                <a:ea typeface="+mn-ea"/>
                <a:cs typeface="Segoe UI"/>
              </a:rPr>
              <a:t>7: Emissions from employee commuting</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100" b="0" i="0" u="none" strike="noStrike" kern="1200" cap="none" spc="-25" normalizeH="0" baseline="0" noProof="0">
                <a:ln w="3175">
                  <a:noFill/>
                </a:ln>
                <a:solidFill>
                  <a:srgbClr val="000000"/>
                </a:solidFill>
                <a:effectLst/>
                <a:uLnTx/>
                <a:uFillTx/>
                <a:latin typeface="Segoe UI"/>
                <a:ea typeface="+mn-ea"/>
                <a:cs typeface="Segoe UI"/>
              </a:rPr>
              <a:t>12:  Emissions from end-of life treatment of sold products</a:t>
            </a:r>
          </a:p>
        </p:txBody>
      </p:sp>
      <p:sp>
        <p:nvSpPr>
          <p:cNvPr id="14" name="Text Placeholder 3" descr="Product carbon footprint data model expansion&#10;">
            <a:extLst>
              <a:ext uri="{FF2B5EF4-FFF2-40B4-BE49-F238E27FC236}">
                <a16:creationId xmlns:a16="http://schemas.microsoft.com/office/drawing/2014/main" id="{1E0241D9-DC51-5BD7-0A76-710C7561D1EF}"/>
              </a:ext>
            </a:extLst>
          </p:cNvPr>
          <p:cNvSpPr txBox="1">
            <a:spLocks/>
          </p:cNvSpPr>
          <p:nvPr/>
        </p:nvSpPr>
        <p:spPr>
          <a:xfrm>
            <a:off x="4988157" y="3435759"/>
            <a:ext cx="3493008" cy="182880"/>
          </a:xfrm>
          <a:prstGeom prst="rect">
            <a:avLst/>
          </a:prstGeom>
        </p:spPr>
        <p:txBody>
          <a:bodyPr vert="horz" wrap="none" lIns="0" tIns="0" rIns="0" bIns="0" rtlCol="0" anchor="ctr" anchorCtr="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400" b="0" i="0" u="none" strike="noStrike" kern="1200" cap="none" spc="-66" normalizeH="0" baseline="0" noProof="0">
                <a:ln w="3175">
                  <a:noFill/>
                </a:ln>
                <a:solidFill>
                  <a:srgbClr val="0078D4"/>
                </a:solidFill>
                <a:effectLst/>
                <a:uLnTx/>
                <a:uFillTx/>
                <a:latin typeface="Segoe UI Semibold"/>
                <a:ea typeface="+mn-ea"/>
                <a:cs typeface="Segoe UI"/>
              </a:rPr>
              <a:t>Product carbon footprint data model expansion</a:t>
            </a:r>
          </a:p>
        </p:txBody>
      </p:sp>
      <p:sp>
        <p:nvSpPr>
          <p:cNvPr id="15" name="Text Placeholder 3" descr="New AI capabilities&#10;">
            <a:extLst>
              <a:ext uri="{FF2B5EF4-FFF2-40B4-BE49-F238E27FC236}">
                <a16:creationId xmlns:a16="http://schemas.microsoft.com/office/drawing/2014/main" id="{7E02B6F6-890E-79B9-919D-3FF72AC530A5}"/>
              </a:ext>
            </a:extLst>
          </p:cNvPr>
          <p:cNvSpPr txBox="1">
            <a:spLocks/>
          </p:cNvSpPr>
          <p:nvPr/>
        </p:nvSpPr>
        <p:spPr>
          <a:xfrm>
            <a:off x="4988157" y="3889429"/>
            <a:ext cx="3494615" cy="182880"/>
          </a:xfrm>
          <a:prstGeom prst="rect">
            <a:avLst/>
          </a:prstGeom>
        </p:spPr>
        <p:txBody>
          <a:bodyPr vert="horz" wrap="none" lIns="0" tIns="0" rIns="0" bIns="0" rtlCol="0" anchor="ctr" anchorCtr="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400" b="0" i="0" u="none" strike="noStrike" kern="1200" cap="none" spc="0" normalizeH="0" baseline="0" noProof="0">
                <a:ln w="3175">
                  <a:noFill/>
                </a:ln>
                <a:solidFill>
                  <a:srgbClr val="0078D4"/>
                </a:solidFill>
                <a:effectLst/>
                <a:uLnTx/>
                <a:uFillTx/>
                <a:latin typeface="Segoe UI Semibold"/>
                <a:ea typeface="+mn-ea"/>
                <a:cs typeface="Segoe UI"/>
              </a:rPr>
              <a:t>New AI capabilities</a:t>
            </a:r>
          </a:p>
        </p:txBody>
      </p:sp>
      <p:sp>
        <p:nvSpPr>
          <p:cNvPr id="24" name="Text Placeholder 3" descr="Cloud for Sustainability API enhancements&#10;">
            <a:extLst>
              <a:ext uri="{FF2B5EF4-FFF2-40B4-BE49-F238E27FC236}">
                <a16:creationId xmlns:a16="http://schemas.microsoft.com/office/drawing/2014/main" id="{F678CC1C-BBD6-071E-3B7F-1DA77E8E6853}"/>
              </a:ext>
            </a:extLst>
          </p:cNvPr>
          <p:cNvSpPr txBox="1">
            <a:spLocks/>
          </p:cNvSpPr>
          <p:nvPr/>
        </p:nvSpPr>
        <p:spPr>
          <a:xfrm>
            <a:off x="4988157" y="4343099"/>
            <a:ext cx="3494615" cy="186097"/>
          </a:xfrm>
          <a:prstGeom prst="rect">
            <a:avLst/>
          </a:prstGeom>
        </p:spPr>
        <p:txBody>
          <a:bodyPr vert="horz" wrap="none" lIns="0" tIns="0" rIns="0" bIns="0" rtlCol="0" anchor="ctr" anchorCtr="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400" b="0" i="0" u="none" strike="noStrike" kern="1200" cap="none" spc="0" normalizeH="0" baseline="0" noProof="0">
                <a:ln w="3175">
                  <a:noFill/>
                </a:ln>
                <a:solidFill>
                  <a:srgbClr val="0078D4"/>
                </a:solidFill>
                <a:effectLst/>
                <a:uLnTx/>
                <a:uFillTx/>
                <a:latin typeface="Segoe UI Semibold"/>
                <a:ea typeface="+mn-ea"/>
                <a:cs typeface="Segoe UI"/>
              </a:rPr>
              <a:t>Cloud for Sustainability API enhancements</a:t>
            </a:r>
          </a:p>
        </p:txBody>
      </p:sp>
      <p:sp>
        <p:nvSpPr>
          <p:cNvPr id="16" name="Text Placeholder 3" descr="New partner integrations and solutions&#10;">
            <a:extLst>
              <a:ext uri="{FF2B5EF4-FFF2-40B4-BE49-F238E27FC236}">
                <a16:creationId xmlns:a16="http://schemas.microsoft.com/office/drawing/2014/main" id="{8EB51951-234A-92FC-470C-C023BC71DF57}"/>
              </a:ext>
            </a:extLst>
          </p:cNvPr>
          <p:cNvSpPr txBox="1">
            <a:spLocks/>
          </p:cNvSpPr>
          <p:nvPr/>
        </p:nvSpPr>
        <p:spPr>
          <a:xfrm>
            <a:off x="4988157" y="4799986"/>
            <a:ext cx="3494615" cy="186097"/>
          </a:xfrm>
          <a:prstGeom prst="rect">
            <a:avLst/>
          </a:prstGeom>
        </p:spPr>
        <p:txBody>
          <a:bodyPr vert="horz" wrap="none" lIns="0" tIns="0" rIns="0" bIns="0" rtlCol="0" anchor="ctr" anchorCtr="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400" b="0" i="0" u="none" strike="noStrike" kern="1200" cap="none" spc="0" normalizeH="0" baseline="0" noProof="0">
                <a:ln w="3175">
                  <a:noFill/>
                </a:ln>
                <a:solidFill>
                  <a:srgbClr val="0078D4"/>
                </a:solidFill>
                <a:effectLst/>
                <a:uLnTx/>
                <a:uFillTx/>
                <a:latin typeface="Segoe UI Semibold"/>
                <a:ea typeface="+mn-ea"/>
                <a:cs typeface="Segoe UI"/>
              </a:rPr>
              <a:t>New partner integrations and solutions</a:t>
            </a:r>
          </a:p>
        </p:txBody>
      </p:sp>
      <p:sp>
        <p:nvSpPr>
          <p:cNvPr id="23" name="Text Placeholder 3" descr="aka.ms/cloudforsustainabilityupdates&#10;">
            <a:extLst>
              <a:ext uri="{FF2B5EF4-FFF2-40B4-BE49-F238E27FC236}">
                <a16:creationId xmlns:a16="http://schemas.microsoft.com/office/drawing/2014/main" id="{9F7AEBB6-D5E5-0454-81CF-D97B42A5ACEF}"/>
              </a:ext>
            </a:extLst>
          </p:cNvPr>
          <p:cNvSpPr txBox="1">
            <a:spLocks/>
          </p:cNvSpPr>
          <p:nvPr/>
        </p:nvSpPr>
        <p:spPr>
          <a:xfrm>
            <a:off x="4988157" y="5256876"/>
            <a:ext cx="3494615" cy="186097"/>
          </a:xfrm>
          <a:prstGeom prst="rect">
            <a:avLst/>
          </a:prstGeom>
        </p:spPr>
        <p:txBody>
          <a:bodyPr vert="horz" wrap="none" lIns="0" tIns="0" rIns="0" bIns="0" rtlCol="0" anchor="ctr" anchorCtr="0">
            <a:noAutofit/>
          </a:bodyPr>
          <a:lstStyle>
            <a:defPPr>
              <a:defRPr lang="en-US"/>
            </a:defPPr>
            <a:lvl1pPr lvl="0" indent="0" defTabSz="914144">
              <a:lnSpc>
                <a:spcPct val="100000"/>
              </a:lnSpc>
              <a:spcBef>
                <a:spcPts val="0"/>
              </a:spcBef>
              <a:spcAft>
                <a:spcPts val="1200"/>
              </a:spcAft>
              <a:buClr>
                <a:prstClr val="white"/>
              </a:buClr>
              <a:buFont typeface="Arial" panose="020B0604020202020204" pitchFamily="34" charset="0"/>
              <a:buNone/>
              <a:defRPr sz="1100" b="0" i="0">
                <a:ln w="3175">
                  <a:noFill/>
                </a:ln>
                <a:cs typeface="Segoe UI Semibold" panose="020B0702040204020203" pitchFamily="34" charset="0"/>
              </a:defRPr>
            </a:lvl1pPr>
            <a:lvl2pPr marL="685800" indent="-228600" defTabSz="914400">
              <a:lnSpc>
                <a:spcPct val="90000"/>
              </a:lnSpc>
              <a:spcBef>
                <a:spcPts val="500"/>
              </a:spcBef>
              <a:buFont typeface="Arial" panose="020B0604020202020204" pitchFamily="34" charset="0"/>
              <a:buChar char="•"/>
              <a:defRPr sz="2400" b="0" i="0">
                <a:latin typeface="Segoe UI" panose="020B0502040204020203" pitchFamily="34" charset="0"/>
                <a:cs typeface="Segoe UI" panose="020B0502040204020203" pitchFamily="34" charset="0"/>
              </a:defRPr>
            </a:lvl2pPr>
            <a:lvl3pPr marL="1143000" indent="-228600" defTabSz="914400">
              <a:lnSpc>
                <a:spcPct val="90000"/>
              </a:lnSpc>
              <a:spcBef>
                <a:spcPts val="500"/>
              </a:spcBef>
              <a:buFont typeface="Arial" panose="020B0604020202020204" pitchFamily="34" charset="0"/>
              <a:buChar char="•"/>
              <a:defRPr sz="2000" b="0" i="0">
                <a:latin typeface="Segoe UI" panose="020B0502040204020203" pitchFamily="34" charset="0"/>
                <a:cs typeface="Segoe UI" panose="020B0502040204020203" pitchFamily="34" charset="0"/>
              </a:defRPr>
            </a:lvl3pPr>
            <a:lvl4pPr marL="1600200" indent="-228600" defTabSz="914400">
              <a:lnSpc>
                <a:spcPct val="90000"/>
              </a:lnSpc>
              <a:spcBef>
                <a:spcPts val="500"/>
              </a:spcBef>
              <a:buFont typeface="Arial" panose="020B0604020202020204" pitchFamily="34" charset="0"/>
              <a:buChar char="•"/>
              <a:defRPr sz="1800" b="0" i="0">
                <a:latin typeface="Segoe UI" panose="020B0502040204020203" pitchFamily="34" charset="0"/>
                <a:cs typeface="Segoe UI" panose="020B0502040204020203" pitchFamily="34" charset="0"/>
              </a:defRPr>
            </a:lvl4pPr>
            <a:lvl5pPr marL="2057400" indent="-228600" defTabSz="914400">
              <a:lnSpc>
                <a:spcPct val="90000"/>
              </a:lnSpc>
              <a:spcBef>
                <a:spcPts val="500"/>
              </a:spcBef>
              <a:buFont typeface="Arial" panose="020B0604020202020204" pitchFamily="34" charset="0"/>
              <a:buChar char="•"/>
              <a:defRPr sz="1800" b="0" i="0">
                <a:latin typeface="Segoe UI" panose="020B0502040204020203" pitchFamily="34" charset="0"/>
                <a:cs typeface="Segoe UI" panose="020B0502040204020203" pitchFamily="34" charset="0"/>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marR="0" lvl="0" indent="0" algn="l" defTabSz="914144" rtl="0" eaLnBrk="1" fontAlgn="auto" latinLnBrk="0" hangingPunct="1">
              <a:lnSpc>
                <a:spcPct val="100000"/>
              </a:lnSpc>
              <a:spcBef>
                <a:spcPts val="0"/>
              </a:spcBef>
              <a:spcAft>
                <a:spcPts val="1200"/>
              </a:spcAft>
              <a:buClr>
                <a:prstClr val="white"/>
              </a:buClr>
              <a:buSzTx/>
              <a:buFont typeface="Arial" panose="020B0604020202020204" pitchFamily="34" charset="0"/>
              <a:buNone/>
              <a:tabLst/>
              <a:defRPr/>
            </a:pPr>
            <a:r>
              <a:rPr kumimoji="0" lang="en-US" sz="1100" b="0" i="0" u="none" strike="noStrike" kern="1200" cap="none" spc="0" normalizeH="0" baseline="0" noProof="0">
                <a:ln w="3175">
                  <a:noFill/>
                </a:ln>
                <a:solidFill>
                  <a:srgbClr val="000000"/>
                </a:solidFill>
                <a:effectLst/>
                <a:uLnTx/>
                <a:uFillTx/>
                <a:latin typeface="Segoe UI"/>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t>aka.ms/cloudforsustainabilityupdates</a:t>
            </a:r>
            <a:endParaRPr kumimoji="0" lang="en-US" sz="1100" b="0" i="0" u="none" strike="noStrike" kern="1200" cap="none" spc="0" normalizeH="0" baseline="0" noProof="0">
              <a:ln w="3175">
                <a:noFill/>
              </a:ln>
              <a:solidFill>
                <a:srgbClr val="000000"/>
              </a:solidFill>
              <a:effectLst/>
              <a:uLnTx/>
              <a:uFillTx/>
              <a:latin typeface="Segoe UI"/>
              <a:ea typeface="+mn-ea"/>
              <a:cs typeface="Segoe UI Semibold" panose="020B0702040204020203" pitchFamily="34" charset="0"/>
            </a:endParaRPr>
          </a:p>
        </p:txBody>
      </p:sp>
      <p:cxnSp>
        <p:nvCxnSpPr>
          <p:cNvPr id="17" name="Straight Connector 16">
            <a:extLst>
              <a:ext uri="{FF2B5EF4-FFF2-40B4-BE49-F238E27FC236}">
                <a16:creationId xmlns:a16="http://schemas.microsoft.com/office/drawing/2014/main" id="{E24295BF-047D-15D3-9803-2068E54DD3E1}"/>
              </a:ext>
              <a:ext uri="{C183D7F6-B498-43B3-948B-1728B52AA6E4}">
                <adec:decorative xmlns:adec="http://schemas.microsoft.com/office/drawing/2017/decorative" val="1"/>
              </a:ext>
            </a:extLst>
          </p:cNvPr>
          <p:cNvCxnSpPr>
            <a:cxnSpLocks/>
          </p:cNvCxnSpPr>
          <p:nvPr/>
        </p:nvCxnSpPr>
        <p:spPr>
          <a:xfrm>
            <a:off x="4988156" y="1959570"/>
            <a:ext cx="3494615"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A162177-F253-9669-F41E-E8B5FCFCB94B}"/>
              </a:ext>
              <a:ext uri="{C183D7F6-B498-43B3-948B-1728B52AA6E4}">
                <adec:decorative xmlns:adec="http://schemas.microsoft.com/office/drawing/2017/decorative" val="1"/>
              </a:ext>
            </a:extLst>
          </p:cNvPr>
          <p:cNvCxnSpPr>
            <a:cxnSpLocks/>
          </p:cNvCxnSpPr>
          <p:nvPr/>
        </p:nvCxnSpPr>
        <p:spPr>
          <a:xfrm>
            <a:off x="4988156" y="2413240"/>
            <a:ext cx="3494615"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D1382E8-D690-3C17-3188-21840310C506}"/>
              </a:ext>
              <a:ext uri="{C183D7F6-B498-43B3-948B-1728B52AA6E4}">
                <adec:decorative xmlns:adec="http://schemas.microsoft.com/office/drawing/2017/decorative" val="1"/>
              </a:ext>
            </a:extLst>
          </p:cNvPr>
          <p:cNvCxnSpPr>
            <a:cxnSpLocks/>
          </p:cNvCxnSpPr>
          <p:nvPr/>
        </p:nvCxnSpPr>
        <p:spPr>
          <a:xfrm>
            <a:off x="4988156" y="3300364"/>
            <a:ext cx="3494615"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E25079-F383-9EBA-366B-F02046E2BE2F}"/>
              </a:ext>
              <a:ext uri="{C183D7F6-B498-43B3-948B-1728B52AA6E4}">
                <adec:decorative xmlns:adec="http://schemas.microsoft.com/office/drawing/2017/decorative" val="1"/>
              </a:ext>
            </a:extLst>
          </p:cNvPr>
          <p:cNvCxnSpPr>
            <a:cxnSpLocks/>
          </p:cNvCxnSpPr>
          <p:nvPr/>
        </p:nvCxnSpPr>
        <p:spPr>
          <a:xfrm>
            <a:off x="4988156" y="3754034"/>
            <a:ext cx="3494615"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E140C37-C9B3-0482-0E03-C235DEEB8606}"/>
              </a:ext>
              <a:ext uri="{C183D7F6-B498-43B3-948B-1728B52AA6E4}">
                <adec:decorative xmlns:adec="http://schemas.microsoft.com/office/drawing/2017/decorative" val="1"/>
              </a:ext>
            </a:extLst>
          </p:cNvPr>
          <p:cNvCxnSpPr>
            <a:cxnSpLocks/>
          </p:cNvCxnSpPr>
          <p:nvPr/>
        </p:nvCxnSpPr>
        <p:spPr>
          <a:xfrm>
            <a:off x="4988156" y="4664591"/>
            <a:ext cx="3494615"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193CD1F-5037-A444-5E4A-7D35DC52D21C}"/>
              </a:ext>
              <a:ext uri="{C183D7F6-B498-43B3-948B-1728B52AA6E4}">
                <adec:decorative xmlns:adec="http://schemas.microsoft.com/office/drawing/2017/decorative" val="1"/>
              </a:ext>
            </a:extLst>
          </p:cNvPr>
          <p:cNvCxnSpPr>
            <a:cxnSpLocks/>
          </p:cNvCxnSpPr>
          <p:nvPr/>
        </p:nvCxnSpPr>
        <p:spPr>
          <a:xfrm>
            <a:off x="4988156" y="5121478"/>
            <a:ext cx="3494615"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6535FEC-F53D-1E94-4BC8-4CB7E9250C84}"/>
              </a:ext>
              <a:ext uri="{C183D7F6-B498-43B3-948B-1728B52AA6E4}">
                <adec:decorative xmlns:adec="http://schemas.microsoft.com/office/drawing/2017/decorative" val="1"/>
              </a:ext>
            </a:extLst>
          </p:cNvPr>
          <p:cNvCxnSpPr>
            <a:cxnSpLocks/>
          </p:cNvCxnSpPr>
          <p:nvPr/>
        </p:nvCxnSpPr>
        <p:spPr>
          <a:xfrm>
            <a:off x="4988156" y="4207704"/>
            <a:ext cx="3494615"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718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nodeType="withEffect">
                                  <p:stCondLst>
                                    <p:cond delay="0"/>
                                  </p:stCondLst>
                                  <p:childTnLst>
                                    <p:animMotion origin="layout" path="M 0.01666 -0.00046 L 3.75E-6 -2.96296E-6 " pathEditMode="relative" rAng="0" ptsTypes="AA">
                                      <p:cBhvr>
                                        <p:cTn id="9" dur="500" fill="hold"/>
                                        <p:tgtEl>
                                          <p:spTgt spid="8"/>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par>
                                <p:cTn id="13" presetID="42" presetClass="path" presetSubtype="0" decel="100000" fill="hold" grpId="1" nodeType="withEffect">
                                  <p:stCondLst>
                                    <p:cond delay="0"/>
                                  </p:stCondLst>
                                  <p:childTnLst>
                                    <p:animMotion origin="layout" path="M -0.01719 -0.00023 L -1.45833E-6 2.96296E-6 " pathEditMode="relative" rAng="0" ptsTypes="AA">
                                      <p:cBhvr>
                                        <p:cTn id="14" dur="500" fill="hold"/>
                                        <p:tgtEl>
                                          <p:spTgt spid="3"/>
                                        </p:tgtEl>
                                        <p:attrNameLst>
                                          <p:attrName>ppt_x</p:attrName>
                                          <p:attrName>ppt_y</p:attrName>
                                        </p:attrNameLst>
                                      </p:cBhvr>
                                      <p:rCtr x="859" y="0"/>
                                    </p:animMotion>
                                  </p:childTnLst>
                                </p:cTn>
                              </p:par>
                              <p:par>
                                <p:cTn id="15" presetID="10" presetClass="entr" presetSubtype="0" fill="hold" grpId="0" nodeType="withEffect">
                                  <p:stCondLst>
                                    <p:cond delay="1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childTnLst>
                                </p:cTn>
                              </p:par>
                              <p:par>
                                <p:cTn id="18" presetID="42" presetClass="path" presetSubtype="0" decel="100000" fill="hold" grpId="1" nodeType="withEffect">
                                  <p:stCondLst>
                                    <p:cond delay="100"/>
                                  </p:stCondLst>
                                  <p:childTnLst>
                                    <p:animMotion origin="layout" path="M -3.75E-6 -0.03472 L -3.75E-6 -3.7037E-7 " pathEditMode="relative" rAng="0" ptsTypes="AA">
                                      <p:cBhvr>
                                        <p:cTn id="19" dur="500" fill="hold"/>
                                        <p:tgtEl>
                                          <p:spTgt spid="12"/>
                                        </p:tgtEl>
                                        <p:attrNameLst>
                                          <p:attrName>ppt_x</p:attrName>
                                          <p:attrName>ppt_y</p:attrName>
                                        </p:attrNameLst>
                                      </p:cBhvr>
                                      <p:rCtr x="0" y="1736"/>
                                    </p:animMotion>
                                  </p:childTnLst>
                                </p:cTn>
                              </p:par>
                              <p:par>
                                <p:cTn id="20" presetID="22" presetClass="entr" presetSubtype="8" fill="hold" nodeType="withEffect">
                                  <p:stCondLst>
                                    <p:cond delay="20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50"/>
                                        <p:tgtEl>
                                          <p:spTgt spid="13"/>
                                        </p:tgtEl>
                                      </p:cBhvr>
                                    </p:animEffect>
                                  </p:childTnLst>
                                </p:cTn>
                              </p:par>
                              <p:par>
                                <p:cTn id="29" presetID="42" presetClass="path" presetSubtype="0" decel="100000" fill="hold" grpId="1" nodeType="withEffect">
                                  <p:stCondLst>
                                    <p:cond delay="300"/>
                                  </p:stCondLst>
                                  <p:childTnLst>
                                    <p:animMotion origin="layout" path="M -3.75E-6 -0.03472 L -3.75E-6 -2.22222E-6 " pathEditMode="relative" rAng="0" ptsTypes="AA">
                                      <p:cBhvr>
                                        <p:cTn id="30" dur="500" fill="hold"/>
                                        <p:tgtEl>
                                          <p:spTgt spid="13"/>
                                        </p:tgtEl>
                                        <p:attrNameLst>
                                          <p:attrName>ppt_x</p:attrName>
                                          <p:attrName>ppt_y</p:attrName>
                                        </p:attrNameLst>
                                      </p:cBhvr>
                                      <p:rCtr x="0" y="1736"/>
                                    </p:animMotion>
                                  </p:childTnLst>
                                </p:cTn>
                              </p:par>
                              <p:par>
                                <p:cTn id="31" presetID="22" presetClass="entr" presetSubtype="8" fill="hold" nodeType="withEffect">
                                  <p:stCondLst>
                                    <p:cond delay="40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50"/>
                                        <p:tgtEl>
                                          <p:spTgt spid="11"/>
                                        </p:tgtEl>
                                      </p:cBhvr>
                                    </p:animEffect>
                                  </p:childTnLst>
                                </p:cTn>
                              </p:par>
                              <p:par>
                                <p:cTn id="37" presetID="42" presetClass="path" presetSubtype="0" decel="100000" fill="hold" grpId="1" nodeType="withEffect">
                                  <p:stCondLst>
                                    <p:cond delay="500"/>
                                  </p:stCondLst>
                                  <p:childTnLst>
                                    <p:animMotion origin="layout" path="M -3.75E-6 -0.03472 L -3.75E-6 -3.33333E-6 " pathEditMode="relative" rAng="0" ptsTypes="AA">
                                      <p:cBhvr>
                                        <p:cTn id="38" dur="500" fill="hold"/>
                                        <p:tgtEl>
                                          <p:spTgt spid="11"/>
                                        </p:tgtEl>
                                        <p:attrNameLst>
                                          <p:attrName>ppt_x</p:attrName>
                                          <p:attrName>ppt_y</p:attrName>
                                        </p:attrNameLst>
                                      </p:cBhvr>
                                      <p:rCtr x="0" y="1736"/>
                                    </p:animMotion>
                                  </p:childTnLst>
                                </p:cTn>
                              </p:par>
                              <p:par>
                                <p:cTn id="39" presetID="22" presetClass="entr" presetSubtype="8" fill="hold" nodeType="withEffect">
                                  <p:stCondLst>
                                    <p:cond delay="60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par>
                                <p:cTn id="42" presetID="10" presetClass="entr" presetSubtype="0" fill="hold" grpId="0" nodeType="withEffect">
                                  <p:stCondLst>
                                    <p:cond delay="70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50"/>
                                        <p:tgtEl>
                                          <p:spTgt spid="14"/>
                                        </p:tgtEl>
                                      </p:cBhvr>
                                    </p:animEffect>
                                  </p:childTnLst>
                                </p:cTn>
                              </p:par>
                              <p:par>
                                <p:cTn id="45" presetID="42" presetClass="path" presetSubtype="0" decel="100000" fill="hold" grpId="1" nodeType="withEffect">
                                  <p:stCondLst>
                                    <p:cond delay="700"/>
                                  </p:stCondLst>
                                  <p:childTnLst>
                                    <p:animMotion origin="layout" path="M -3.75E-6 -0.03473 L -3.75E-6 4.44444E-6 " pathEditMode="relative" rAng="0" ptsTypes="AA">
                                      <p:cBhvr>
                                        <p:cTn id="46" dur="500" fill="hold"/>
                                        <p:tgtEl>
                                          <p:spTgt spid="14"/>
                                        </p:tgtEl>
                                        <p:attrNameLst>
                                          <p:attrName>ppt_x</p:attrName>
                                          <p:attrName>ppt_y</p:attrName>
                                        </p:attrNameLst>
                                      </p:cBhvr>
                                      <p:rCtr x="0" y="1736"/>
                                    </p:animMotion>
                                  </p:childTnLst>
                                </p:cTn>
                              </p:par>
                              <p:par>
                                <p:cTn id="47" presetID="22" presetClass="entr" presetSubtype="8" fill="hold" nodeType="withEffect">
                                  <p:stCondLst>
                                    <p:cond delay="80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500"/>
                                        <p:tgtEl>
                                          <p:spTgt spid="20"/>
                                        </p:tgtEl>
                                      </p:cBhvr>
                                    </p:animEffect>
                                  </p:childTnLst>
                                </p:cTn>
                              </p:par>
                              <p:par>
                                <p:cTn id="50" presetID="10" presetClass="entr" presetSubtype="0" fill="hold" grpId="0" nodeType="withEffect">
                                  <p:stCondLst>
                                    <p:cond delay="90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250"/>
                                        <p:tgtEl>
                                          <p:spTgt spid="15"/>
                                        </p:tgtEl>
                                      </p:cBhvr>
                                    </p:animEffect>
                                  </p:childTnLst>
                                </p:cTn>
                              </p:par>
                              <p:par>
                                <p:cTn id="53" presetID="42" presetClass="path" presetSubtype="0" decel="100000" fill="hold" grpId="1" nodeType="withEffect">
                                  <p:stCondLst>
                                    <p:cond delay="900"/>
                                  </p:stCondLst>
                                  <p:childTnLst>
                                    <p:animMotion origin="layout" path="M -3.75E-6 -0.03472 L -3.75E-6 -2.96296E-6 " pathEditMode="relative" rAng="0" ptsTypes="AA">
                                      <p:cBhvr>
                                        <p:cTn id="54" dur="500" fill="hold"/>
                                        <p:tgtEl>
                                          <p:spTgt spid="15"/>
                                        </p:tgtEl>
                                        <p:attrNameLst>
                                          <p:attrName>ppt_x</p:attrName>
                                          <p:attrName>ppt_y</p:attrName>
                                        </p:attrNameLst>
                                      </p:cBhvr>
                                      <p:rCtr x="0" y="1736"/>
                                    </p:animMotion>
                                  </p:childTnLst>
                                </p:cTn>
                              </p:par>
                              <p:par>
                                <p:cTn id="55" presetID="22" presetClass="entr" presetSubtype="8" fill="hold" nodeType="withEffect">
                                  <p:stCondLst>
                                    <p:cond delay="1000"/>
                                  </p:stCondLst>
                                  <p:childTnLst>
                                    <p:set>
                                      <p:cBhvr>
                                        <p:cTn id="56" dur="1" fill="hold">
                                          <p:stCondLst>
                                            <p:cond delay="0"/>
                                          </p:stCondLst>
                                        </p:cTn>
                                        <p:tgtEl>
                                          <p:spTgt spid="25"/>
                                        </p:tgtEl>
                                        <p:attrNameLst>
                                          <p:attrName>style.visibility</p:attrName>
                                        </p:attrNameLst>
                                      </p:cBhvr>
                                      <p:to>
                                        <p:strVal val="visible"/>
                                      </p:to>
                                    </p:set>
                                    <p:animEffect transition="in" filter="wipe(left)">
                                      <p:cBhvr>
                                        <p:cTn id="57" dur="500"/>
                                        <p:tgtEl>
                                          <p:spTgt spid="25"/>
                                        </p:tgtEl>
                                      </p:cBhvr>
                                    </p:animEffect>
                                  </p:childTnLst>
                                </p:cTn>
                              </p:par>
                              <p:par>
                                <p:cTn id="58" presetID="10" presetClass="entr" presetSubtype="0" fill="hold" grpId="0" nodeType="withEffect">
                                  <p:stCondLst>
                                    <p:cond delay="110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250"/>
                                        <p:tgtEl>
                                          <p:spTgt spid="24"/>
                                        </p:tgtEl>
                                      </p:cBhvr>
                                    </p:animEffect>
                                  </p:childTnLst>
                                </p:cTn>
                              </p:par>
                              <p:par>
                                <p:cTn id="61" presetID="42" presetClass="path" presetSubtype="0" decel="100000" fill="hold" grpId="1" nodeType="withEffect">
                                  <p:stCondLst>
                                    <p:cond delay="1100"/>
                                  </p:stCondLst>
                                  <p:childTnLst>
                                    <p:animMotion origin="layout" path="M -3.75E-6 -0.03472 L -3.75E-6 -7.40741E-7 " pathEditMode="relative" rAng="0" ptsTypes="AA">
                                      <p:cBhvr>
                                        <p:cTn id="62" dur="500" fill="hold"/>
                                        <p:tgtEl>
                                          <p:spTgt spid="24"/>
                                        </p:tgtEl>
                                        <p:attrNameLst>
                                          <p:attrName>ppt_x</p:attrName>
                                          <p:attrName>ppt_y</p:attrName>
                                        </p:attrNameLst>
                                      </p:cBhvr>
                                      <p:rCtr x="0" y="1736"/>
                                    </p:animMotion>
                                  </p:childTnLst>
                                </p:cTn>
                              </p:par>
                              <p:par>
                                <p:cTn id="63" presetID="22" presetClass="entr" presetSubtype="8" fill="hold" nodeType="withEffect">
                                  <p:stCondLst>
                                    <p:cond delay="1200"/>
                                  </p:stCondLst>
                                  <p:childTnLst>
                                    <p:set>
                                      <p:cBhvr>
                                        <p:cTn id="64" dur="1" fill="hold">
                                          <p:stCondLst>
                                            <p:cond delay="0"/>
                                          </p:stCondLst>
                                        </p:cTn>
                                        <p:tgtEl>
                                          <p:spTgt spid="21"/>
                                        </p:tgtEl>
                                        <p:attrNameLst>
                                          <p:attrName>style.visibility</p:attrName>
                                        </p:attrNameLst>
                                      </p:cBhvr>
                                      <p:to>
                                        <p:strVal val="visible"/>
                                      </p:to>
                                    </p:set>
                                    <p:animEffect transition="in" filter="wipe(left)">
                                      <p:cBhvr>
                                        <p:cTn id="65" dur="500"/>
                                        <p:tgtEl>
                                          <p:spTgt spid="21"/>
                                        </p:tgtEl>
                                      </p:cBhvr>
                                    </p:animEffect>
                                  </p:childTnLst>
                                </p:cTn>
                              </p:par>
                              <p:par>
                                <p:cTn id="66" presetID="10" presetClass="entr" presetSubtype="0" fill="hold" grpId="0" nodeType="withEffect">
                                  <p:stCondLst>
                                    <p:cond delay="130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250"/>
                                        <p:tgtEl>
                                          <p:spTgt spid="16"/>
                                        </p:tgtEl>
                                      </p:cBhvr>
                                    </p:animEffect>
                                  </p:childTnLst>
                                </p:cTn>
                              </p:par>
                              <p:par>
                                <p:cTn id="69" presetID="42" presetClass="path" presetSubtype="0" decel="100000" fill="hold" grpId="1" nodeType="withEffect">
                                  <p:stCondLst>
                                    <p:cond delay="1300"/>
                                  </p:stCondLst>
                                  <p:childTnLst>
                                    <p:animMotion origin="layout" path="M -3.75E-6 -0.03473 L -3.75E-6 2.96296E-6 " pathEditMode="relative" rAng="0" ptsTypes="AA">
                                      <p:cBhvr>
                                        <p:cTn id="70" dur="500" fill="hold"/>
                                        <p:tgtEl>
                                          <p:spTgt spid="16"/>
                                        </p:tgtEl>
                                        <p:attrNameLst>
                                          <p:attrName>ppt_x</p:attrName>
                                          <p:attrName>ppt_y</p:attrName>
                                        </p:attrNameLst>
                                      </p:cBhvr>
                                      <p:rCtr x="0" y="1736"/>
                                    </p:animMotion>
                                  </p:childTnLst>
                                </p:cTn>
                              </p:par>
                              <p:par>
                                <p:cTn id="71" presetID="22" presetClass="entr" presetSubtype="8" fill="hold" nodeType="withEffect">
                                  <p:stCondLst>
                                    <p:cond delay="1400"/>
                                  </p:stCondLst>
                                  <p:childTnLst>
                                    <p:set>
                                      <p:cBhvr>
                                        <p:cTn id="72" dur="1" fill="hold">
                                          <p:stCondLst>
                                            <p:cond delay="0"/>
                                          </p:stCondLst>
                                        </p:cTn>
                                        <p:tgtEl>
                                          <p:spTgt spid="22"/>
                                        </p:tgtEl>
                                        <p:attrNameLst>
                                          <p:attrName>style.visibility</p:attrName>
                                        </p:attrNameLst>
                                      </p:cBhvr>
                                      <p:to>
                                        <p:strVal val="visible"/>
                                      </p:to>
                                    </p:set>
                                    <p:animEffect transition="in" filter="wipe(left)">
                                      <p:cBhvr>
                                        <p:cTn id="73" dur="500"/>
                                        <p:tgtEl>
                                          <p:spTgt spid="22"/>
                                        </p:tgtEl>
                                      </p:cBhvr>
                                    </p:animEffect>
                                  </p:childTnLst>
                                </p:cTn>
                              </p:par>
                              <p:par>
                                <p:cTn id="74" presetID="10" presetClass="entr" presetSubtype="0" fill="hold" grpId="0" nodeType="withEffect">
                                  <p:stCondLst>
                                    <p:cond delay="150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250"/>
                                        <p:tgtEl>
                                          <p:spTgt spid="23"/>
                                        </p:tgtEl>
                                      </p:cBhvr>
                                    </p:animEffect>
                                  </p:childTnLst>
                                </p:cTn>
                              </p:par>
                              <p:par>
                                <p:cTn id="77" presetID="42" presetClass="path" presetSubtype="0" decel="100000" fill="hold" grpId="1" nodeType="withEffect">
                                  <p:stCondLst>
                                    <p:cond delay="1500"/>
                                  </p:stCondLst>
                                  <p:childTnLst>
                                    <p:animMotion origin="layout" path="M -3.75E-6 -0.03473 L -3.75E-6 2.96296E-6 " pathEditMode="relative" rAng="0" ptsTypes="AA">
                                      <p:cBhvr>
                                        <p:cTn id="78" dur="500" fill="hold"/>
                                        <p:tgtEl>
                                          <p:spTgt spid="23"/>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3" grpId="1" animBg="1"/>
      <p:bldP spid="12" grpId="0"/>
      <p:bldP spid="12" grpId="1"/>
      <p:bldP spid="13" grpId="0"/>
      <p:bldP spid="13" grpId="1"/>
      <p:bldP spid="11" grpId="0"/>
      <p:bldP spid="11" grpId="1"/>
      <p:bldP spid="14" grpId="0"/>
      <p:bldP spid="14" grpId="1"/>
      <p:bldP spid="15" grpId="0"/>
      <p:bldP spid="15" grpId="1"/>
      <p:bldP spid="24" grpId="0"/>
      <p:bldP spid="24" grpId="1"/>
      <p:bldP spid="16" grpId="0"/>
      <p:bldP spid="16" grpId="1"/>
      <p:bldP spid="23" grpId="0"/>
      <p:bldP spid="2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8B1B73B3-F698-491F-A953-2D009639BF18}"/>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59568"/>
          <a:stretch/>
        </p:blipFill>
        <p:spPr>
          <a:xfrm>
            <a:off x="0" y="3838958"/>
            <a:ext cx="12192000" cy="2772859"/>
          </a:xfrm>
          <a:prstGeom prst="rect">
            <a:avLst/>
          </a:prstGeom>
        </p:spPr>
      </p:pic>
      <p:sp>
        <p:nvSpPr>
          <p:cNvPr id="14" name="Rectangle 13">
            <a:extLst>
              <a:ext uri="{FF2B5EF4-FFF2-40B4-BE49-F238E27FC236}">
                <a16:creationId xmlns:a16="http://schemas.microsoft.com/office/drawing/2014/main" id="{BF3797EF-0954-4022-BF14-F80107DAAE47}"/>
              </a:ext>
              <a:ext uri="{C183D7F6-B498-43B3-948B-1728B52AA6E4}">
                <adec:decorative xmlns:adec="http://schemas.microsoft.com/office/drawing/2017/decorative" val="1"/>
              </a:ext>
            </a:extLst>
          </p:cNvPr>
          <p:cNvSpPr/>
          <p:nvPr/>
        </p:nvSpPr>
        <p:spPr bwMode="auto">
          <a:xfrm>
            <a:off x="0" y="3582294"/>
            <a:ext cx="12191999" cy="3029524"/>
          </a:xfrm>
          <a:prstGeom prst="rect">
            <a:avLst/>
          </a:prstGeom>
          <a:gradFill flip="none" rotWithShape="1">
            <a:gsLst>
              <a:gs pos="17000">
                <a:srgbClr val="000000">
                  <a:alpha val="52000"/>
                </a:srgbClr>
              </a:gs>
              <a:gs pos="60000">
                <a:srgbClr val="FFFFFF">
                  <a:alpha val="0"/>
                </a:srgbClr>
              </a:gs>
            </a:gsLst>
            <a:lin ang="189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Rectangle 15">
            <a:extLst>
              <a:ext uri="{FF2B5EF4-FFF2-40B4-BE49-F238E27FC236}">
                <a16:creationId xmlns:a16="http://schemas.microsoft.com/office/drawing/2014/main" id="{C7B4191F-9785-49AF-A296-78FEDAA448BA}"/>
              </a:ext>
              <a:ext uri="{C183D7F6-B498-43B3-948B-1728B52AA6E4}">
                <adec:decorative xmlns:adec="http://schemas.microsoft.com/office/drawing/2017/decorative" val="1"/>
              </a:ext>
            </a:extLst>
          </p:cNvPr>
          <p:cNvSpPr/>
          <p:nvPr/>
        </p:nvSpPr>
        <p:spPr bwMode="auto">
          <a:xfrm>
            <a:off x="0" y="1276350"/>
            <a:ext cx="12192000" cy="2562609"/>
          </a:xfrm>
          <a:prstGeom prst="rect">
            <a:avLst/>
          </a:prstGeom>
          <a:solidFill>
            <a:srgbClr val="243A5F"/>
          </a:solidFill>
          <a:ln w="9525" cap="flat" cmpd="sng" algn="ctr">
            <a:noFill/>
            <a:prstDash val="solid"/>
            <a:headEnd type="none" w="med" len="med"/>
            <a:tailEnd type="none" w="med" len="med"/>
          </a:ln>
          <a:effectLst/>
        </p:spPr>
        <p:txBody>
          <a:bodyPr rot="0" spcFirstLastPara="0" vertOverflow="overflow" horzOverflow="overflow" vert="horz" wrap="square" lIns="365760" tIns="365760" rIns="365760" bIns="36576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22FB664E-9759-4BAC-8B9B-CB711E5B289D}"/>
              </a:ext>
            </a:extLst>
          </p:cNvPr>
          <p:cNvSpPr/>
          <p:nvPr/>
        </p:nvSpPr>
        <p:spPr bwMode="auto">
          <a:xfrm>
            <a:off x="588263" y="1502296"/>
            <a:ext cx="2562610" cy="180709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4800" b="0" i="0" u="none" strike="noStrike" kern="0" cap="none" spc="0" normalizeH="0" baseline="0" noProof="0">
                <a:ln>
                  <a:noFill/>
                </a:ln>
                <a:solidFill>
                  <a:srgbClr val="30E5D0"/>
                </a:solidFill>
                <a:effectLst/>
                <a:uLnTx/>
                <a:uFillTx/>
                <a:latin typeface="Segoe UI Semibold"/>
                <a:ea typeface="Segoe UI" pitchFamily="34" charset="0"/>
                <a:cs typeface="Segoe UI" pitchFamily="34" charset="0"/>
              </a:rPr>
              <a:t>$5T</a:t>
            </a:r>
            <a:br>
              <a:rPr kumimoji="0" lang="en-US" sz="2000" b="0" i="0" u="none" strike="noStrike" kern="0" cap="none" spc="0" normalizeH="0" baseline="0" noProof="0">
                <a:ln>
                  <a:noFill/>
                </a:ln>
                <a:solidFill>
                  <a:srgbClr val="30E5D0"/>
                </a:solidFill>
                <a:effectLst/>
                <a:uLnTx/>
                <a:uFillTx/>
                <a:latin typeface="Segoe UI"/>
                <a:ea typeface="Segoe UI" pitchFamily="34" charset="0"/>
                <a:cs typeface="Segoe UI" pitchFamily="34" charset="0"/>
              </a:rPr>
            </a:br>
            <a:r>
              <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rPr>
              <a:t>Annual global investment in the energy transition by </a:t>
            </a:r>
            <a:r>
              <a:rPr kumimoji="0" lang="en-US" sz="2000" b="0" i="0" u="none" strike="noStrike" kern="0" cap="none" spc="0" normalizeH="0" baseline="0" noProof="0">
                <a:ln>
                  <a:noFill/>
                </a:ln>
                <a:solidFill>
                  <a:srgbClr val="30E5D0"/>
                </a:solidFill>
                <a:effectLst/>
                <a:uLnTx/>
                <a:uFillTx/>
                <a:latin typeface="Segoe UI"/>
                <a:ea typeface="Segoe UI" pitchFamily="34" charset="0"/>
                <a:cs typeface="Segoe UI" pitchFamily="34" charset="0"/>
              </a:rPr>
              <a:t>2030</a:t>
            </a:r>
            <a:r>
              <a:rPr kumimoji="0" lang="en-US" sz="2000" b="0" i="0" u="none" strike="noStrike" kern="0" cap="none" spc="0" normalizeH="0" baseline="30000" noProof="0">
                <a:ln>
                  <a:noFill/>
                </a:ln>
                <a:solidFill>
                  <a:srgbClr val="FFFFFF"/>
                </a:solidFill>
                <a:effectLst/>
                <a:uLnTx/>
                <a:uFillTx/>
                <a:latin typeface="Segoe UI"/>
                <a:ea typeface="Segoe UI" pitchFamily="34" charset="0"/>
                <a:cs typeface="Segoe UI" pitchFamily="34" charset="0"/>
              </a:rPr>
              <a:t>1</a:t>
            </a:r>
            <a:r>
              <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rPr>
              <a:t> </a:t>
            </a:r>
          </a:p>
        </p:txBody>
      </p:sp>
      <p:sp>
        <p:nvSpPr>
          <p:cNvPr id="21" name="Rectangle 20">
            <a:extLst>
              <a:ext uri="{FF2B5EF4-FFF2-40B4-BE49-F238E27FC236}">
                <a16:creationId xmlns:a16="http://schemas.microsoft.com/office/drawing/2014/main" id="{796D0684-6FB9-4339-B5BE-F4ACB3CE05B3}"/>
              </a:ext>
            </a:extLst>
          </p:cNvPr>
          <p:cNvSpPr/>
          <p:nvPr/>
        </p:nvSpPr>
        <p:spPr bwMode="auto">
          <a:xfrm>
            <a:off x="3253746" y="1517007"/>
            <a:ext cx="3098369" cy="180709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4800" b="0" i="0" u="none" strike="noStrike" kern="0" cap="none" spc="0" normalizeH="0" baseline="0" noProof="0">
                <a:ln>
                  <a:noFill/>
                </a:ln>
                <a:solidFill>
                  <a:srgbClr val="30E5D0"/>
                </a:solidFill>
                <a:effectLst/>
                <a:uLnTx/>
                <a:uFillTx/>
                <a:latin typeface="Segoe UI Semibold"/>
                <a:ea typeface="Segoe UI" pitchFamily="34" charset="0"/>
                <a:cs typeface="Segoe UI" pitchFamily="34" charset="0"/>
              </a:rPr>
              <a:t>$800B</a:t>
            </a:r>
            <a:br>
              <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rPr>
            </a:br>
            <a:r>
              <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rPr>
              <a:t>Annual global investment in electricity modernization by </a:t>
            </a:r>
            <a:r>
              <a:rPr kumimoji="0" lang="en-US" sz="2000" b="0" i="0" u="none" strike="noStrike" kern="0" cap="none" spc="0" normalizeH="0" baseline="0" noProof="0">
                <a:ln>
                  <a:noFill/>
                </a:ln>
                <a:solidFill>
                  <a:srgbClr val="30E5D0"/>
                </a:solidFill>
                <a:effectLst/>
                <a:uLnTx/>
                <a:uFillTx/>
                <a:latin typeface="Segoe UI"/>
                <a:ea typeface="Segoe UI" pitchFamily="34" charset="0"/>
                <a:cs typeface="Segoe UI" pitchFamily="34" charset="0"/>
              </a:rPr>
              <a:t>2030</a:t>
            </a:r>
            <a:r>
              <a:rPr kumimoji="0" lang="en-US" sz="2000" b="0" i="0" u="none" strike="noStrike" kern="0" cap="none" spc="0" normalizeH="0" baseline="30000" noProof="0">
                <a:ln>
                  <a:noFill/>
                </a:ln>
                <a:solidFill>
                  <a:srgbClr val="FFFFFF"/>
                </a:solidFill>
                <a:effectLst/>
                <a:uLnTx/>
                <a:uFillTx/>
                <a:latin typeface="Segoe UI"/>
                <a:ea typeface="Segoe UI" pitchFamily="34" charset="0"/>
                <a:cs typeface="Segoe UI" pitchFamily="34" charset="0"/>
              </a:rPr>
              <a:t>1</a:t>
            </a:r>
          </a:p>
        </p:txBody>
      </p:sp>
      <p:sp>
        <p:nvSpPr>
          <p:cNvPr id="22" name="Rectangle 21">
            <a:extLst>
              <a:ext uri="{FF2B5EF4-FFF2-40B4-BE49-F238E27FC236}">
                <a16:creationId xmlns:a16="http://schemas.microsoft.com/office/drawing/2014/main" id="{92A950F9-80DC-499D-90C3-4D9918B5553B}"/>
              </a:ext>
            </a:extLst>
          </p:cNvPr>
          <p:cNvSpPr/>
          <p:nvPr/>
        </p:nvSpPr>
        <p:spPr bwMode="auto">
          <a:xfrm>
            <a:off x="6454988" y="1530847"/>
            <a:ext cx="2562610" cy="180709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4800" b="0" i="0" u="none" strike="noStrike" kern="0" cap="none" spc="0" normalizeH="0" baseline="0" noProof="0">
                <a:ln>
                  <a:noFill/>
                </a:ln>
                <a:solidFill>
                  <a:srgbClr val="30E5D0"/>
                </a:solidFill>
                <a:effectLst/>
                <a:uLnTx/>
                <a:uFillTx/>
                <a:latin typeface="Segoe UI Semibold"/>
                <a:ea typeface="Segoe UI" pitchFamily="34" charset="0"/>
                <a:cs typeface="Segoe UI" pitchFamily="34" charset="0"/>
              </a:rPr>
              <a:t>$640B</a:t>
            </a:r>
            <a:br>
              <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rPr>
            </a:br>
            <a:r>
              <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rPr>
              <a:t>Annual global investment in efficiency by </a:t>
            </a:r>
            <a:r>
              <a:rPr kumimoji="0" lang="en-US" sz="2000" b="0" i="0" u="none" strike="noStrike" kern="0" cap="none" spc="0" normalizeH="0" baseline="0" noProof="0">
                <a:ln>
                  <a:noFill/>
                </a:ln>
                <a:solidFill>
                  <a:srgbClr val="30E5D0"/>
                </a:solidFill>
                <a:effectLst/>
                <a:uLnTx/>
                <a:uFillTx/>
                <a:latin typeface="Segoe UI"/>
                <a:ea typeface="Segoe UI" pitchFamily="34" charset="0"/>
                <a:cs typeface="Segoe UI" pitchFamily="34" charset="0"/>
              </a:rPr>
              <a:t>2050</a:t>
            </a:r>
            <a:r>
              <a:rPr kumimoji="0" lang="en-US" sz="2000" b="0" i="0" u="none" strike="noStrike" kern="0" cap="none" spc="0" normalizeH="0" baseline="30000" noProof="0">
                <a:ln>
                  <a:noFill/>
                </a:ln>
                <a:solidFill>
                  <a:srgbClr val="FFFFFF"/>
                </a:solidFill>
                <a:effectLst/>
                <a:uLnTx/>
                <a:uFillTx/>
                <a:latin typeface="Segoe UI"/>
                <a:ea typeface="Segoe UI" pitchFamily="34" charset="0"/>
                <a:cs typeface="Segoe UI" pitchFamily="34" charset="0"/>
              </a:rPr>
              <a:t>1</a:t>
            </a:r>
          </a:p>
        </p:txBody>
      </p:sp>
      <p:sp>
        <p:nvSpPr>
          <p:cNvPr id="23" name="Rectangle 22">
            <a:extLst>
              <a:ext uri="{FF2B5EF4-FFF2-40B4-BE49-F238E27FC236}">
                <a16:creationId xmlns:a16="http://schemas.microsoft.com/office/drawing/2014/main" id="{58062C59-E1EB-4638-A7EF-151A9C1F5D5C}"/>
              </a:ext>
            </a:extLst>
          </p:cNvPr>
          <p:cNvSpPr/>
          <p:nvPr/>
        </p:nvSpPr>
        <p:spPr bwMode="auto">
          <a:xfrm>
            <a:off x="9120470" y="1530847"/>
            <a:ext cx="2562610" cy="180709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4800" b="0" i="0" u="none" strike="noStrike" kern="0" cap="none" spc="0" normalizeH="0" baseline="0" noProof="0">
                <a:ln>
                  <a:noFill/>
                </a:ln>
                <a:solidFill>
                  <a:srgbClr val="30E5D0"/>
                </a:solidFill>
                <a:effectLst/>
                <a:uLnTx/>
                <a:uFillTx/>
                <a:latin typeface="Segoe UI Semibold"/>
                <a:ea typeface="Segoe UI" pitchFamily="34" charset="0"/>
                <a:cs typeface="Segoe UI" pitchFamily="34" charset="0"/>
              </a:rPr>
              <a:t>$160B</a:t>
            </a:r>
            <a:br>
              <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rPr>
            </a:br>
            <a:r>
              <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rPr>
              <a:t>Annual global investment in CCUS by </a:t>
            </a:r>
            <a:r>
              <a:rPr kumimoji="0" lang="en-US" sz="2000" b="0" i="0" u="none" strike="noStrike" kern="0" cap="none" spc="0" normalizeH="0" baseline="0" noProof="0">
                <a:ln>
                  <a:noFill/>
                </a:ln>
                <a:solidFill>
                  <a:srgbClr val="30E5D0"/>
                </a:solidFill>
                <a:effectLst/>
                <a:uLnTx/>
                <a:uFillTx/>
                <a:latin typeface="Segoe UI"/>
                <a:ea typeface="Segoe UI" pitchFamily="34" charset="0"/>
                <a:cs typeface="Segoe UI" pitchFamily="34" charset="0"/>
              </a:rPr>
              <a:t>2050</a:t>
            </a:r>
            <a:r>
              <a:rPr kumimoji="0" lang="en-US" sz="2000" b="0" i="0" u="none" strike="noStrike" kern="0" cap="none" spc="0" normalizeH="0" baseline="30000" noProof="0">
                <a:ln>
                  <a:noFill/>
                </a:ln>
                <a:solidFill>
                  <a:srgbClr val="FFFFFF"/>
                </a:solidFill>
                <a:effectLst/>
                <a:uLnTx/>
                <a:uFillTx/>
                <a:latin typeface="Segoe UI"/>
                <a:ea typeface="Segoe UI" pitchFamily="34" charset="0"/>
                <a:cs typeface="Segoe UI" pitchFamily="34" charset="0"/>
              </a:rPr>
              <a:t>1</a:t>
            </a:r>
            <a:r>
              <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rPr>
              <a:t> </a:t>
            </a:r>
          </a:p>
        </p:txBody>
      </p:sp>
      <p:sp>
        <p:nvSpPr>
          <p:cNvPr id="27" name="TextBox 26">
            <a:extLst>
              <a:ext uri="{FF2B5EF4-FFF2-40B4-BE49-F238E27FC236}">
                <a16:creationId xmlns:a16="http://schemas.microsoft.com/office/drawing/2014/main" id="{1AB8A993-3973-4D4C-B547-DC0698F6EBA3}"/>
              </a:ext>
            </a:extLst>
          </p:cNvPr>
          <p:cNvSpPr txBox="1"/>
          <p:nvPr/>
        </p:nvSpPr>
        <p:spPr>
          <a:xfrm>
            <a:off x="588263" y="6144903"/>
            <a:ext cx="7117915"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rgbClr val="FFFFFF"/>
                </a:solidFill>
                <a:effectLst/>
                <a:uLnTx/>
                <a:uFillTx/>
                <a:latin typeface="Segoe UI"/>
                <a:ea typeface="Calibri" panose="020F0502020204030204" pitchFamily="34" charset="0"/>
                <a:cs typeface="Segoe UI" panose="020B0502040204020203" pitchFamily="34" charset="0"/>
              </a:rPr>
              <a:t>1 </a:t>
            </a:r>
            <a:r>
              <a:rPr kumimoji="0" lang="en-US" sz="800" b="0" i="0" u="none" strike="noStrike" kern="1200" cap="none" spc="0" normalizeH="0" baseline="0" noProof="0">
                <a:ln>
                  <a:noFill/>
                </a:ln>
                <a:solidFill>
                  <a:srgbClr val="FFFFFF"/>
                </a:solidFill>
                <a:effectLst/>
                <a:uLnTx/>
                <a:uFillTx/>
                <a:latin typeface="Segoe UI"/>
                <a:ea typeface="Calibri" panose="020F0502020204030204" pitchFamily="34" charset="0"/>
                <a:cs typeface="Segoe UI" panose="020B0502040204020203" pitchFamily="34" charset="0"/>
                <a:hlinkClick r:id="rId5">
                  <a:extLst>
                    <a:ext uri="{A12FA001-AC4F-418D-AE19-62706E023703}">
                      <ahyp:hlinkClr xmlns:ahyp="http://schemas.microsoft.com/office/drawing/2018/hyperlinkcolor" val="tx"/>
                    </a:ext>
                  </a:extLst>
                </a:hlinkClick>
              </a:rPr>
              <a:t>“Net Zero by 2050: A Roadmap for the Global Energy Sector,” IEA</a:t>
            </a:r>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
        <p:nvSpPr>
          <p:cNvPr id="2" name="Title 1">
            <a:extLst>
              <a:ext uri="{FF2B5EF4-FFF2-40B4-BE49-F238E27FC236}">
                <a16:creationId xmlns:a16="http://schemas.microsoft.com/office/drawing/2014/main" id="{CF864AA2-AD56-39D2-3A4F-1971386E6E6F}"/>
              </a:ext>
            </a:extLst>
          </p:cNvPr>
          <p:cNvSpPr>
            <a:spLocks noGrp="1"/>
          </p:cNvSpPr>
          <p:nvPr>
            <p:ph type="title"/>
          </p:nvPr>
        </p:nvSpPr>
        <p:spPr>
          <a:xfrm>
            <a:off x="381000" y="457200"/>
            <a:ext cx="11430000" cy="492443"/>
          </a:xfrm>
        </p:spPr>
        <p:txBody>
          <a:bodyPr/>
          <a:lstStyle/>
          <a:p>
            <a:r>
              <a:rPr lang="en-GB" sz="3200"/>
              <a:t>Sustainability presents market opportunities</a:t>
            </a:r>
          </a:p>
        </p:txBody>
      </p:sp>
      <p:sp>
        <p:nvSpPr>
          <p:cNvPr id="4" name="Freeform: Shape 3" descr="Yellow-Blue MIS Identity bar">
            <a:extLst>
              <a:ext uri="{FF2B5EF4-FFF2-40B4-BE49-F238E27FC236}">
                <a16:creationId xmlns:a16="http://schemas.microsoft.com/office/drawing/2014/main" id="{A00558AC-E142-CBBD-3DBE-2BEE00F894AE}"/>
              </a:ext>
              <a:ext uri="{C183D7F6-B498-43B3-948B-1728B52AA6E4}">
                <adec:decorative xmlns:adec="http://schemas.microsoft.com/office/drawing/2017/decorative" val="0"/>
              </a:ext>
            </a:extLst>
          </p:cNvPr>
          <p:cNvSpPr/>
          <p:nvPr/>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custDataLst>
      <p:tags r:id="rId1"/>
    </p:custDataLst>
    <p:extLst>
      <p:ext uri="{BB962C8B-B14F-4D97-AF65-F5344CB8AC3E}">
        <p14:creationId xmlns:p14="http://schemas.microsoft.com/office/powerpoint/2010/main" val="15912604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5FC18-B471-2244-A0BD-3D0FF2D40506}"/>
              </a:ext>
            </a:extLst>
          </p:cNvPr>
          <p:cNvSpPr>
            <a:spLocks noGrp="1"/>
          </p:cNvSpPr>
          <p:nvPr>
            <p:ph type="title"/>
          </p:nvPr>
        </p:nvSpPr>
        <p:spPr/>
        <p:txBody>
          <a:bodyPr/>
          <a:lstStyle/>
          <a:p>
            <a:r>
              <a:rPr lang="en-US"/>
              <a:t>Microsoft sustainability strategy</a:t>
            </a:r>
          </a:p>
        </p:txBody>
      </p:sp>
      <p:sp>
        <p:nvSpPr>
          <p:cNvPr id="112" name="TextBox 111">
            <a:extLst>
              <a:ext uri="{FF2B5EF4-FFF2-40B4-BE49-F238E27FC236}">
                <a16:creationId xmlns:a16="http://schemas.microsoft.com/office/drawing/2014/main" id="{55379937-1DB1-4C19-8508-D207312D4124}"/>
              </a:ext>
            </a:extLst>
          </p:cNvPr>
          <p:cNvSpPr txBox="1"/>
          <p:nvPr/>
        </p:nvSpPr>
        <p:spPr>
          <a:xfrm>
            <a:off x="8035093" y="6481785"/>
            <a:ext cx="4156907" cy="24622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30E5D0"/>
                </a:solidFill>
                <a:effectLst/>
                <a:uLnTx/>
                <a:uFillTx/>
                <a:latin typeface="Segoe UI"/>
                <a:ea typeface="+mn-ea"/>
                <a:cs typeface="+mn-cs"/>
                <a:hlinkClick r:id="rId2">
                  <a:extLst>
                    <a:ext uri="{A12FA001-AC4F-418D-AE19-62706E023703}">
                      <ahyp:hlinkClr xmlns:ahyp="http://schemas.microsoft.com/office/drawing/2018/hyperlinkcolor" val="tx"/>
                    </a:ext>
                  </a:extLst>
                </a:hlinkClick>
              </a:rPr>
              <a:t>Microsoft alignment to the UN Sustainable Development Goals (SDGs)</a:t>
            </a:r>
            <a:endParaRPr kumimoji="0" lang="fr-FR" sz="1000" b="0" i="0" u="none" strike="noStrike" kern="0" cap="none" spc="0" normalizeH="0" baseline="0" noProof="0">
              <a:ln>
                <a:noFill/>
              </a:ln>
              <a:solidFill>
                <a:srgbClr val="30E5D0"/>
              </a:solidFill>
              <a:effectLst/>
              <a:uLnTx/>
              <a:uFillTx/>
              <a:latin typeface="Segoe UI Light" panose="020B0502040204020203" pitchFamily="34" charset="0"/>
              <a:ea typeface="+mn-ea"/>
              <a:cs typeface="Segoe UI Light" panose="020B0502040204020203" pitchFamily="34" charset="0"/>
            </a:endParaRPr>
          </a:p>
        </p:txBody>
      </p:sp>
      <p:sp>
        <p:nvSpPr>
          <p:cNvPr id="113" name="Oval 112">
            <a:extLst>
              <a:ext uri="{FF2B5EF4-FFF2-40B4-BE49-F238E27FC236}">
                <a16:creationId xmlns:a16="http://schemas.microsoft.com/office/drawing/2014/main" id="{F3DE5419-8465-4B85-9105-33B41443C7A3}"/>
              </a:ext>
            </a:extLst>
          </p:cNvPr>
          <p:cNvSpPr/>
          <p:nvPr/>
        </p:nvSpPr>
        <p:spPr bwMode="auto">
          <a:xfrm>
            <a:off x="5781130" y="410831"/>
            <a:ext cx="6040782" cy="6040782"/>
          </a:xfrm>
          <a:prstGeom prst="ellipse">
            <a:avLst/>
          </a:prstGeom>
          <a:solidFill>
            <a:srgbClr val="008575"/>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a:ea typeface="+mn-ea"/>
              <a:cs typeface="+mn-cs"/>
            </a:endParaRPr>
          </a:p>
        </p:txBody>
      </p:sp>
      <p:sp>
        <p:nvSpPr>
          <p:cNvPr id="114" name="Rectangle 113">
            <a:extLst>
              <a:ext uri="{FF2B5EF4-FFF2-40B4-BE49-F238E27FC236}">
                <a16:creationId xmlns:a16="http://schemas.microsoft.com/office/drawing/2014/main" id="{CB1B7CB2-E02E-428F-8DCD-B408FAF46612}"/>
              </a:ext>
            </a:extLst>
          </p:cNvPr>
          <p:cNvSpPr/>
          <p:nvPr/>
        </p:nvSpPr>
        <p:spPr>
          <a:xfrm>
            <a:off x="588263" y="2690336"/>
            <a:ext cx="4969890" cy="1477328"/>
          </a:xfrm>
          <a:prstGeom prst="rect">
            <a:avLst/>
          </a:prstGeom>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Segoe UI"/>
                <a:ea typeface="+mn-ea"/>
                <a:cs typeface="Segoe UI"/>
              </a:rPr>
              <a:t>Leading platform provider of technology solutions to sustainability challenges​</a:t>
            </a:r>
          </a:p>
        </p:txBody>
      </p:sp>
      <p:grpSp>
        <p:nvGrpSpPr>
          <p:cNvPr id="115" name="Group 114" descr="An infographic showing Mircrosoft's Sustainability Strategy">
            <a:extLst>
              <a:ext uri="{FF2B5EF4-FFF2-40B4-BE49-F238E27FC236}">
                <a16:creationId xmlns:a16="http://schemas.microsoft.com/office/drawing/2014/main" id="{7D1B138D-9125-4490-A028-791C368213B1}"/>
              </a:ext>
            </a:extLst>
          </p:cNvPr>
          <p:cNvGrpSpPr/>
          <p:nvPr/>
        </p:nvGrpSpPr>
        <p:grpSpPr>
          <a:xfrm>
            <a:off x="6068477" y="698182"/>
            <a:ext cx="5466089" cy="5466080"/>
            <a:chOff x="5280657" y="695960"/>
            <a:chExt cx="5466089" cy="5466080"/>
          </a:xfrm>
        </p:grpSpPr>
        <p:sp>
          <p:nvSpPr>
            <p:cNvPr id="116" name="Circle: Hollow 115">
              <a:extLst>
                <a:ext uri="{FF2B5EF4-FFF2-40B4-BE49-F238E27FC236}">
                  <a16:creationId xmlns:a16="http://schemas.microsoft.com/office/drawing/2014/main" id="{A2604B91-017A-4EF6-9BA8-CD79B00A7257}"/>
                </a:ext>
                <a:ext uri="{C183D7F6-B498-43B3-948B-1728B52AA6E4}">
                  <adec:decorative xmlns:adec="http://schemas.microsoft.com/office/drawing/2017/decorative" val="1"/>
                </a:ext>
              </a:extLst>
            </p:cNvPr>
            <p:cNvSpPr/>
            <p:nvPr/>
          </p:nvSpPr>
          <p:spPr bwMode="auto">
            <a:xfrm>
              <a:off x="5280657" y="695960"/>
              <a:ext cx="5466089" cy="5466080"/>
            </a:xfrm>
            <a:prstGeom prst="donut">
              <a:avLst>
                <a:gd name="adj" fmla="val 8547"/>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Segoe UI"/>
                <a:ea typeface="+mn-ea"/>
                <a:cs typeface="+mn-cs"/>
              </a:endParaRPr>
            </a:p>
          </p:txBody>
        </p:sp>
        <p:sp>
          <p:nvSpPr>
            <p:cNvPr id="117" name="Graphic 1" descr="Icon representing water">
              <a:extLst>
                <a:ext uri="{FF2B5EF4-FFF2-40B4-BE49-F238E27FC236}">
                  <a16:creationId xmlns:a16="http://schemas.microsoft.com/office/drawing/2014/main" id="{C110A529-4E1D-40CA-B1A6-6C5A42EBCBC9}"/>
                </a:ext>
              </a:extLst>
            </p:cNvPr>
            <p:cNvSpPr/>
            <p:nvPr/>
          </p:nvSpPr>
          <p:spPr>
            <a:xfrm>
              <a:off x="9655374" y="1482152"/>
              <a:ext cx="207452" cy="288126"/>
            </a:xfrm>
            <a:custGeom>
              <a:avLst/>
              <a:gdLst>
                <a:gd name="connsiteX0" fmla="*/ 59341 w 171450"/>
                <a:gd name="connsiteY0" fmla="*/ 50673 h 238125"/>
                <a:gd name="connsiteX1" fmla="*/ 93536 w 171450"/>
                <a:gd name="connsiteY1" fmla="*/ 0 h 238125"/>
                <a:gd name="connsiteX2" fmla="*/ 162687 w 171450"/>
                <a:gd name="connsiteY2" fmla="*/ 102584 h 238125"/>
                <a:gd name="connsiteX3" fmla="*/ 165926 w 171450"/>
                <a:gd name="connsiteY3" fmla="*/ 107442 h 238125"/>
                <a:gd name="connsiteX4" fmla="*/ 166878 w 171450"/>
                <a:gd name="connsiteY4" fmla="*/ 108966 h 238125"/>
                <a:gd name="connsiteX5" fmla="*/ 179070 w 171450"/>
                <a:gd name="connsiteY5" fmla="*/ 152686 h 238125"/>
                <a:gd name="connsiteX6" fmla="*/ 93536 w 171450"/>
                <a:gd name="connsiteY6" fmla="*/ 238220 h 238125"/>
                <a:gd name="connsiteX7" fmla="*/ 8001 w 171450"/>
                <a:gd name="connsiteY7" fmla="*/ 152686 h 238125"/>
                <a:gd name="connsiteX8" fmla="*/ 18764 w 171450"/>
                <a:gd name="connsiteY8" fmla="*/ 111443 h 238125"/>
                <a:gd name="connsiteX9" fmla="*/ 65627 w 171450"/>
                <a:gd name="connsiteY9" fmla="*/ 62198 h 238125"/>
                <a:gd name="connsiteX10" fmla="*/ 65246 w 171450"/>
                <a:gd name="connsiteY10" fmla="*/ 61532 h 238125"/>
                <a:gd name="connsiteX11" fmla="*/ 63818 w 171450"/>
                <a:gd name="connsiteY11" fmla="*/ 59627 h 238125"/>
                <a:gd name="connsiteX12" fmla="*/ 35243 w 171450"/>
                <a:gd name="connsiteY12" fmla="*/ 17336 h 238125"/>
                <a:gd name="connsiteX13" fmla="*/ 6858 w 171450"/>
                <a:gd name="connsiteY13" fmla="*/ 59531 h 238125"/>
                <a:gd name="connsiteX14" fmla="*/ 5429 w 171450"/>
                <a:gd name="connsiteY14" fmla="*/ 61627 h 238125"/>
                <a:gd name="connsiteX15" fmla="*/ 5048 w 171450"/>
                <a:gd name="connsiteY15" fmla="*/ 62198 h 238125"/>
                <a:gd name="connsiteX16" fmla="*/ 0 w 171450"/>
                <a:gd name="connsiteY16" fmla="*/ 80296 h 238125"/>
                <a:gd name="connsiteX17" fmla="*/ 35243 w 171450"/>
                <a:gd name="connsiteY17" fmla="*/ 115538 h 238125"/>
                <a:gd name="connsiteX18" fmla="*/ 70485 w 171450"/>
                <a:gd name="connsiteY18" fmla="*/ 80296 h 238125"/>
                <a:gd name="connsiteX19" fmla="*/ 65627 w 171450"/>
                <a:gd name="connsiteY19" fmla="*/ 62198 h 238125"/>
                <a:gd name="connsiteX20" fmla="*/ 115729 w 171450"/>
                <a:gd name="connsiteY20" fmla="*/ 199358 h 238125"/>
                <a:gd name="connsiteX21" fmla="*/ 146971 w 171450"/>
                <a:gd name="connsiteY21" fmla="*/ 150781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450" h="238125">
                  <a:moveTo>
                    <a:pt x="59341" y="50673"/>
                  </a:moveTo>
                  <a:lnTo>
                    <a:pt x="93536" y="0"/>
                  </a:lnTo>
                  <a:lnTo>
                    <a:pt x="162687" y="102584"/>
                  </a:lnTo>
                  <a:cubicBezTo>
                    <a:pt x="163830" y="104204"/>
                    <a:pt x="164878" y="105728"/>
                    <a:pt x="165926" y="107442"/>
                  </a:cubicBezTo>
                  <a:lnTo>
                    <a:pt x="166878" y="108966"/>
                  </a:lnTo>
                  <a:cubicBezTo>
                    <a:pt x="174498" y="121825"/>
                    <a:pt x="179070" y="136684"/>
                    <a:pt x="179070" y="152686"/>
                  </a:cubicBezTo>
                  <a:cubicBezTo>
                    <a:pt x="179070" y="199930"/>
                    <a:pt x="140780" y="238220"/>
                    <a:pt x="93536" y="238220"/>
                  </a:cubicBezTo>
                  <a:cubicBezTo>
                    <a:pt x="46292" y="238220"/>
                    <a:pt x="8001" y="199930"/>
                    <a:pt x="8001" y="152686"/>
                  </a:cubicBezTo>
                  <a:cubicBezTo>
                    <a:pt x="8001" y="137732"/>
                    <a:pt x="11906" y="123635"/>
                    <a:pt x="18764" y="111443"/>
                  </a:cubicBezTo>
                  <a:moveTo>
                    <a:pt x="65627" y="62198"/>
                  </a:moveTo>
                  <a:lnTo>
                    <a:pt x="65246" y="61532"/>
                  </a:lnTo>
                  <a:cubicBezTo>
                    <a:pt x="64770" y="60865"/>
                    <a:pt x="64294" y="60198"/>
                    <a:pt x="63818" y="59627"/>
                  </a:cubicBezTo>
                  <a:lnTo>
                    <a:pt x="35243" y="17336"/>
                  </a:lnTo>
                  <a:lnTo>
                    <a:pt x="6858" y="59531"/>
                  </a:lnTo>
                  <a:cubicBezTo>
                    <a:pt x="6382" y="60198"/>
                    <a:pt x="5906" y="60960"/>
                    <a:pt x="5429" y="61627"/>
                  </a:cubicBezTo>
                  <a:lnTo>
                    <a:pt x="5048" y="62198"/>
                  </a:lnTo>
                  <a:cubicBezTo>
                    <a:pt x="1905" y="67532"/>
                    <a:pt x="0" y="73628"/>
                    <a:pt x="0" y="80296"/>
                  </a:cubicBezTo>
                  <a:cubicBezTo>
                    <a:pt x="0" y="99822"/>
                    <a:pt x="15812" y="115538"/>
                    <a:pt x="35243" y="115538"/>
                  </a:cubicBezTo>
                  <a:cubicBezTo>
                    <a:pt x="54674" y="115538"/>
                    <a:pt x="70485" y="99727"/>
                    <a:pt x="70485" y="80296"/>
                  </a:cubicBezTo>
                  <a:cubicBezTo>
                    <a:pt x="70580" y="73628"/>
                    <a:pt x="68771" y="67532"/>
                    <a:pt x="65627" y="62198"/>
                  </a:cubicBezTo>
                  <a:close/>
                  <a:moveTo>
                    <a:pt x="115729" y="199358"/>
                  </a:moveTo>
                  <a:cubicBezTo>
                    <a:pt x="134112" y="190881"/>
                    <a:pt x="146971" y="172307"/>
                    <a:pt x="146971" y="150781"/>
                  </a:cubicBezTo>
                </a:path>
              </a:pathLst>
            </a:custGeom>
            <a:noFill/>
            <a:ln w="12700" cap="sq">
              <a:solidFill>
                <a:srgbClr val="000000"/>
              </a:solidFill>
              <a:prstDash val="solid"/>
              <a:miter/>
            </a:ln>
          </p:spPr>
          <p:txBody>
            <a:bodyPr rtlCol="0" anchor="ct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353535"/>
                </a:solidFill>
                <a:effectLst/>
                <a:uLnTx/>
                <a:uFillTx/>
                <a:latin typeface="Segoe UI"/>
                <a:ea typeface="+mn-ea"/>
                <a:cs typeface="+mn-cs"/>
              </a:endParaRPr>
            </a:p>
          </p:txBody>
        </p:sp>
        <p:sp>
          <p:nvSpPr>
            <p:cNvPr id="118" name="TextBox 117">
              <a:extLst>
                <a:ext uri="{FF2B5EF4-FFF2-40B4-BE49-F238E27FC236}">
                  <a16:creationId xmlns:a16="http://schemas.microsoft.com/office/drawing/2014/main" id="{15A4370E-771F-47D6-93C6-6A99085E067D}"/>
                </a:ext>
              </a:extLst>
            </p:cNvPr>
            <p:cNvSpPr txBox="1"/>
            <p:nvPr/>
          </p:nvSpPr>
          <p:spPr>
            <a:xfrm rot="3600000">
              <a:off x="8710002" y="2051886"/>
              <a:ext cx="2056772" cy="855631"/>
            </a:xfrm>
            <a:prstGeom prst="rect">
              <a:avLst/>
            </a:prstGeom>
            <a:noFill/>
          </p:spPr>
          <p:txBody>
            <a:bodyPr wrap="square" rtlCol="0" anchor="ctr">
              <a:prstTxWarp prst="textArchUp">
                <a:avLst>
                  <a:gd name="adj" fmla="val 12411431"/>
                </a:avLst>
              </a:prstTxWarp>
              <a:spAutoFit/>
            </a:bodyPr>
            <a:lstStyle/>
            <a:p>
              <a:pPr marL="0" marR="0" lvl="0" indent="0" algn="ctr" defTabSz="914400" rtl="0" eaLnBrk="1" fontAlgn="auto" latinLnBrk="0" hangingPunct="1">
                <a:lnSpc>
                  <a:spcPts val="1800"/>
                </a:lnSpc>
                <a:spcBef>
                  <a:spcPts val="0"/>
                </a:spcBef>
                <a:spcAft>
                  <a:spcPts val="600"/>
                </a:spcAft>
                <a:buClrTx/>
                <a:buSzTx/>
                <a:buFontTx/>
                <a:buNone/>
                <a:tabLst/>
                <a:defRPr/>
              </a:pPr>
              <a:r>
                <a:rPr kumimoji="0" lang="en-US" sz="1600" b="0" i="0" u="none" strike="noStrike" kern="0" cap="none" spc="300" normalizeH="0" baseline="0" noProof="0">
                  <a:ln>
                    <a:noFill/>
                  </a:ln>
                  <a:solidFill>
                    <a:srgbClr val="000000"/>
                  </a:solidFill>
                  <a:effectLst/>
                  <a:uLnTx/>
                  <a:uFillTx/>
                  <a:latin typeface="Segoe UI Semibold"/>
                  <a:ea typeface="+mn-ea"/>
                  <a:cs typeface="Segoe UI Semibold" panose="020B0702040204020203" pitchFamily="34" charset="0"/>
                </a:rPr>
                <a:t>WATER</a:t>
              </a:r>
            </a:p>
          </p:txBody>
        </p:sp>
        <p:pic>
          <p:nvPicPr>
            <p:cNvPr id="119" name="Graphic 118" descr="Icon representing ecosystem">
              <a:extLst>
                <a:ext uri="{FF2B5EF4-FFF2-40B4-BE49-F238E27FC236}">
                  <a16:creationId xmlns:a16="http://schemas.microsoft.com/office/drawing/2014/main" id="{E0541A7A-91E6-4509-9F75-E66C56D7FB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03530" y="3779376"/>
              <a:ext cx="418432" cy="403488"/>
            </a:xfrm>
            <a:prstGeom prst="rect">
              <a:avLst/>
            </a:prstGeom>
          </p:spPr>
        </p:pic>
        <p:sp>
          <p:nvSpPr>
            <p:cNvPr id="120" name="TextBox 119">
              <a:extLst>
                <a:ext uri="{FF2B5EF4-FFF2-40B4-BE49-F238E27FC236}">
                  <a16:creationId xmlns:a16="http://schemas.microsoft.com/office/drawing/2014/main" id="{A63E34C1-5A3A-4154-AAEF-AD0766ED3BC8}"/>
                </a:ext>
              </a:extLst>
            </p:cNvPr>
            <p:cNvSpPr txBox="1"/>
            <p:nvPr/>
          </p:nvSpPr>
          <p:spPr>
            <a:xfrm rot="18393892">
              <a:off x="7993242" y="3747206"/>
              <a:ext cx="2939559" cy="1547036"/>
            </a:xfrm>
            <a:prstGeom prst="rect">
              <a:avLst/>
            </a:prstGeom>
            <a:noFill/>
          </p:spPr>
          <p:txBody>
            <a:bodyPr wrap="square" rtlCol="0" anchor="ctr">
              <a:prstTxWarp prst="textArchDown">
                <a:avLst>
                  <a:gd name="adj" fmla="val 675376"/>
                </a:avLst>
              </a:prstTxWarp>
              <a:spAutoFit/>
            </a:bodyPr>
            <a:lstStyle/>
            <a:p>
              <a:pPr marL="0" marR="0" lvl="0" indent="0" algn="ctr" defTabSz="914400" rtl="0" eaLnBrk="1" fontAlgn="auto" latinLnBrk="0" hangingPunct="1">
                <a:lnSpc>
                  <a:spcPts val="1800"/>
                </a:lnSpc>
                <a:spcBef>
                  <a:spcPts val="0"/>
                </a:spcBef>
                <a:spcAft>
                  <a:spcPts val="600"/>
                </a:spcAft>
                <a:buClrTx/>
                <a:buSzTx/>
                <a:buFontTx/>
                <a:buNone/>
                <a:tabLst/>
                <a:defRPr/>
              </a:pPr>
              <a:r>
                <a:rPr kumimoji="0" lang="en-US" sz="1600" b="0" i="0" u="none" strike="noStrike" kern="0" cap="none" spc="300" normalizeH="0" baseline="0" noProof="0">
                  <a:ln>
                    <a:noFill/>
                  </a:ln>
                  <a:solidFill>
                    <a:srgbClr val="000000"/>
                  </a:solidFill>
                  <a:effectLst/>
                  <a:uLnTx/>
                  <a:uFillTx/>
                  <a:latin typeface="Segoe UI Semibold"/>
                  <a:ea typeface="+mn-ea"/>
                  <a:cs typeface="Segoe UI Semibold" panose="020B0702040204020203" pitchFamily="34" charset="0"/>
                </a:rPr>
                <a:t>ECOSYSTEMS</a:t>
              </a:r>
            </a:p>
          </p:txBody>
        </p:sp>
        <p:pic>
          <p:nvPicPr>
            <p:cNvPr id="121" name="Graphic 120" descr="Icon representing waste">
              <a:extLst>
                <a:ext uri="{FF2B5EF4-FFF2-40B4-BE49-F238E27FC236}">
                  <a16:creationId xmlns:a16="http://schemas.microsoft.com/office/drawing/2014/main" id="{6C7CC23B-C040-4138-83BD-6D4FA94F3F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95178" y="5294004"/>
              <a:ext cx="310422" cy="310420"/>
            </a:xfrm>
            <a:prstGeom prst="rect">
              <a:avLst/>
            </a:prstGeom>
          </p:spPr>
        </p:pic>
        <p:sp>
          <p:nvSpPr>
            <p:cNvPr id="122" name="TextBox 121">
              <a:extLst>
                <a:ext uri="{FF2B5EF4-FFF2-40B4-BE49-F238E27FC236}">
                  <a16:creationId xmlns:a16="http://schemas.microsoft.com/office/drawing/2014/main" id="{48699822-E579-4217-B03F-A68F2A2EAEE7}"/>
                </a:ext>
              </a:extLst>
            </p:cNvPr>
            <p:cNvSpPr txBox="1"/>
            <p:nvPr/>
          </p:nvSpPr>
          <p:spPr>
            <a:xfrm rot="3080615">
              <a:off x="5390421" y="4621384"/>
              <a:ext cx="1626685" cy="517107"/>
            </a:xfrm>
            <a:prstGeom prst="rect">
              <a:avLst/>
            </a:prstGeom>
            <a:noFill/>
          </p:spPr>
          <p:txBody>
            <a:bodyPr wrap="square" rtlCol="0" anchor="ctr">
              <a:prstTxWarp prst="textArchDown">
                <a:avLst>
                  <a:gd name="adj" fmla="val 2244086"/>
                </a:avLst>
              </a:prstTxWarp>
              <a:spAutoFit/>
            </a:bodyPr>
            <a:lstStyle/>
            <a:p>
              <a:pPr marL="0" marR="0" lvl="0" indent="0" algn="ctr" defTabSz="914400" rtl="0" eaLnBrk="1" fontAlgn="auto" latinLnBrk="0" hangingPunct="1">
                <a:lnSpc>
                  <a:spcPts val="1800"/>
                </a:lnSpc>
                <a:spcBef>
                  <a:spcPts val="0"/>
                </a:spcBef>
                <a:spcAft>
                  <a:spcPts val="600"/>
                </a:spcAft>
                <a:buClrTx/>
                <a:buSzTx/>
                <a:buFontTx/>
                <a:buNone/>
                <a:tabLst/>
                <a:defRPr/>
              </a:pPr>
              <a:r>
                <a:rPr kumimoji="0" lang="en-US" sz="1600" b="0" i="0" u="none" strike="noStrike" kern="0" cap="none" spc="300" normalizeH="0" baseline="0" noProof="0">
                  <a:ln>
                    <a:noFill/>
                  </a:ln>
                  <a:solidFill>
                    <a:srgbClr val="000000"/>
                  </a:solidFill>
                  <a:effectLst/>
                  <a:uLnTx/>
                  <a:uFillTx/>
                  <a:latin typeface="Segoe UI Semibold"/>
                  <a:ea typeface="+mn-ea"/>
                  <a:cs typeface="Segoe UI Semibold" panose="020B0702040204020203" pitchFamily="34" charset="0"/>
                </a:rPr>
                <a:t>WASTE</a:t>
              </a:r>
            </a:p>
          </p:txBody>
        </p:sp>
        <p:grpSp>
          <p:nvGrpSpPr>
            <p:cNvPr id="123" name="Group 122" descr="Icon representing carbon">
              <a:extLst>
                <a:ext uri="{FF2B5EF4-FFF2-40B4-BE49-F238E27FC236}">
                  <a16:creationId xmlns:a16="http://schemas.microsoft.com/office/drawing/2014/main" id="{ADEF8D99-C935-4E59-9F5A-A2AF90061496}"/>
                </a:ext>
              </a:extLst>
            </p:cNvPr>
            <p:cNvGrpSpPr/>
            <p:nvPr/>
          </p:nvGrpSpPr>
          <p:grpSpPr>
            <a:xfrm>
              <a:off x="5361676" y="2829648"/>
              <a:ext cx="373705" cy="204999"/>
              <a:chOff x="1402930" y="3419057"/>
              <a:chExt cx="1142512" cy="626736"/>
            </a:xfrm>
          </p:grpSpPr>
          <p:sp>
            <p:nvSpPr>
              <p:cNvPr id="138" name="Freeform 13" title="Icon of a cloud">
                <a:extLst>
                  <a:ext uri="{FF2B5EF4-FFF2-40B4-BE49-F238E27FC236}">
                    <a16:creationId xmlns:a16="http://schemas.microsoft.com/office/drawing/2014/main" id="{5036AF12-7454-45D6-81A6-E95DCA627B9C}"/>
                  </a:ext>
                </a:extLst>
              </p:cNvPr>
              <p:cNvSpPr>
                <a:spLocks noChangeAspect="1"/>
              </p:cNvSpPr>
              <p:nvPr/>
            </p:nvSpPr>
            <p:spPr bwMode="auto">
              <a:xfrm>
                <a:off x="1402930" y="3419057"/>
                <a:ext cx="1142512" cy="626736"/>
              </a:xfrm>
              <a:custGeom>
                <a:avLst/>
                <a:gdLst>
                  <a:gd name="T0" fmla="*/ 384 w 771"/>
                  <a:gd name="T1" fmla="*/ 0 h 422"/>
                  <a:gd name="T2" fmla="*/ 549 w 771"/>
                  <a:gd name="T3" fmla="*/ 110 h 422"/>
                  <a:gd name="T4" fmla="*/ 551 w 771"/>
                  <a:gd name="T5" fmla="*/ 115 h 422"/>
                  <a:gd name="T6" fmla="*/ 565 w 771"/>
                  <a:gd name="T7" fmla="*/ 110 h 422"/>
                  <a:gd name="T8" fmla="*/ 612 w 771"/>
                  <a:gd name="T9" fmla="*/ 103 h 422"/>
                  <a:gd name="T10" fmla="*/ 771 w 771"/>
                  <a:gd name="T11" fmla="*/ 262 h 422"/>
                  <a:gd name="T12" fmla="*/ 628 w 771"/>
                  <a:gd name="T13" fmla="*/ 420 h 422"/>
                  <a:gd name="T14" fmla="*/ 616 w 771"/>
                  <a:gd name="T15" fmla="*/ 421 h 422"/>
                  <a:gd name="T16" fmla="*/ 610 w 771"/>
                  <a:gd name="T17" fmla="*/ 421 h 422"/>
                  <a:gd name="T18" fmla="*/ 98 w 771"/>
                  <a:gd name="T19" fmla="*/ 421 h 422"/>
                  <a:gd name="T20" fmla="*/ 91 w 771"/>
                  <a:gd name="T21" fmla="*/ 422 h 422"/>
                  <a:gd name="T22" fmla="*/ 74 w 771"/>
                  <a:gd name="T23" fmla="*/ 419 h 422"/>
                  <a:gd name="T24" fmla="*/ 12 w 771"/>
                  <a:gd name="T25" fmla="*/ 312 h 422"/>
                  <a:gd name="T26" fmla="*/ 101 w 771"/>
                  <a:gd name="T27" fmla="*/ 247 h 422"/>
                  <a:gd name="T28" fmla="*/ 108 w 771"/>
                  <a:gd name="T29" fmla="*/ 249 h 422"/>
                  <a:gd name="T30" fmla="*/ 106 w 771"/>
                  <a:gd name="T31" fmla="*/ 238 h 422"/>
                  <a:gd name="T32" fmla="*/ 119 w 771"/>
                  <a:gd name="T33" fmla="*/ 179 h 422"/>
                  <a:gd name="T34" fmla="*/ 201 w 771"/>
                  <a:gd name="T35" fmla="*/ 128 h 422"/>
                  <a:gd name="T36" fmla="*/ 213 w 771"/>
                  <a:gd name="T37" fmla="*/ 128 h 422"/>
                  <a:gd name="T38" fmla="*/ 213 w 771"/>
                  <a:gd name="T39" fmla="*/ 127 h 422"/>
                  <a:gd name="T40" fmla="*/ 384 w 771"/>
                  <a:gd name="T4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422">
                    <a:moveTo>
                      <a:pt x="384" y="0"/>
                    </a:moveTo>
                    <a:cubicBezTo>
                      <a:pt x="458" y="0"/>
                      <a:pt x="522" y="46"/>
                      <a:pt x="549" y="110"/>
                    </a:cubicBezTo>
                    <a:cubicBezTo>
                      <a:pt x="551" y="115"/>
                      <a:pt x="551" y="115"/>
                      <a:pt x="551" y="115"/>
                    </a:cubicBezTo>
                    <a:cubicBezTo>
                      <a:pt x="565" y="110"/>
                      <a:pt x="565" y="110"/>
                      <a:pt x="565" y="110"/>
                    </a:cubicBezTo>
                    <a:cubicBezTo>
                      <a:pt x="580" y="105"/>
                      <a:pt x="596" y="103"/>
                      <a:pt x="612" y="103"/>
                    </a:cubicBezTo>
                    <a:cubicBezTo>
                      <a:pt x="700" y="103"/>
                      <a:pt x="771" y="174"/>
                      <a:pt x="771" y="262"/>
                    </a:cubicBezTo>
                    <a:cubicBezTo>
                      <a:pt x="771" y="344"/>
                      <a:pt x="708" y="412"/>
                      <a:pt x="628" y="420"/>
                    </a:cubicBezTo>
                    <a:cubicBezTo>
                      <a:pt x="616" y="421"/>
                      <a:pt x="616" y="421"/>
                      <a:pt x="616" y="421"/>
                    </a:cubicBezTo>
                    <a:cubicBezTo>
                      <a:pt x="610" y="421"/>
                      <a:pt x="610" y="421"/>
                      <a:pt x="610" y="421"/>
                    </a:cubicBezTo>
                    <a:cubicBezTo>
                      <a:pt x="98" y="421"/>
                      <a:pt x="98" y="421"/>
                      <a:pt x="98" y="421"/>
                    </a:cubicBezTo>
                    <a:cubicBezTo>
                      <a:pt x="91" y="422"/>
                      <a:pt x="91" y="422"/>
                      <a:pt x="91" y="422"/>
                    </a:cubicBezTo>
                    <a:cubicBezTo>
                      <a:pt x="85" y="421"/>
                      <a:pt x="79" y="420"/>
                      <a:pt x="74" y="419"/>
                    </a:cubicBezTo>
                    <a:cubicBezTo>
                      <a:pt x="27" y="406"/>
                      <a:pt x="0" y="359"/>
                      <a:pt x="12" y="312"/>
                    </a:cubicBezTo>
                    <a:cubicBezTo>
                      <a:pt x="23" y="271"/>
                      <a:pt x="61" y="245"/>
                      <a:pt x="101" y="247"/>
                    </a:cubicBezTo>
                    <a:cubicBezTo>
                      <a:pt x="108" y="249"/>
                      <a:pt x="108" y="249"/>
                      <a:pt x="108" y="249"/>
                    </a:cubicBezTo>
                    <a:cubicBezTo>
                      <a:pt x="106" y="238"/>
                      <a:pt x="106" y="238"/>
                      <a:pt x="106" y="238"/>
                    </a:cubicBezTo>
                    <a:cubicBezTo>
                      <a:pt x="105" y="218"/>
                      <a:pt x="109" y="198"/>
                      <a:pt x="119" y="179"/>
                    </a:cubicBezTo>
                    <a:cubicBezTo>
                      <a:pt x="137" y="148"/>
                      <a:pt x="168" y="130"/>
                      <a:pt x="201" y="128"/>
                    </a:cubicBezTo>
                    <a:cubicBezTo>
                      <a:pt x="213" y="128"/>
                      <a:pt x="213" y="128"/>
                      <a:pt x="213" y="128"/>
                    </a:cubicBezTo>
                    <a:cubicBezTo>
                      <a:pt x="213" y="127"/>
                      <a:pt x="213" y="127"/>
                      <a:pt x="213" y="127"/>
                    </a:cubicBezTo>
                    <a:cubicBezTo>
                      <a:pt x="236" y="53"/>
                      <a:pt x="304" y="0"/>
                      <a:pt x="384" y="0"/>
                    </a:cubicBezTo>
                    <a:close/>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9" name="TextBox 138">
                <a:extLst>
                  <a:ext uri="{FF2B5EF4-FFF2-40B4-BE49-F238E27FC236}">
                    <a16:creationId xmlns:a16="http://schemas.microsoft.com/office/drawing/2014/main" id="{B35FE933-F499-446C-9C6D-E8EBCB67292D}"/>
                  </a:ext>
                </a:extLst>
              </p:cNvPr>
              <p:cNvSpPr txBox="1"/>
              <p:nvPr/>
            </p:nvSpPr>
            <p:spPr>
              <a:xfrm>
                <a:off x="1931194" y="3733726"/>
                <a:ext cx="399490" cy="225654"/>
              </a:xfrm>
              <a:custGeom>
                <a:avLst/>
                <a:gdLst>
                  <a:gd name="connsiteX0" fmla="*/ 456679 w 502192"/>
                  <a:gd name="connsiteY0" fmla="*/ 141265 h 283666"/>
                  <a:gd name="connsiteX1" fmla="*/ 472599 w 502192"/>
                  <a:gd name="connsiteY1" fmla="*/ 143756 h 283666"/>
                  <a:gd name="connsiteX2" fmla="*/ 485295 w 502192"/>
                  <a:gd name="connsiteY2" fmla="*/ 151032 h 283666"/>
                  <a:gd name="connsiteX3" fmla="*/ 493744 w 502192"/>
                  <a:gd name="connsiteY3" fmla="*/ 162850 h 283666"/>
                  <a:gd name="connsiteX4" fmla="*/ 496820 w 502192"/>
                  <a:gd name="connsiteY4" fmla="*/ 178965 h 283666"/>
                  <a:gd name="connsiteX5" fmla="*/ 494916 w 502192"/>
                  <a:gd name="connsiteY5" fmla="*/ 194006 h 283666"/>
                  <a:gd name="connsiteX6" fmla="*/ 489153 w 502192"/>
                  <a:gd name="connsiteY6" fmla="*/ 206703 h 283666"/>
                  <a:gd name="connsiteX7" fmla="*/ 479435 w 502192"/>
                  <a:gd name="connsiteY7" fmla="*/ 218130 h 283666"/>
                  <a:gd name="connsiteX8" fmla="*/ 465664 w 502192"/>
                  <a:gd name="connsiteY8" fmla="*/ 229265 h 283666"/>
                  <a:gd name="connsiteX9" fmla="*/ 449402 w 502192"/>
                  <a:gd name="connsiteY9" fmla="*/ 241278 h 283666"/>
                  <a:gd name="connsiteX10" fmla="*/ 439245 w 502192"/>
                  <a:gd name="connsiteY10" fmla="*/ 250605 h 283666"/>
                  <a:gd name="connsiteX11" fmla="*/ 433971 w 502192"/>
                  <a:gd name="connsiteY11" fmla="*/ 259298 h 283666"/>
                  <a:gd name="connsiteX12" fmla="*/ 432457 w 502192"/>
                  <a:gd name="connsiteY12" fmla="*/ 269309 h 283666"/>
                  <a:gd name="connsiteX13" fmla="*/ 502192 w 502192"/>
                  <a:gd name="connsiteY13" fmla="*/ 269309 h 283666"/>
                  <a:gd name="connsiteX14" fmla="*/ 502192 w 502192"/>
                  <a:gd name="connsiteY14" fmla="*/ 283666 h 283666"/>
                  <a:gd name="connsiteX15" fmla="*/ 415756 w 502192"/>
                  <a:gd name="connsiteY15" fmla="*/ 283666 h 283666"/>
                  <a:gd name="connsiteX16" fmla="*/ 415756 w 502192"/>
                  <a:gd name="connsiteY16" fmla="*/ 276732 h 283666"/>
                  <a:gd name="connsiteX17" fmla="*/ 417709 w 502192"/>
                  <a:gd name="connsiteY17" fmla="*/ 260909 h 283666"/>
                  <a:gd name="connsiteX18" fmla="*/ 424155 w 502192"/>
                  <a:gd name="connsiteY18" fmla="*/ 247919 h 283666"/>
                  <a:gd name="connsiteX19" fmla="*/ 435924 w 502192"/>
                  <a:gd name="connsiteY19" fmla="*/ 235613 h 283666"/>
                  <a:gd name="connsiteX20" fmla="*/ 453749 w 502192"/>
                  <a:gd name="connsiteY20" fmla="*/ 221744 h 283666"/>
                  <a:gd name="connsiteX21" fmla="*/ 466494 w 502192"/>
                  <a:gd name="connsiteY21" fmla="*/ 211294 h 283666"/>
                  <a:gd name="connsiteX22" fmla="*/ 474747 w 502192"/>
                  <a:gd name="connsiteY22" fmla="*/ 201331 h 283666"/>
                  <a:gd name="connsiteX23" fmla="*/ 479191 w 502192"/>
                  <a:gd name="connsiteY23" fmla="*/ 191223 h 283666"/>
                  <a:gd name="connsiteX24" fmla="*/ 480510 w 502192"/>
                  <a:gd name="connsiteY24" fmla="*/ 180333 h 283666"/>
                  <a:gd name="connsiteX25" fmla="*/ 478507 w 502192"/>
                  <a:gd name="connsiteY25" fmla="*/ 169101 h 283666"/>
                  <a:gd name="connsiteX26" fmla="*/ 473038 w 502192"/>
                  <a:gd name="connsiteY26" fmla="*/ 161141 h 283666"/>
                  <a:gd name="connsiteX27" fmla="*/ 464883 w 502192"/>
                  <a:gd name="connsiteY27" fmla="*/ 156404 h 283666"/>
                  <a:gd name="connsiteX28" fmla="*/ 454725 w 502192"/>
                  <a:gd name="connsiteY28" fmla="*/ 154841 h 283666"/>
                  <a:gd name="connsiteX29" fmla="*/ 445544 w 502192"/>
                  <a:gd name="connsiteY29" fmla="*/ 156111 h 283666"/>
                  <a:gd name="connsiteX30" fmla="*/ 436803 w 502192"/>
                  <a:gd name="connsiteY30" fmla="*/ 159627 h 283666"/>
                  <a:gd name="connsiteX31" fmla="*/ 428599 w 502192"/>
                  <a:gd name="connsiteY31" fmla="*/ 164999 h 283666"/>
                  <a:gd name="connsiteX32" fmla="*/ 421225 w 502192"/>
                  <a:gd name="connsiteY32" fmla="*/ 171933 h 283666"/>
                  <a:gd name="connsiteX33" fmla="*/ 421225 w 502192"/>
                  <a:gd name="connsiteY33" fmla="*/ 154744 h 283666"/>
                  <a:gd name="connsiteX34" fmla="*/ 436315 w 502192"/>
                  <a:gd name="connsiteY34" fmla="*/ 144733 h 283666"/>
                  <a:gd name="connsiteX35" fmla="*/ 456679 w 502192"/>
                  <a:gd name="connsiteY35" fmla="*/ 141265 h 283666"/>
                  <a:gd name="connsiteX36" fmla="*/ 292299 w 502192"/>
                  <a:gd name="connsiteY36" fmla="*/ 22621 h 283666"/>
                  <a:gd name="connsiteX37" fmla="*/ 237679 w 502192"/>
                  <a:gd name="connsiteY37" fmla="*/ 46880 h 283666"/>
                  <a:gd name="connsiteX38" fmla="*/ 216694 w 502192"/>
                  <a:gd name="connsiteY38" fmla="*/ 110579 h 283666"/>
                  <a:gd name="connsiteX39" fmla="*/ 237158 w 502192"/>
                  <a:gd name="connsiteY39" fmla="*/ 174054 h 283666"/>
                  <a:gd name="connsiteX40" fmla="*/ 290513 w 502192"/>
                  <a:gd name="connsiteY40" fmla="*/ 198090 h 283666"/>
                  <a:gd name="connsiteX41" fmla="*/ 345877 w 502192"/>
                  <a:gd name="connsiteY41" fmla="*/ 175170 h 283666"/>
                  <a:gd name="connsiteX42" fmla="*/ 366118 w 502192"/>
                  <a:gd name="connsiteY42" fmla="*/ 111025 h 283666"/>
                  <a:gd name="connsiteX43" fmla="*/ 346472 w 502192"/>
                  <a:gd name="connsiteY43" fmla="*/ 45690 h 283666"/>
                  <a:gd name="connsiteX44" fmla="*/ 292299 w 502192"/>
                  <a:gd name="connsiteY44" fmla="*/ 22621 h 283666"/>
                  <a:gd name="connsiteX45" fmla="*/ 294085 w 502192"/>
                  <a:gd name="connsiteY45" fmla="*/ 0 h 283666"/>
                  <a:gd name="connsiteX46" fmla="*/ 365299 w 502192"/>
                  <a:gd name="connsiteY46" fmla="*/ 29765 h 283666"/>
                  <a:gd name="connsiteX47" fmla="*/ 392311 w 502192"/>
                  <a:gd name="connsiteY47" fmla="*/ 107602 h 283666"/>
                  <a:gd name="connsiteX48" fmla="*/ 364629 w 502192"/>
                  <a:gd name="connsiteY48" fmla="*/ 190202 h 283666"/>
                  <a:gd name="connsiteX49" fmla="*/ 290513 w 502192"/>
                  <a:gd name="connsiteY49" fmla="*/ 220563 h 283666"/>
                  <a:gd name="connsiteX50" fmla="*/ 217810 w 502192"/>
                  <a:gd name="connsiteY50" fmla="*/ 190648 h 283666"/>
                  <a:gd name="connsiteX51" fmla="*/ 190500 w 502192"/>
                  <a:gd name="connsiteY51" fmla="*/ 112811 h 283666"/>
                  <a:gd name="connsiteX52" fmla="*/ 218331 w 502192"/>
                  <a:gd name="connsiteY52" fmla="*/ 30658 h 283666"/>
                  <a:gd name="connsiteX53" fmla="*/ 294085 w 502192"/>
                  <a:gd name="connsiteY53" fmla="*/ 0 h 283666"/>
                  <a:gd name="connsiteX54" fmla="*/ 108943 w 502192"/>
                  <a:gd name="connsiteY54" fmla="*/ 0 h 283666"/>
                  <a:gd name="connsiteX55" fmla="*/ 159247 w 502192"/>
                  <a:gd name="connsiteY55" fmla="*/ 8780 h 283666"/>
                  <a:gd name="connsiteX56" fmla="*/ 159247 w 502192"/>
                  <a:gd name="connsiteY56" fmla="*/ 35421 h 283666"/>
                  <a:gd name="connsiteX57" fmla="*/ 108645 w 502192"/>
                  <a:gd name="connsiteY57" fmla="*/ 22621 h 283666"/>
                  <a:gd name="connsiteX58" fmla="*/ 49039 w 502192"/>
                  <a:gd name="connsiteY58" fmla="*/ 47178 h 283666"/>
                  <a:gd name="connsiteX59" fmla="*/ 26194 w 502192"/>
                  <a:gd name="connsiteY59" fmla="*/ 112811 h 283666"/>
                  <a:gd name="connsiteX60" fmla="*/ 47551 w 502192"/>
                  <a:gd name="connsiteY60" fmla="*/ 174947 h 283666"/>
                  <a:gd name="connsiteX61" fmla="*/ 103585 w 502192"/>
                  <a:gd name="connsiteY61" fmla="*/ 198090 h 283666"/>
                  <a:gd name="connsiteX62" fmla="*/ 159247 w 502192"/>
                  <a:gd name="connsiteY62" fmla="*/ 183802 h 283666"/>
                  <a:gd name="connsiteX63" fmla="*/ 159247 w 502192"/>
                  <a:gd name="connsiteY63" fmla="*/ 208061 h 283666"/>
                  <a:gd name="connsiteX64" fmla="*/ 100311 w 502192"/>
                  <a:gd name="connsiteY64" fmla="*/ 220563 h 283666"/>
                  <a:gd name="connsiteX65" fmla="*/ 27385 w 502192"/>
                  <a:gd name="connsiteY65" fmla="*/ 191244 h 283666"/>
                  <a:gd name="connsiteX66" fmla="*/ 0 w 502192"/>
                  <a:gd name="connsiteY66" fmla="*/ 114300 h 283666"/>
                  <a:gd name="connsiteX67" fmla="*/ 30808 w 502192"/>
                  <a:gd name="connsiteY67" fmla="*/ 31551 h 283666"/>
                  <a:gd name="connsiteX68" fmla="*/ 108943 w 502192"/>
                  <a:gd name="connsiteY68" fmla="*/ 0 h 28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02192" h="283666">
                    <a:moveTo>
                      <a:pt x="456679" y="141265"/>
                    </a:moveTo>
                    <a:cubicBezTo>
                      <a:pt x="462408" y="141265"/>
                      <a:pt x="467715" y="142096"/>
                      <a:pt x="472599" y="143756"/>
                    </a:cubicBezTo>
                    <a:cubicBezTo>
                      <a:pt x="477482" y="145416"/>
                      <a:pt x="481714" y="147842"/>
                      <a:pt x="485295" y="151032"/>
                    </a:cubicBezTo>
                    <a:cubicBezTo>
                      <a:pt x="488877" y="154223"/>
                      <a:pt x="491693" y="158162"/>
                      <a:pt x="493744" y="162850"/>
                    </a:cubicBezTo>
                    <a:cubicBezTo>
                      <a:pt x="495795" y="167538"/>
                      <a:pt x="496820" y="172910"/>
                      <a:pt x="496820" y="178965"/>
                    </a:cubicBezTo>
                    <a:cubicBezTo>
                      <a:pt x="496820" y="184500"/>
                      <a:pt x="496185" y="189514"/>
                      <a:pt x="494916" y="194006"/>
                    </a:cubicBezTo>
                    <a:cubicBezTo>
                      <a:pt x="493646" y="198499"/>
                      <a:pt x="491725" y="202731"/>
                      <a:pt x="489153" y="206703"/>
                    </a:cubicBezTo>
                    <a:cubicBezTo>
                      <a:pt x="486581" y="210675"/>
                      <a:pt x="483342" y="214484"/>
                      <a:pt x="479435" y="218130"/>
                    </a:cubicBezTo>
                    <a:cubicBezTo>
                      <a:pt x="475529" y="221777"/>
                      <a:pt x="470938" y="225488"/>
                      <a:pt x="465664" y="229265"/>
                    </a:cubicBezTo>
                    <a:cubicBezTo>
                      <a:pt x="459088" y="233953"/>
                      <a:pt x="453667" y="237957"/>
                      <a:pt x="449402" y="241278"/>
                    </a:cubicBezTo>
                    <a:cubicBezTo>
                      <a:pt x="445137" y="244599"/>
                      <a:pt x="441752" y="247708"/>
                      <a:pt x="439245" y="250605"/>
                    </a:cubicBezTo>
                    <a:cubicBezTo>
                      <a:pt x="436738" y="253503"/>
                      <a:pt x="434980" y="256400"/>
                      <a:pt x="433971" y="259298"/>
                    </a:cubicBezTo>
                    <a:cubicBezTo>
                      <a:pt x="432961" y="262195"/>
                      <a:pt x="432457" y="265532"/>
                      <a:pt x="432457" y="269309"/>
                    </a:cubicBezTo>
                    <a:lnTo>
                      <a:pt x="502192" y="269309"/>
                    </a:lnTo>
                    <a:lnTo>
                      <a:pt x="502192" y="283666"/>
                    </a:lnTo>
                    <a:lnTo>
                      <a:pt x="415756" y="283666"/>
                    </a:lnTo>
                    <a:lnTo>
                      <a:pt x="415756" y="276732"/>
                    </a:lnTo>
                    <a:cubicBezTo>
                      <a:pt x="415756" y="270741"/>
                      <a:pt x="416407" y="265467"/>
                      <a:pt x="417709" y="260909"/>
                    </a:cubicBezTo>
                    <a:cubicBezTo>
                      <a:pt x="419011" y="256351"/>
                      <a:pt x="421160" y="252021"/>
                      <a:pt x="424155" y="247919"/>
                    </a:cubicBezTo>
                    <a:cubicBezTo>
                      <a:pt x="427150" y="243817"/>
                      <a:pt x="431073" y="239715"/>
                      <a:pt x="435924" y="235613"/>
                    </a:cubicBezTo>
                    <a:cubicBezTo>
                      <a:pt x="440775" y="231511"/>
                      <a:pt x="446716" y="226888"/>
                      <a:pt x="453749" y="221744"/>
                    </a:cubicBezTo>
                    <a:cubicBezTo>
                      <a:pt x="458827" y="218098"/>
                      <a:pt x="463076" y="214614"/>
                      <a:pt x="466494" y="211294"/>
                    </a:cubicBezTo>
                    <a:cubicBezTo>
                      <a:pt x="469913" y="207973"/>
                      <a:pt x="472664" y="204652"/>
                      <a:pt x="474747" y="201331"/>
                    </a:cubicBezTo>
                    <a:cubicBezTo>
                      <a:pt x="476831" y="198011"/>
                      <a:pt x="478312" y="194641"/>
                      <a:pt x="479191" y="191223"/>
                    </a:cubicBezTo>
                    <a:cubicBezTo>
                      <a:pt x="480070" y="187804"/>
                      <a:pt x="480510" y="184174"/>
                      <a:pt x="480510" y="180333"/>
                    </a:cubicBezTo>
                    <a:cubicBezTo>
                      <a:pt x="480510" y="176035"/>
                      <a:pt x="479842" y="172291"/>
                      <a:pt x="478507" y="169101"/>
                    </a:cubicBezTo>
                    <a:cubicBezTo>
                      <a:pt x="477173" y="165910"/>
                      <a:pt x="475350" y="163257"/>
                      <a:pt x="473038" y="161141"/>
                    </a:cubicBezTo>
                    <a:cubicBezTo>
                      <a:pt x="470727" y="159025"/>
                      <a:pt x="468008" y="157446"/>
                      <a:pt x="464883" y="156404"/>
                    </a:cubicBezTo>
                    <a:cubicBezTo>
                      <a:pt x="461757" y="155362"/>
                      <a:pt x="458372" y="154841"/>
                      <a:pt x="454725" y="154841"/>
                    </a:cubicBezTo>
                    <a:cubicBezTo>
                      <a:pt x="451600" y="154841"/>
                      <a:pt x="448540" y="155265"/>
                      <a:pt x="445544" y="156111"/>
                    </a:cubicBezTo>
                    <a:cubicBezTo>
                      <a:pt x="442549" y="156957"/>
                      <a:pt x="439635" y="158129"/>
                      <a:pt x="436803" y="159627"/>
                    </a:cubicBezTo>
                    <a:cubicBezTo>
                      <a:pt x="433971" y="161125"/>
                      <a:pt x="431236" y="162915"/>
                      <a:pt x="428599" y="164999"/>
                    </a:cubicBezTo>
                    <a:cubicBezTo>
                      <a:pt x="425962" y="167082"/>
                      <a:pt x="423504" y="169394"/>
                      <a:pt x="421225" y="171933"/>
                    </a:cubicBezTo>
                    <a:lnTo>
                      <a:pt x="421225" y="154744"/>
                    </a:lnTo>
                    <a:cubicBezTo>
                      <a:pt x="425718" y="150381"/>
                      <a:pt x="430748" y="147044"/>
                      <a:pt x="436315" y="144733"/>
                    </a:cubicBezTo>
                    <a:cubicBezTo>
                      <a:pt x="441882" y="142421"/>
                      <a:pt x="448670" y="141265"/>
                      <a:pt x="456679" y="141265"/>
                    </a:cubicBezTo>
                    <a:close/>
                    <a:moveTo>
                      <a:pt x="292299" y="22621"/>
                    </a:moveTo>
                    <a:cubicBezTo>
                      <a:pt x="269875" y="22621"/>
                      <a:pt x="251669" y="30708"/>
                      <a:pt x="237679" y="46880"/>
                    </a:cubicBezTo>
                    <a:cubicBezTo>
                      <a:pt x="223689" y="63053"/>
                      <a:pt x="216694" y="84286"/>
                      <a:pt x="216694" y="110579"/>
                    </a:cubicBezTo>
                    <a:cubicBezTo>
                      <a:pt x="216694" y="136872"/>
                      <a:pt x="223516" y="158030"/>
                      <a:pt x="237158" y="174054"/>
                    </a:cubicBezTo>
                    <a:cubicBezTo>
                      <a:pt x="250801" y="190078"/>
                      <a:pt x="268586" y="198090"/>
                      <a:pt x="290513" y="198090"/>
                    </a:cubicBezTo>
                    <a:cubicBezTo>
                      <a:pt x="313929" y="198090"/>
                      <a:pt x="332383" y="190450"/>
                      <a:pt x="345877" y="175170"/>
                    </a:cubicBezTo>
                    <a:cubicBezTo>
                      <a:pt x="359371" y="159891"/>
                      <a:pt x="366118" y="138509"/>
                      <a:pt x="366118" y="111025"/>
                    </a:cubicBezTo>
                    <a:cubicBezTo>
                      <a:pt x="366118" y="82847"/>
                      <a:pt x="359569" y="61069"/>
                      <a:pt x="346472" y="45690"/>
                    </a:cubicBezTo>
                    <a:cubicBezTo>
                      <a:pt x="333375" y="30311"/>
                      <a:pt x="315318" y="22621"/>
                      <a:pt x="292299" y="22621"/>
                    </a:cubicBezTo>
                    <a:close/>
                    <a:moveTo>
                      <a:pt x="294085" y="0"/>
                    </a:moveTo>
                    <a:cubicBezTo>
                      <a:pt x="323553" y="0"/>
                      <a:pt x="347291" y="9921"/>
                      <a:pt x="365299" y="29765"/>
                    </a:cubicBezTo>
                    <a:cubicBezTo>
                      <a:pt x="383307" y="49609"/>
                      <a:pt x="392311" y="75555"/>
                      <a:pt x="392311" y="107602"/>
                    </a:cubicBezTo>
                    <a:cubicBezTo>
                      <a:pt x="392311" y="142428"/>
                      <a:pt x="383084" y="169961"/>
                      <a:pt x="364629" y="190202"/>
                    </a:cubicBezTo>
                    <a:cubicBezTo>
                      <a:pt x="346175" y="210443"/>
                      <a:pt x="321469" y="220563"/>
                      <a:pt x="290513" y="220563"/>
                    </a:cubicBezTo>
                    <a:cubicBezTo>
                      <a:pt x="260251" y="220563"/>
                      <a:pt x="236017" y="210591"/>
                      <a:pt x="217810" y="190648"/>
                    </a:cubicBezTo>
                    <a:cubicBezTo>
                      <a:pt x="199604" y="170705"/>
                      <a:pt x="190500" y="144760"/>
                      <a:pt x="190500" y="112811"/>
                    </a:cubicBezTo>
                    <a:cubicBezTo>
                      <a:pt x="190500" y="78482"/>
                      <a:pt x="199777" y="51097"/>
                      <a:pt x="218331" y="30658"/>
                    </a:cubicBezTo>
                    <a:cubicBezTo>
                      <a:pt x="236885" y="10219"/>
                      <a:pt x="262136" y="0"/>
                      <a:pt x="294085" y="0"/>
                    </a:cubicBezTo>
                    <a:close/>
                    <a:moveTo>
                      <a:pt x="108943" y="0"/>
                    </a:moveTo>
                    <a:cubicBezTo>
                      <a:pt x="129183" y="0"/>
                      <a:pt x="145951" y="2926"/>
                      <a:pt x="159247" y="8780"/>
                    </a:cubicBezTo>
                    <a:lnTo>
                      <a:pt x="159247" y="35421"/>
                    </a:lnTo>
                    <a:cubicBezTo>
                      <a:pt x="143967" y="26888"/>
                      <a:pt x="127100" y="22621"/>
                      <a:pt x="108645" y="22621"/>
                    </a:cubicBezTo>
                    <a:cubicBezTo>
                      <a:pt x="84138" y="22621"/>
                      <a:pt x="64269" y="30807"/>
                      <a:pt x="49039" y="47178"/>
                    </a:cubicBezTo>
                    <a:cubicBezTo>
                      <a:pt x="33809" y="63549"/>
                      <a:pt x="26194" y="85427"/>
                      <a:pt x="26194" y="112811"/>
                    </a:cubicBezTo>
                    <a:cubicBezTo>
                      <a:pt x="26194" y="138807"/>
                      <a:pt x="33313" y="159519"/>
                      <a:pt x="47551" y="174947"/>
                    </a:cubicBezTo>
                    <a:cubicBezTo>
                      <a:pt x="61789" y="190376"/>
                      <a:pt x="80467" y="198090"/>
                      <a:pt x="103585" y="198090"/>
                    </a:cubicBezTo>
                    <a:cubicBezTo>
                      <a:pt x="125016" y="198090"/>
                      <a:pt x="143570" y="193327"/>
                      <a:pt x="159247" y="183802"/>
                    </a:cubicBezTo>
                    <a:lnTo>
                      <a:pt x="159247" y="208061"/>
                    </a:lnTo>
                    <a:cubicBezTo>
                      <a:pt x="143471" y="216396"/>
                      <a:pt x="123825" y="220563"/>
                      <a:pt x="100311" y="220563"/>
                    </a:cubicBezTo>
                    <a:cubicBezTo>
                      <a:pt x="69950" y="220563"/>
                      <a:pt x="45641" y="210790"/>
                      <a:pt x="27385" y="191244"/>
                    </a:cubicBezTo>
                    <a:cubicBezTo>
                      <a:pt x="9129" y="171698"/>
                      <a:pt x="0" y="146050"/>
                      <a:pt x="0" y="114300"/>
                    </a:cubicBezTo>
                    <a:cubicBezTo>
                      <a:pt x="0" y="80168"/>
                      <a:pt x="10270" y="52585"/>
                      <a:pt x="30808" y="31551"/>
                    </a:cubicBezTo>
                    <a:cubicBezTo>
                      <a:pt x="51346" y="10517"/>
                      <a:pt x="77391" y="0"/>
                      <a:pt x="108943" y="0"/>
                    </a:cubicBezTo>
                    <a:close/>
                  </a:path>
                </a:pathLst>
              </a:custGeom>
              <a:solidFill>
                <a:srgbClr val="000000"/>
              </a:solidFill>
              <a:ln w="6350">
                <a:solidFill>
                  <a:srgbClr val="000000"/>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0"/>
                  </a:spcBef>
                  <a:spcAft>
                    <a:spcPts val="600"/>
                  </a:spcAft>
                  <a:buClrTx/>
                  <a:buSzTx/>
                  <a:buFontTx/>
                  <a:buNone/>
                  <a:tabLst/>
                  <a:defRPr/>
                </a:pPr>
                <a:endParaRPr kumimoji="0" lang="en-US" sz="2400" b="0" i="0" u="none" strike="noStrike" kern="0" cap="none" spc="0" normalizeH="0" baseline="-25000" noProof="0">
                  <a:ln>
                    <a:noFill/>
                  </a:ln>
                  <a:solidFill>
                    <a:sysClr val="windowText" lastClr="000000"/>
                  </a:solidFill>
                  <a:effectLst/>
                  <a:uLnTx/>
                  <a:uFillTx/>
                  <a:latin typeface="Segoe UI"/>
                  <a:ea typeface="+mn-ea"/>
                  <a:cs typeface="Segoe UI" panose="020B0502040204020203" pitchFamily="34" charset="0"/>
                </a:endParaRPr>
              </a:p>
            </p:txBody>
          </p:sp>
        </p:grpSp>
        <p:sp>
          <p:nvSpPr>
            <p:cNvPr id="124" name="TextBox 123">
              <a:extLst>
                <a:ext uri="{FF2B5EF4-FFF2-40B4-BE49-F238E27FC236}">
                  <a16:creationId xmlns:a16="http://schemas.microsoft.com/office/drawing/2014/main" id="{7798377D-31F7-44B6-B45C-04AD10308711}"/>
                </a:ext>
              </a:extLst>
            </p:cNvPr>
            <p:cNvSpPr txBox="1"/>
            <p:nvPr/>
          </p:nvSpPr>
          <p:spPr>
            <a:xfrm rot="17892804">
              <a:off x="5230306" y="2048537"/>
              <a:ext cx="2056772" cy="807001"/>
            </a:xfrm>
            <a:prstGeom prst="rect">
              <a:avLst/>
            </a:prstGeom>
            <a:noFill/>
          </p:spPr>
          <p:txBody>
            <a:bodyPr wrap="square" rtlCol="0" anchor="ctr">
              <a:prstTxWarp prst="textArchUp">
                <a:avLst>
                  <a:gd name="adj" fmla="val 12411431"/>
                </a:avLst>
              </a:prstTxWarp>
              <a:spAutoFit/>
            </a:bodyPr>
            <a:lstStyle/>
            <a:p>
              <a:pPr marL="0" marR="0" lvl="0" indent="0" algn="ctr" defTabSz="914400" rtl="0" eaLnBrk="1" fontAlgn="auto" latinLnBrk="0" hangingPunct="1">
                <a:lnSpc>
                  <a:spcPts val="1800"/>
                </a:lnSpc>
                <a:spcBef>
                  <a:spcPts val="0"/>
                </a:spcBef>
                <a:spcAft>
                  <a:spcPts val="600"/>
                </a:spcAft>
                <a:buClrTx/>
                <a:buSzTx/>
                <a:buFontTx/>
                <a:buNone/>
                <a:tabLst/>
                <a:defRPr/>
              </a:pPr>
              <a:r>
                <a:rPr kumimoji="0" lang="en-US" sz="1600" b="0" i="0" u="none" strike="noStrike" kern="0" cap="none" spc="300" normalizeH="0" baseline="0" noProof="0">
                  <a:ln>
                    <a:noFill/>
                  </a:ln>
                  <a:solidFill>
                    <a:srgbClr val="000000"/>
                  </a:solidFill>
                  <a:effectLst/>
                  <a:uLnTx/>
                  <a:uFillTx/>
                  <a:latin typeface="Segoe UI Semibold"/>
                  <a:ea typeface="+mn-ea"/>
                  <a:cs typeface="Segoe UI Semibold" panose="020B0702040204020203" pitchFamily="34" charset="0"/>
                </a:rPr>
                <a:t>CARBON</a:t>
              </a:r>
            </a:p>
          </p:txBody>
        </p:sp>
        <p:sp>
          <p:nvSpPr>
            <p:cNvPr id="125" name="Freeform: Shape 124">
              <a:extLst>
                <a:ext uri="{FF2B5EF4-FFF2-40B4-BE49-F238E27FC236}">
                  <a16:creationId xmlns:a16="http://schemas.microsoft.com/office/drawing/2014/main" id="{F443EAC8-F65C-4C72-B863-2DEC636C47AC}"/>
                </a:ext>
                <a:ext uri="{C183D7F6-B498-43B3-948B-1728B52AA6E4}">
                  <adec:decorative xmlns:adec="http://schemas.microsoft.com/office/drawing/2017/decorative" val="1"/>
                </a:ext>
              </a:extLst>
            </p:cNvPr>
            <p:cNvSpPr/>
            <p:nvPr/>
          </p:nvSpPr>
          <p:spPr bwMode="auto">
            <a:xfrm rot="10800000">
              <a:off x="7489469" y="1213360"/>
              <a:ext cx="2669596" cy="1832607"/>
            </a:xfrm>
            <a:custGeom>
              <a:avLst/>
              <a:gdLst>
                <a:gd name="connsiteX0" fmla="*/ 1153897 w 3407550"/>
                <a:gd name="connsiteY0" fmla="*/ 258265 h 2339196"/>
                <a:gd name="connsiteX1" fmla="*/ 760958 w 3407550"/>
                <a:gd name="connsiteY1" fmla="*/ 258265 h 2339196"/>
                <a:gd name="connsiteX2" fmla="*/ 957428 w 3407550"/>
                <a:gd name="connsiteY2" fmla="*/ 0 h 2339196"/>
                <a:gd name="connsiteX3" fmla="*/ 2727702 w 3407550"/>
                <a:gd name="connsiteY3" fmla="*/ 2339196 h 2339196"/>
                <a:gd name="connsiteX4" fmla="*/ 22362 w 3407550"/>
                <a:gd name="connsiteY4" fmla="*/ 345768 h 2339196"/>
                <a:gd name="connsiteX5" fmla="*/ 0 w 3407550"/>
                <a:gd name="connsiteY5" fmla="*/ 258661 h 2339196"/>
                <a:gd name="connsiteX6" fmla="*/ 1972317 w 3407550"/>
                <a:gd name="connsiteY6" fmla="*/ 258661 h 2339196"/>
                <a:gd name="connsiteX7" fmla="*/ 2047854 w 3407550"/>
                <a:gd name="connsiteY7" fmla="*/ 258661 h 2339196"/>
                <a:gd name="connsiteX8" fmla="*/ 3407550 w 3407550"/>
                <a:gd name="connsiteY8" fmla="*/ 258661 h 2339196"/>
                <a:gd name="connsiteX9" fmla="*/ 3407550 w 3407550"/>
                <a:gd name="connsiteY9" fmla="*/ 1123217 h 2339196"/>
                <a:gd name="connsiteX10" fmla="*/ 3131215 w 3407550"/>
                <a:gd name="connsiteY10" fmla="*/ 1333433 h 2339196"/>
                <a:gd name="connsiteX11" fmla="*/ 3407550 w 3407550"/>
                <a:gd name="connsiteY11" fmla="*/ 1543649 h 2339196"/>
                <a:gd name="connsiteX12" fmla="*/ 3407550 w 3407550"/>
                <a:gd name="connsiteY12" fmla="*/ 2253496 h 2339196"/>
                <a:gd name="connsiteX13" fmla="*/ 3298588 w 3407550"/>
                <a:gd name="connsiteY13" fmla="*/ 2281556 h 2339196"/>
                <a:gd name="connsiteX14" fmla="*/ 2727702 w 3407550"/>
                <a:gd name="connsiteY14" fmla="*/ 2339196 h 2339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07550" h="2339196">
                  <a:moveTo>
                    <a:pt x="1153897" y="258265"/>
                  </a:moveTo>
                  <a:lnTo>
                    <a:pt x="760958" y="258265"/>
                  </a:lnTo>
                  <a:lnTo>
                    <a:pt x="957428" y="0"/>
                  </a:lnTo>
                  <a:close/>
                  <a:moveTo>
                    <a:pt x="2727702" y="2339196"/>
                  </a:moveTo>
                  <a:cubicBezTo>
                    <a:pt x="1456586" y="2339196"/>
                    <a:pt x="381013" y="1500659"/>
                    <a:pt x="22362" y="345768"/>
                  </a:cubicBezTo>
                  <a:lnTo>
                    <a:pt x="0" y="258661"/>
                  </a:lnTo>
                  <a:lnTo>
                    <a:pt x="1972317" y="258661"/>
                  </a:lnTo>
                  <a:lnTo>
                    <a:pt x="2047854" y="258661"/>
                  </a:lnTo>
                  <a:lnTo>
                    <a:pt x="3407550" y="258661"/>
                  </a:lnTo>
                  <a:lnTo>
                    <a:pt x="3407550" y="1123217"/>
                  </a:lnTo>
                  <a:lnTo>
                    <a:pt x="3131215" y="1333433"/>
                  </a:lnTo>
                  <a:lnTo>
                    <a:pt x="3407550" y="1543649"/>
                  </a:lnTo>
                  <a:lnTo>
                    <a:pt x="3407550" y="2253496"/>
                  </a:lnTo>
                  <a:lnTo>
                    <a:pt x="3298588" y="2281556"/>
                  </a:lnTo>
                  <a:cubicBezTo>
                    <a:pt x="3114188" y="2319349"/>
                    <a:pt x="2923258" y="2339196"/>
                    <a:pt x="2727702" y="2339196"/>
                  </a:cubicBezTo>
                  <a:close/>
                </a:path>
              </a:pathLst>
            </a:custGeom>
            <a:solidFill>
              <a:srgbClr val="243A5E">
                <a:lumMod val="50000"/>
              </a:srgbClr>
            </a:solidFill>
            <a:ln w="12700" cap="flat" cmpd="sng" algn="ctr">
              <a:noFill/>
              <a:prstDash val="solid"/>
              <a:miter lim="800000"/>
            </a:ln>
            <a:effectLst/>
          </p:spPr>
          <p:txBody>
            <a:bodyPr wrap="square" rtlCol="0" anchor="ctr">
              <a:no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Segoe UI Semilight"/>
                <a:ea typeface="+mn-ea"/>
                <a:cs typeface="+mn-cs"/>
              </a:endParaRPr>
            </a:p>
          </p:txBody>
        </p:sp>
        <p:sp>
          <p:nvSpPr>
            <p:cNvPr id="126" name="Rectangle 125">
              <a:extLst>
                <a:ext uri="{FF2B5EF4-FFF2-40B4-BE49-F238E27FC236}">
                  <a16:creationId xmlns:a16="http://schemas.microsoft.com/office/drawing/2014/main" id="{272123AD-D100-4ABC-9AC9-9493877DB071}"/>
                </a:ext>
              </a:extLst>
            </p:cNvPr>
            <p:cNvSpPr/>
            <p:nvPr/>
          </p:nvSpPr>
          <p:spPr>
            <a:xfrm>
              <a:off x="7682638" y="1320943"/>
              <a:ext cx="1531562"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0E6FF"/>
                  </a:solidFill>
                  <a:effectLst/>
                  <a:uLnTx/>
                  <a:uFillTx/>
                  <a:latin typeface="Segoe UI Semibold"/>
                  <a:ea typeface="+mn-ea"/>
                  <a:cs typeface="Segoe UI Semibold" panose="020B0702040204020203" pitchFamily="34" charset="0"/>
                </a:rPr>
                <a:t>Products</a:t>
              </a:r>
              <a:br>
                <a:rPr kumimoji="0" lang="en-US" sz="1800" b="0" i="0" u="none" strike="noStrike" kern="0" cap="none" spc="0" normalizeH="0" baseline="0" noProof="0">
                  <a:ln>
                    <a:noFill/>
                  </a:ln>
                  <a:solidFill>
                    <a:srgbClr val="50E6FF"/>
                  </a:solidFill>
                  <a:effectLst/>
                  <a:uLnTx/>
                  <a:uFillTx/>
                  <a:latin typeface="Segoe UI Semibold"/>
                  <a:ea typeface="+mn-ea"/>
                  <a:cs typeface="Segoe UI Semibold" panose="020B0702040204020203" pitchFamily="34" charset="0"/>
                </a:rPr>
              </a:br>
              <a:r>
                <a:rPr kumimoji="0" lang="en-US" sz="1800" b="0" i="0" u="none" strike="noStrike" kern="0" cap="none" spc="0" normalizeH="0" baseline="0" noProof="0">
                  <a:ln>
                    <a:noFill/>
                  </a:ln>
                  <a:solidFill>
                    <a:srgbClr val="50E6FF"/>
                  </a:solidFill>
                  <a:effectLst/>
                  <a:uLnTx/>
                  <a:uFillTx/>
                  <a:latin typeface="Segoe UI Semibold"/>
                  <a:ea typeface="+mn-ea"/>
                  <a:cs typeface="Segoe UI Semibold" panose="020B0702040204020203" pitchFamily="34" charset="0"/>
                </a:rPr>
                <a:t>&amp;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Preferred platform and products for environmental solutions</a:t>
              </a:r>
            </a:p>
          </p:txBody>
        </p:sp>
        <p:pic>
          <p:nvPicPr>
            <p:cNvPr id="127" name="Graphic 126" descr="Icon representing Products &amp; Services&#10;">
              <a:extLst>
                <a:ext uri="{FF2B5EF4-FFF2-40B4-BE49-F238E27FC236}">
                  <a16:creationId xmlns:a16="http://schemas.microsoft.com/office/drawing/2014/main" id="{EDD33B3E-DC48-492D-931A-5082586BFC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45183" y="2132786"/>
              <a:ext cx="452062" cy="547952"/>
            </a:xfrm>
            <a:prstGeom prst="rect">
              <a:avLst/>
            </a:prstGeom>
          </p:spPr>
        </p:pic>
        <p:sp>
          <p:nvSpPr>
            <p:cNvPr id="128" name="Freeform: Shape 127">
              <a:extLst>
                <a:ext uri="{FF2B5EF4-FFF2-40B4-BE49-F238E27FC236}">
                  <a16:creationId xmlns:a16="http://schemas.microsoft.com/office/drawing/2014/main" id="{47F168D6-6B16-47BC-8DB0-189EDD372AF2}"/>
                </a:ext>
                <a:ext uri="{C183D7F6-B498-43B3-948B-1728B52AA6E4}">
                  <adec:decorative xmlns:adec="http://schemas.microsoft.com/office/drawing/2017/decorative" val="1"/>
                </a:ext>
              </a:extLst>
            </p:cNvPr>
            <p:cNvSpPr/>
            <p:nvPr/>
          </p:nvSpPr>
          <p:spPr>
            <a:xfrm rot="5400000" flipH="1">
              <a:off x="7982961" y="3319967"/>
              <a:ext cx="2669590" cy="1832302"/>
            </a:xfrm>
            <a:custGeom>
              <a:avLst/>
              <a:gdLst>
                <a:gd name="connsiteX0" fmla="*/ 1134096 w 3407547"/>
                <a:gd name="connsiteY0" fmla="*/ 2080539 h 2338804"/>
                <a:gd name="connsiteX1" fmla="*/ 741157 w 3407547"/>
                <a:gd name="connsiteY1" fmla="*/ 2080539 h 2338804"/>
                <a:gd name="connsiteX2" fmla="*/ 937627 w 3407547"/>
                <a:gd name="connsiteY2" fmla="*/ 2338804 h 2338804"/>
                <a:gd name="connsiteX3" fmla="*/ 3407547 w 3407547"/>
                <a:gd name="connsiteY3" fmla="*/ 2080537 h 2338804"/>
                <a:gd name="connsiteX4" fmla="*/ 3407547 w 3407547"/>
                <a:gd name="connsiteY4" fmla="*/ 1275508 h 2338804"/>
                <a:gd name="connsiteX5" fmla="*/ 3125505 w 3407547"/>
                <a:gd name="connsiteY5" fmla="*/ 1060950 h 2338804"/>
                <a:gd name="connsiteX6" fmla="*/ 3407547 w 3407547"/>
                <a:gd name="connsiteY6" fmla="*/ 846392 h 2338804"/>
                <a:gd name="connsiteX7" fmla="*/ 3407547 w 3407547"/>
                <a:gd name="connsiteY7" fmla="*/ 85700 h 2338804"/>
                <a:gd name="connsiteX8" fmla="*/ 3298585 w 3407547"/>
                <a:gd name="connsiteY8" fmla="*/ 57640 h 2338804"/>
                <a:gd name="connsiteX9" fmla="*/ 2727700 w 3407547"/>
                <a:gd name="connsiteY9" fmla="*/ 0 h 2338804"/>
                <a:gd name="connsiteX10" fmla="*/ 22363 w 3407547"/>
                <a:gd name="connsiteY10" fmla="*/ 1993430 h 2338804"/>
                <a:gd name="connsiteX11" fmla="*/ 0 w 3407547"/>
                <a:gd name="connsiteY11" fmla="*/ 2080537 h 2338804"/>
                <a:gd name="connsiteX12" fmla="*/ 1972316 w 3407547"/>
                <a:gd name="connsiteY12" fmla="*/ 2080537 h 2338804"/>
                <a:gd name="connsiteX13" fmla="*/ 2047853 w 3407547"/>
                <a:gd name="connsiteY13" fmla="*/ 2080537 h 233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07547" h="2338804">
                  <a:moveTo>
                    <a:pt x="1134096" y="2080539"/>
                  </a:moveTo>
                  <a:lnTo>
                    <a:pt x="741157" y="2080539"/>
                  </a:lnTo>
                  <a:lnTo>
                    <a:pt x="937627" y="2338804"/>
                  </a:lnTo>
                  <a:close/>
                  <a:moveTo>
                    <a:pt x="3407547" y="2080537"/>
                  </a:moveTo>
                  <a:lnTo>
                    <a:pt x="3407547" y="1275508"/>
                  </a:lnTo>
                  <a:lnTo>
                    <a:pt x="3125505" y="1060950"/>
                  </a:lnTo>
                  <a:lnTo>
                    <a:pt x="3407547" y="846392"/>
                  </a:lnTo>
                  <a:lnTo>
                    <a:pt x="3407547" y="85700"/>
                  </a:lnTo>
                  <a:lnTo>
                    <a:pt x="3298585" y="57640"/>
                  </a:lnTo>
                  <a:cubicBezTo>
                    <a:pt x="3114185" y="19847"/>
                    <a:pt x="2923255" y="0"/>
                    <a:pt x="2727700" y="0"/>
                  </a:cubicBezTo>
                  <a:cubicBezTo>
                    <a:pt x="1456585" y="0"/>
                    <a:pt x="381013" y="838538"/>
                    <a:pt x="22363" y="1993430"/>
                  </a:cubicBezTo>
                  <a:lnTo>
                    <a:pt x="0" y="2080537"/>
                  </a:lnTo>
                  <a:lnTo>
                    <a:pt x="1972316" y="2080537"/>
                  </a:lnTo>
                  <a:lnTo>
                    <a:pt x="2047853" y="2080537"/>
                  </a:lnTo>
                  <a:close/>
                </a:path>
              </a:pathLst>
            </a:custGeom>
            <a:solidFill>
              <a:srgbClr val="243A5E">
                <a:lumMod val="50000"/>
              </a:srgbClr>
            </a:solidFill>
            <a:ln w="12700" cap="flat" cmpd="sng" algn="ctr">
              <a:noFill/>
              <a:prstDash val="solid"/>
              <a:miter lim="800000"/>
            </a:ln>
            <a:effectLst/>
          </p:spPr>
          <p:txBody>
            <a:bodyPr wrap="square" rtlCol="0" anchor="ctr">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Segoe UI Semilight"/>
                <a:ea typeface="+mn-ea"/>
                <a:cs typeface="+mn-cs"/>
              </a:endParaRPr>
            </a:p>
          </p:txBody>
        </p:sp>
        <p:sp>
          <p:nvSpPr>
            <p:cNvPr id="129" name="Rectangle 128">
              <a:extLst>
                <a:ext uri="{FF2B5EF4-FFF2-40B4-BE49-F238E27FC236}">
                  <a16:creationId xmlns:a16="http://schemas.microsoft.com/office/drawing/2014/main" id="{53227A42-B587-4417-A501-43BAAA19B409}"/>
                </a:ext>
              </a:extLst>
            </p:cNvPr>
            <p:cNvSpPr/>
            <p:nvPr/>
          </p:nvSpPr>
          <p:spPr>
            <a:xfrm>
              <a:off x="8668435" y="3060970"/>
              <a:ext cx="1515355"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0E6FF"/>
                  </a:solidFill>
                  <a:effectLst/>
                  <a:uLnTx/>
                  <a:uFillTx/>
                  <a:latin typeface="Segoe UI Semibold"/>
                  <a:ea typeface="+mn-ea"/>
                  <a:cs typeface="Segoe UI Semibold" panose="020B0702040204020203" pitchFamily="34" charset="0"/>
                </a:rPr>
                <a:t>Customers</a:t>
              </a:r>
              <a:br>
                <a:rPr kumimoji="0" lang="en-US" sz="1800" b="0" i="0" u="none" strike="noStrike" kern="0" cap="none" spc="0" normalizeH="0" baseline="0" noProof="0">
                  <a:ln>
                    <a:noFill/>
                  </a:ln>
                  <a:solidFill>
                    <a:srgbClr val="50E6FF"/>
                  </a:solidFill>
                  <a:effectLst/>
                  <a:uLnTx/>
                  <a:uFillTx/>
                  <a:latin typeface="Segoe UI Semibold"/>
                  <a:ea typeface="+mn-ea"/>
                  <a:cs typeface="Segoe UI Semibold" panose="020B0702040204020203" pitchFamily="34" charset="0"/>
                </a:rPr>
              </a:br>
              <a:r>
                <a:rPr kumimoji="0" lang="en-US" sz="1800" b="0" i="0" u="none" strike="noStrike" kern="0" cap="none" spc="0" normalizeH="0" baseline="0" noProof="0">
                  <a:ln>
                    <a:noFill/>
                  </a:ln>
                  <a:solidFill>
                    <a:srgbClr val="50E6FF"/>
                  </a:solidFill>
                  <a:effectLst/>
                  <a:uLnTx/>
                  <a:uFillTx/>
                  <a:latin typeface="Segoe UI Semibold"/>
                  <a:ea typeface="+mn-ea"/>
                  <a:cs typeface="Segoe UI Semibold" panose="020B0702040204020203" pitchFamily="34" charset="0"/>
                </a:rPr>
                <a:t>&amp; Partners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Trusted partner</a:t>
              </a:r>
              <a:br>
                <a:rPr kumimoji="0" lang="en-US" sz="1200" b="0" i="0" u="none" strike="noStrike" kern="0" cap="none" spc="0" normalizeH="0" baseline="0" noProof="0">
                  <a:ln>
                    <a:noFill/>
                  </a:ln>
                  <a:solidFill>
                    <a:srgbClr val="FFFFFF"/>
                  </a:solidFill>
                  <a:effectLst/>
                  <a:uLnTx/>
                  <a:uFillTx/>
                  <a:latin typeface="Segoe UI"/>
                  <a:ea typeface="+mn-ea"/>
                  <a:cs typeface="+mn-cs"/>
                </a:rPr>
              </a:br>
              <a:r>
                <a:rPr kumimoji="0" lang="en-US" sz="1200" b="0" i="0" u="none" strike="noStrike" kern="0" cap="none" spc="0" normalizeH="0" baseline="0" noProof="0">
                  <a:ln>
                    <a:noFill/>
                  </a:ln>
                  <a:solidFill>
                    <a:srgbClr val="FFFFFF"/>
                  </a:solidFill>
                  <a:effectLst/>
                  <a:uLnTx/>
                  <a:uFillTx/>
                  <a:latin typeface="Segoe UI"/>
                  <a:ea typeface="+mn-ea"/>
                  <a:cs typeface="+mn-cs"/>
                </a:rPr>
                <a:t>for customer’s sustainability journeys</a:t>
              </a:r>
            </a:p>
          </p:txBody>
        </p:sp>
        <p:pic>
          <p:nvPicPr>
            <p:cNvPr id="130" name="Graphic 129" descr="Icon representing customer and partners">
              <a:extLst>
                <a:ext uri="{FF2B5EF4-FFF2-40B4-BE49-F238E27FC236}">
                  <a16:creationId xmlns:a16="http://schemas.microsoft.com/office/drawing/2014/main" id="{B4CCF283-8983-40F7-ACB4-C6B1BC499B4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25586" y="4543722"/>
              <a:ext cx="480352" cy="511340"/>
            </a:xfrm>
            <a:prstGeom prst="rect">
              <a:avLst/>
            </a:prstGeom>
          </p:spPr>
        </p:pic>
        <p:sp>
          <p:nvSpPr>
            <p:cNvPr id="131" name="Freeform: Shape 130">
              <a:extLst>
                <a:ext uri="{FF2B5EF4-FFF2-40B4-BE49-F238E27FC236}">
                  <a16:creationId xmlns:a16="http://schemas.microsoft.com/office/drawing/2014/main" id="{7E34D937-FCFB-49AB-82B3-AF985441B96C}"/>
                </a:ext>
                <a:ext uri="{C183D7F6-B498-43B3-948B-1728B52AA6E4}">
                  <adec:decorative xmlns:adec="http://schemas.microsoft.com/office/drawing/2017/decorative" val="1"/>
                </a:ext>
              </a:extLst>
            </p:cNvPr>
            <p:cNvSpPr/>
            <p:nvPr/>
          </p:nvSpPr>
          <p:spPr bwMode="auto">
            <a:xfrm>
              <a:off x="5879309" y="3814203"/>
              <a:ext cx="2669596" cy="1830433"/>
            </a:xfrm>
            <a:custGeom>
              <a:avLst/>
              <a:gdLst>
                <a:gd name="connsiteX0" fmla="*/ 999134 w 3407550"/>
                <a:gd name="connsiteY0" fmla="*/ 0 h 2336421"/>
                <a:gd name="connsiteX1" fmla="*/ 1193794 w 3407550"/>
                <a:gd name="connsiteY1" fmla="*/ 255886 h 2336421"/>
                <a:gd name="connsiteX2" fmla="*/ 1972318 w 3407550"/>
                <a:gd name="connsiteY2" fmla="*/ 255886 h 2336421"/>
                <a:gd name="connsiteX3" fmla="*/ 2047854 w 3407550"/>
                <a:gd name="connsiteY3" fmla="*/ 255886 h 2336421"/>
                <a:gd name="connsiteX4" fmla="*/ 3407550 w 3407550"/>
                <a:gd name="connsiteY4" fmla="*/ 255886 h 2336421"/>
                <a:gd name="connsiteX5" fmla="*/ 3407550 w 3407550"/>
                <a:gd name="connsiteY5" fmla="*/ 1079915 h 2336421"/>
                <a:gd name="connsiteX6" fmla="*/ 3125725 w 3407550"/>
                <a:gd name="connsiteY6" fmla="*/ 1294308 h 2336421"/>
                <a:gd name="connsiteX7" fmla="*/ 3407550 w 3407550"/>
                <a:gd name="connsiteY7" fmla="*/ 1508700 h 2336421"/>
                <a:gd name="connsiteX8" fmla="*/ 3407550 w 3407550"/>
                <a:gd name="connsiteY8" fmla="*/ 2250721 h 2336421"/>
                <a:gd name="connsiteX9" fmla="*/ 3298588 w 3407550"/>
                <a:gd name="connsiteY9" fmla="*/ 2278780 h 2336421"/>
                <a:gd name="connsiteX10" fmla="*/ 2727702 w 3407550"/>
                <a:gd name="connsiteY10" fmla="*/ 2336421 h 2336421"/>
                <a:gd name="connsiteX11" fmla="*/ 22363 w 3407550"/>
                <a:gd name="connsiteY11" fmla="*/ 342993 h 2336421"/>
                <a:gd name="connsiteX12" fmla="*/ 0 w 3407550"/>
                <a:gd name="connsiteY12" fmla="*/ 255886 h 2336421"/>
                <a:gd name="connsiteX13" fmla="*/ 804474 w 3407550"/>
                <a:gd name="connsiteY13" fmla="*/ 255886 h 233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07550" h="2336421">
                  <a:moveTo>
                    <a:pt x="999134" y="0"/>
                  </a:moveTo>
                  <a:lnTo>
                    <a:pt x="1193794" y="255886"/>
                  </a:lnTo>
                  <a:lnTo>
                    <a:pt x="1972318" y="255886"/>
                  </a:lnTo>
                  <a:lnTo>
                    <a:pt x="2047854" y="255886"/>
                  </a:lnTo>
                  <a:lnTo>
                    <a:pt x="3407550" y="255886"/>
                  </a:lnTo>
                  <a:lnTo>
                    <a:pt x="3407550" y="1079915"/>
                  </a:lnTo>
                  <a:lnTo>
                    <a:pt x="3125725" y="1294308"/>
                  </a:lnTo>
                  <a:lnTo>
                    <a:pt x="3407550" y="1508700"/>
                  </a:lnTo>
                  <a:lnTo>
                    <a:pt x="3407550" y="2250721"/>
                  </a:lnTo>
                  <a:lnTo>
                    <a:pt x="3298588" y="2278780"/>
                  </a:lnTo>
                  <a:cubicBezTo>
                    <a:pt x="3114188" y="2316574"/>
                    <a:pt x="2923258" y="2336421"/>
                    <a:pt x="2727702" y="2336421"/>
                  </a:cubicBezTo>
                  <a:cubicBezTo>
                    <a:pt x="1456586" y="2336421"/>
                    <a:pt x="381014" y="1497884"/>
                    <a:pt x="22363" y="342993"/>
                  </a:cubicBezTo>
                  <a:lnTo>
                    <a:pt x="0" y="255886"/>
                  </a:lnTo>
                  <a:lnTo>
                    <a:pt x="804474" y="255886"/>
                  </a:lnTo>
                  <a:close/>
                </a:path>
              </a:pathLst>
            </a:custGeom>
            <a:solidFill>
              <a:srgbClr val="243A5E">
                <a:lumMod val="50000"/>
              </a:srgbClr>
            </a:solidFill>
            <a:ln w="12700" cap="flat" cmpd="sng" algn="ctr">
              <a:noFill/>
              <a:prstDash val="solid"/>
              <a:miter lim="800000"/>
            </a:ln>
            <a:effectLst/>
          </p:spPr>
          <p:txBody>
            <a:bodyPr wrap="square" rtlCol="0" anchor="ctr">
              <a:no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Segoe UI Semilight"/>
                <a:ea typeface="+mn-ea"/>
                <a:cs typeface="+mn-cs"/>
              </a:endParaRPr>
            </a:p>
          </p:txBody>
        </p:sp>
        <p:sp>
          <p:nvSpPr>
            <p:cNvPr id="132" name="Rectangle 131">
              <a:extLst>
                <a:ext uri="{FF2B5EF4-FFF2-40B4-BE49-F238E27FC236}">
                  <a16:creationId xmlns:a16="http://schemas.microsoft.com/office/drawing/2014/main" id="{80037DC3-F82F-4AD8-AA29-693E91E59201}"/>
                </a:ext>
              </a:extLst>
            </p:cNvPr>
            <p:cNvSpPr/>
            <p:nvPr/>
          </p:nvSpPr>
          <p:spPr>
            <a:xfrm>
              <a:off x="6573778" y="4345633"/>
              <a:ext cx="1748979" cy="92333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0E6FF"/>
                  </a:solidFill>
                  <a:effectLst/>
                  <a:uLnTx/>
                  <a:uFillTx/>
                  <a:latin typeface="Segoe UI Semibold"/>
                  <a:ea typeface="+mn-ea"/>
                  <a:cs typeface="Segoe UI Semibold" panose="020B0702040204020203" pitchFamily="34" charset="0"/>
                </a:rPr>
                <a:t>Policy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Advocate for policies to achieve corporate and societal goals</a:t>
              </a:r>
            </a:p>
          </p:txBody>
        </p:sp>
        <p:pic>
          <p:nvPicPr>
            <p:cNvPr id="133" name="Graphic 132" descr="Icon representing Policy">
              <a:extLst>
                <a:ext uri="{FF2B5EF4-FFF2-40B4-BE49-F238E27FC236}">
                  <a16:creationId xmlns:a16="http://schemas.microsoft.com/office/drawing/2014/main" id="{BC565C3E-56A3-424B-A6F6-9D82BDD589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18261" y="4136471"/>
              <a:ext cx="387352" cy="502120"/>
            </a:xfrm>
            <a:prstGeom prst="rect">
              <a:avLst/>
            </a:prstGeom>
          </p:spPr>
        </p:pic>
        <p:sp>
          <p:nvSpPr>
            <p:cNvPr id="134" name="Freeform: Shape 133">
              <a:extLst>
                <a:ext uri="{FF2B5EF4-FFF2-40B4-BE49-F238E27FC236}">
                  <a16:creationId xmlns:a16="http://schemas.microsoft.com/office/drawing/2014/main" id="{103A194C-971B-4612-8185-A48B3899714D}"/>
                </a:ext>
                <a:ext uri="{C183D7F6-B498-43B3-948B-1728B52AA6E4}">
                  <adec:decorative xmlns:adec="http://schemas.microsoft.com/office/drawing/2017/decorative" val="1"/>
                </a:ext>
              </a:extLst>
            </p:cNvPr>
            <p:cNvSpPr/>
            <p:nvPr/>
          </p:nvSpPr>
          <p:spPr>
            <a:xfrm rot="5400000" flipV="1">
              <a:off x="5374214" y="1706365"/>
              <a:ext cx="2669591" cy="1831027"/>
            </a:xfrm>
            <a:custGeom>
              <a:avLst/>
              <a:gdLst>
                <a:gd name="connsiteX0" fmla="*/ 0 w 3407548"/>
                <a:gd name="connsiteY0" fmla="*/ 2080537 h 2337177"/>
                <a:gd name="connsiteX1" fmla="*/ 704432 w 3407548"/>
                <a:gd name="connsiteY1" fmla="*/ 2080537 h 2337177"/>
                <a:gd name="connsiteX2" fmla="*/ 899666 w 3407548"/>
                <a:gd name="connsiteY2" fmla="*/ 2337177 h 2337177"/>
                <a:gd name="connsiteX3" fmla="*/ 1094898 w 3407548"/>
                <a:gd name="connsiteY3" fmla="*/ 2080537 h 2337177"/>
                <a:gd name="connsiteX4" fmla="*/ 1972316 w 3407548"/>
                <a:gd name="connsiteY4" fmla="*/ 2080537 h 2337177"/>
                <a:gd name="connsiteX5" fmla="*/ 2047853 w 3407548"/>
                <a:gd name="connsiteY5" fmla="*/ 2080537 h 2337177"/>
                <a:gd name="connsiteX6" fmla="*/ 3407548 w 3407548"/>
                <a:gd name="connsiteY6" fmla="*/ 2080537 h 2337177"/>
                <a:gd name="connsiteX7" fmla="*/ 3407548 w 3407548"/>
                <a:gd name="connsiteY7" fmla="*/ 1320192 h 2337177"/>
                <a:gd name="connsiteX8" fmla="*/ 3126669 w 3407548"/>
                <a:gd name="connsiteY8" fmla="*/ 1106519 h 2337177"/>
                <a:gd name="connsiteX9" fmla="*/ 3407548 w 3407548"/>
                <a:gd name="connsiteY9" fmla="*/ 892845 h 2337177"/>
                <a:gd name="connsiteX10" fmla="*/ 3407548 w 3407548"/>
                <a:gd name="connsiteY10" fmla="*/ 85701 h 2337177"/>
                <a:gd name="connsiteX11" fmla="*/ 3298585 w 3407548"/>
                <a:gd name="connsiteY11" fmla="*/ 57641 h 2337177"/>
                <a:gd name="connsiteX12" fmla="*/ 2727701 w 3407548"/>
                <a:gd name="connsiteY12" fmla="*/ 0 h 2337177"/>
                <a:gd name="connsiteX13" fmla="*/ 22363 w 3407548"/>
                <a:gd name="connsiteY13" fmla="*/ 1993430 h 233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07548" h="2337177">
                  <a:moveTo>
                    <a:pt x="0" y="2080537"/>
                  </a:moveTo>
                  <a:lnTo>
                    <a:pt x="704432" y="2080537"/>
                  </a:lnTo>
                  <a:lnTo>
                    <a:pt x="899666" y="2337177"/>
                  </a:lnTo>
                  <a:lnTo>
                    <a:pt x="1094898" y="2080537"/>
                  </a:lnTo>
                  <a:lnTo>
                    <a:pt x="1972316" y="2080537"/>
                  </a:lnTo>
                  <a:lnTo>
                    <a:pt x="2047853" y="2080537"/>
                  </a:lnTo>
                  <a:lnTo>
                    <a:pt x="3407548" y="2080537"/>
                  </a:lnTo>
                  <a:lnTo>
                    <a:pt x="3407548" y="1320192"/>
                  </a:lnTo>
                  <a:lnTo>
                    <a:pt x="3126669" y="1106519"/>
                  </a:lnTo>
                  <a:lnTo>
                    <a:pt x="3407548" y="892845"/>
                  </a:lnTo>
                  <a:lnTo>
                    <a:pt x="3407548" y="85701"/>
                  </a:lnTo>
                  <a:lnTo>
                    <a:pt x="3298585" y="57641"/>
                  </a:lnTo>
                  <a:cubicBezTo>
                    <a:pt x="3114186" y="19848"/>
                    <a:pt x="2923256" y="0"/>
                    <a:pt x="2727701" y="0"/>
                  </a:cubicBezTo>
                  <a:cubicBezTo>
                    <a:pt x="1456585" y="0"/>
                    <a:pt x="381013" y="838538"/>
                    <a:pt x="22363" y="1993430"/>
                  </a:cubicBezTo>
                  <a:close/>
                </a:path>
              </a:pathLst>
            </a:custGeom>
            <a:solidFill>
              <a:srgbClr val="243A5E">
                <a:lumMod val="50000"/>
              </a:srgbClr>
            </a:solidFill>
            <a:ln w="12700" cap="flat" cmpd="sng" algn="ctr">
              <a:noFill/>
              <a:prstDash val="solid"/>
              <a:miter lim="800000"/>
            </a:ln>
            <a:effectLst/>
          </p:spPr>
          <p:txBody>
            <a:bodyPr wrap="square" rtlCol="0" anchor="ctr">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Segoe UI Semilight"/>
                <a:ea typeface="+mn-ea"/>
                <a:cs typeface="+mn-cs"/>
              </a:endParaRPr>
            </a:p>
          </p:txBody>
        </p:sp>
        <p:sp>
          <p:nvSpPr>
            <p:cNvPr id="135" name="Rectangle 134">
              <a:extLst>
                <a:ext uri="{FF2B5EF4-FFF2-40B4-BE49-F238E27FC236}">
                  <a16:creationId xmlns:a16="http://schemas.microsoft.com/office/drawing/2014/main" id="{2CB40B0F-3906-4E8F-8872-B1ED1AFF9290}"/>
                </a:ext>
              </a:extLst>
            </p:cNvPr>
            <p:cNvSpPr/>
            <p:nvPr/>
          </p:nvSpPr>
          <p:spPr>
            <a:xfrm>
              <a:off x="5811325" y="2684032"/>
              <a:ext cx="1519975" cy="92333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0E6FF"/>
                  </a:solidFill>
                  <a:effectLst/>
                  <a:uLnTx/>
                  <a:uFillTx/>
                  <a:latin typeface="Segoe UI Semibold"/>
                  <a:ea typeface="+mn-ea"/>
                  <a:cs typeface="Segoe UI Semibold" panose="020B0702040204020203" pitchFamily="34" charset="0"/>
                </a:rPr>
                <a:t>Operations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Align with science and international goals</a:t>
              </a:r>
            </a:p>
          </p:txBody>
        </p:sp>
        <p:pic>
          <p:nvPicPr>
            <p:cNvPr id="136" name="Graphic 135" descr="Icon representing Operations">
              <a:extLst>
                <a:ext uri="{FF2B5EF4-FFF2-40B4-BE49-F238E27FC236}">
                  <a16:creationId xmlns:a16="http://schemas.microsoft.com/office/drawing/2014/main" id="{1135DA38-6456-4DFE-8DD9-80F92AAB8FC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10219" y="1702222"/>
              <a:ext cx="481168" cy="580716"/>
            </a:xfrm>
            <a:prstGeom prst="rect">
              <a:avLst/>
            </a:prstGeom>
          </p:spPr>
        </p:pic>
        <p:sp>
          <p:nvSpPr>
            <p:cNvPr id="137" name="Rectangle 136">
              <a:extLst>
                <a:ext uri="{FF2B5EF4-FFF2-40B4-BE49-F238E27FC236}">
                  <a16:creationId xmlns:a16="http://schemas.microsoft.com/office/drawing/2014/main" id="{0516C151-1660-4FFA-853D-D8A3CE644904}"/>
                </a:ext>
              </a:extLst>
            </p:cNvPr>
            <p:cNvSpPr/>
            <p:nvPr/>
          </p:nvSpPr>
          <p:spPr>
            <a:xfrm>
              <a:off x="7280539" y="3234317"/>
              <a:ext cx="1370564" cy="369332"/>
            </a:xfrm>
            <a:prstGeom prst="rect">
              <a:avLst/>
            </a:prstGeom>
          </p:spPr>
          <p:txBody>
            <a:bodyPr wrap="square"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Segoe UI Semibold"/>
                </a:rPr>
                <a:t>Employees</a:t>
              </a:r>
              <a:endParaRPr kumimoji="0" lang="en-US" sz="12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Segoe UI"/>
                <a:ea typeface="+mn-ea"/>
                <a:cs typeface="+mn-cs"/>
              </a:endParaRPr>
            </a:p>
          </p:txBody>
        </p:sp>
      </p:grpSp>
    </p:spTree>
    <p:extLst>
      <p:ext uri="{BB962C8B-B14F-4D97-AF65-F5344CB8AC3E}">
        <p14:creationId xmlns:p14="http://schemas.microsoft.com/office/powerpoint/2010/main" val="209320346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ndscape with trees and hills in the distance">
            <a:extLst>
              <a:ext uri="{FF2B5EF4-FFF2-40B4-BE49-F238E27FC236}">
                <a16:creationId xmlns:a16="http://schemas.microsoft.com/office/drawing/2014/main" id="{EEAA96BE-056B-41B2-929E-FEDCDF01E06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CC653B62-2888-42E1-8730-7BEB4F247B5F}"/>
              </a:ext>
              <a:ext uri="{C183D7F6-B498-43B3-948B-1728B52AA6E4}">
                <adec:decorative xmlns:adec="http://schemas.microsoft.com/office/drawing/2017/decorative" val="1"/>
              </a:ext>
            </a:extLst>
          </p:cNvPr>
          <p:cNvSpPr/>
          <p:nvPr/>
        </p:nvSpPr>
        <p:spPr bwMode="auto">
          <a:xfrm>
            <a:off x="-1" y="1"/>
            <a:ext cx="12192001" cy="3144074"/>
          </a:xfrm>
          <a:prstGeom prst="rect">
            <a:avLst/>
          </a:prstGeom>
          <a:gradFill>
            <a:gsLst>
              <a:gs pos="0">
                <a:srgbClr val="FFFFFF"/>
              </a:gs>
              <a:gs pos="100000">
                <a:srgbClr val="FFFFFF">
                  <a:alpha val="0"/>
                </a:srgbClr>
              </a:gs>
            </a:gsLst>
            <a:lin ang="5400000" scaled="1"/>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AFD17D06-82D4-467E-BC28-6996F0273791}"/>
              </a:ext>
            </a:extLst>
          </p:cNvPr>
          <p:cNvSpPr>
            <a:spLocks noGrp="1"/>
          </p:cNvSpPr>
          <p:nvPr>
            <p:ph type="title"/>
          </p:nvPr>
        </p:nvSpPr>
        <p:spPr>
          <a:xfrm>
            <a:off x="588263" y="457200"/>
            <a:ext cx="11018520" cy="492443"/>
          </a:xfrm>
        </p:spPr>
        <p:txBody>
          <a:bodyPr/>
          <a:lstStyle/>
          <a:p>
            <a:r>
              <a:rPr lang="en-US"/>
              <a:t>Targeted investments deliver greater value</a:t>
            </a:r>
          </a:p>
        </p:txBody>
      </p:sp>
      <p:sp>
        <p:nvSpPr>
          <p:cNvPr id="36" name="Oval 35" descr="Build brand trust">
            <a:extLst>
              <a:ext uri="{FF2B5EF4-FFF2-40B4-BE49-F238E27FC236}">
                <a16:creationId xmlns:a16="http://schemas.microsoft.com/office/drawing/2014/main" id="{DAC549E1-3E85-48D3-BA32-B27179C8D12E}"/>
              </a:ext>
            </a:extLst>
          </p:cNvPr>
          <p:cNvSpPr/>
          <p:nvPr/>
        </p:nvSpPr>
        <p:spPr bwMode="auto">
          <a:xfrm>
            <a:off x="1065100" y="2194456"/>
            <a:ext cx="2469087" cy="2469087"/>
          </a:xfrm>
          <a:prstGeom prst="ellipse">
            <a:avLst/>
          </a:prstGeom>
          <a:solidFill>
            <a:schemeClr val="tx2"/>
          </a:solidFill>
          <a:ln w="508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7" name="Rectangle 36">
            <a:extLst>
              <a:ext uri="{FF2B5EF4-FFF2-40B4-BE49-F238E27FC236}">
                <a16:creationId xmlns:a16="http://schemas.microsoft.com/office/drawing/2014/main" id="{FD6F4A58-2AE3-480F-8823-544892729D43}"/>
              </a:ext>
            </a:extLst>
          </p:cNvPr>
          <p:cNvSpPr/>
          <p:nvPr/>
        </p:nvSpPr>
        <p:spPr bwMode="auto">
          <a:xfrm>
            <a:off x="1338311" y="3544842"/>
            <a:ext cx="1922664" cy="65861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2000"/>
              </a:spcAft>
              <a:buClrTx/>
              <a:buSzTx/>
              <a:buFontTx/>
              <a:buNone/>
              <a:tabLst/>
              <a:defRPr/>
            </a:pPr>
            <a:r>
              <a:rPr kumimoji="0" lang="en-US" sz="2000" b="0" i="0" u="none" strike="noStrike" kern="1200" cap="none" spc="0" normalizeH="0" baseline="0" noProof="0">
                <a:ln>
                  <a:noFill/>
                </a:ln>
                <a:solidFill>
                  <a:schemeClr val="accent3"/>
                </a:solidFill>
                <a:effectLst/>
                <a:uLnTx/>
                <a:uFillTx/>
                <a:latin typeface="Segoe UI Semibold"/>
                <a:ea typeface="+mn-ea"/>
                <a:cs typeface="+mn-cs"/>
              </a:rPr>
              <a:t>Build brand trust</a:t>
            </a:r>
            <a:endParaRPr kumimoji="0" lang="en-US" sz="1800" b="0" i="0" u="none" strike="noStrike" kern="1200" cap="none" spc="0" normalizeH="0" baseline="0" noProof="0">
              <a:ln>
                <a:noFill/>
              </a:ln>
              <a:solidFill>
                <a:schemeClr val="accent3"/>
              </a:solidFill>
              <a:effectLst/>
              <a:uLnTx/>
              <a:uFillTx/>
              <a:latin typeface="Segoe UI"/>
              <a:ea typeface="+mn-ea"/>
              <a:cs typeface="+mn-cs"/>
            </a:endParaRPr>
          </a:p>
        </p:txBody>
      </p:sp>
      <p:pic>
        <p:nvPicPr>
          <p:cNvPr id="7" name="Graphic 6" descr="An icon of a check mark inside a shield.">
            <a:extLst>
              <a:ext uri="{FF2B5EF4-FFF2-40B4-BE49-F238E27FC236}">
                <a16:creationId xmlns:a16="http://schemas.microsoft.com/office/drawing/2014/main" id="{0B0B7CDD-335B-4490-BF0B-CC35404B0D2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959874" y="2543174"/>
            <a:ext cx="679536" cy="885825"/>
          </a:xfrm>
          <a:prstGeom prst="rect">
            <a:avLst/>
          </a:prstGeom>
        </p:spPr>
      </p:pic>
      <p:sp>
        <p:nvSpPr>
          <p:cNvPr id="34" name="Oval 33" descr="Enhance efficiencies">
            <a:extLst>
              <a:ext uri="{FF2B5EF4-FFF2-40B4-BE49-F238E27FC236}">
                <a16:creationId xmlns:a16="http://schemas.microsoft.com/office/drawing/2014/main" id="{45D6F60C-765D-47C5-A49B-869B731A9199}"/>
              </a:ext>
            </a:extLst>
          </p:cNvPr>
          <p:cNvSpPr/>
          <p:nvPr/>
        </p:nvSpPr>
        <p:spPr bwMode="auto">
          <a:xfrm>
            <a:off x="4861457" y="2194456"/>
            <a:ext cx="2469087" cy="2469087"/>
          </a:xfrm>
          <a:prstGeom prst="ellipse">
            <a:avLst/>
          </a:prstGeom>
          <a:solidFill>
            <a:schemeClr val="tx2"/>
          </a:solidFill>
          <a:ln w="508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5" name="Rectangle 34">
            <a:extLst>
              <a:ext uri="{FF2B5EF4-FFF2-40B4-BE49-F238E27FC236}">
                <a16:creationId xmlns:a16="http://schemas.microsoft.com/office/drawing/2014/main" id="{4D704C69-82CB-41E5-85C6-188F86E13528}"/>
              </a:ext>
            </a:extLst>
          </p:cNvPr>
          <p:cNvSpPr/>
          <p:nvPr/>
        </p:nvSpPr>
        <p:spPr bwMode="auto">
          <a:xfrm>
            <a:off x="4986978" y="3544842"/>
            <a:ext cx="2218044" cy="65861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2000"/>
              </a:spcAft>
              <a:buClrTx/>
              <a:buSzTx/>
              <a:buFontTx/>
              <a:buNone/>
              <a:tabLst/>
              <a:defRPr/>
            </a:pPr>
            <a:r>
              <a:rPr kumimoji="0" lang="en-US" sz="2000" b="0" i="0" u="none" strike="noStrike" kern="1200" cap="none" spc="0" normalizeH="0" baseline="0" noProof="0">
                <a:ln>
                  <a:noFill/>
                </a:ln>
                <a:solidFill>
                  <a:schemeClr val="accent3"/>
                </a:solidFill>
                <a:effectLst/>
                <a:uLnTx/>
                <a:uFillTx/>
                <a:latin typeface="Segoe UI Semibold"/>
                <a:ea typeface="+mn-ea"/>
                <a:cs typeface="+mn-cs"/>
              </a:rPr>
              <a:t>Enhance efficiencies</a:t>
            </a:r>
            <a:endParaRPr kumimoji="0" lang="en-US" sz="1800" b="0" i="0" u="none" strike="noStrike" kern="1200" cap="none" spc="0" normalizeH="0" baseline="0" noProof="0">
              <a:ln>
                <a:noFill/>
              </a:ln>
              <a:solidFill>
                <a:schemeClr val="accent3"/>
              </a:solidFill>
              <a:effectLst/>
              <a:uLnTx/>
              <a:uFillTx/>
              <a:latin typeface="Segoe UI"/>
              <a:ea typeface="+mn-ea"/>
              <a:cs typeface="+mn-cs"/>
            </a:endParaRPr>
          </a:p>
        </p:txBody>
      </p:sp>
      <p:pic>
        <p:nvPicPr>
          <p:cNvPr id="13" name="Graphic 12" descr="An icon of two lines encircling an electrical bolt.">
            <a:extLst>
              <a:ext uri="{FF2B5EF4-FFF2-40B4-BE49-F238E27FC236}">
                <a16:creationId xmlns:a16="http://schemas.microsoft.com/office/drawing/2014/main" id="{C2F8B30D-347E-45E6-BA6E-EE9B02A605F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683090" y="2546226"/>
            <a:ext cx="825819" cy="882773"/>
          </a:xfrm>
          <a:prstGeom prst="rect">
            <a:avLst/>
          </a:prstGeom>
        </p:spPr>
      </p:pic>
      <p:sp>
        <p:nvSpPr>
          <p:cNvPr id="16" name="Oval 15" descr="Improve margins and revenue">
            <a:extLst>
              <a:ext uri="{FF2B5EF4-FFF2-40B4-BE49-F238E27FC236}">
                <a16:creationId xmlns:a16="http://schemas.microsoft.com/office/drawing/2014/main" id="{2DFDADB9-B651-40A7-835B-95D579CA38AC}"/>
              </a:ext>
            </a:extLst>
          </p:cNvPr>
          <p:cNvSpPr/>
          <p:nvPr/>
        </p:nvSpPr>
        <p:spPr bwMode="auto">
          <a:xfrm>
            <a:off x="8657813" y="2194456"/>
            <a:ext cx="2469087" cy="2469087"/>
          </a:xfrm>
          <a:prstGeom prst="ellipse">
            <a:avLst/>
          </a:prstGeom>
          <a:solidFill>
            <a:schemeClr val="tx2"/>
          </a:solidFill>
          <a:ln w="508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1" name="Rectangle 10">
            <a:extLst>
              <a:ext uri="{FF2B5EF4-FFF2-40B4-BE49-F238E27FC236}">
                <a16:creationId xmlns:a16="http://schemas.microsoft.com/office/drawing/2014/main" id="{EA46E6B0-45F6-4242-8981-CDD8678A6294}"/>
              </a:ext>
            </a:extLst>
          </p:cNvPr>
          <p:cNvSpPr/>
          <p:nvPr/>
        </p:nvSpPr>
        <p:spPr bwMode="auto">
          <a:xfrm>
            <a:off x="8931024" y="3544842"/>
            <a:ext cx="1922664" cy="65861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2000"/>
              </a:spcAft>
              <a:buClrTx/>
              <a:buSzTx/>
              <a:buFontTx/>
              <a:buNone/>
              <a:tabLst/>
              <a:defRPr/>
            </a:pPr>
            <a:r>
              <a:rPr kumimoji="0" lang="en-US" sz="2000" b="0" i="0" u="none" strike="noStrike" kern="1200" cap="none" spc="0" normalizeH="0" baseline="0" noProof="0">
                <a:ln>
                  <a:noFill/>
                </a:ln>
                <a:solidFill>
                  <a:schemeClr val="accent3"/>
                </a:solidFill>
                <a:effectLst/>
                <a:uLnTx/>
                <a:uFillTx/>
                <a:latin typeface="Segoe UI Semibold"/>
                <a:ea typeface="+mn-ea"/>
                <a:cs typeface="+mn-cs"/>
              </a:rPr>
              <a:t>Improve margins and revenue</a:t>
            </a:r>
            <a:endParaRPr kumimoji="0" lang="en-US" sz="1800" b="0" i="0" u="none" strike="noStrike" kern="1200" cap="none" spc="0" normalizeH="0" baseline="0" noProof="0">
              <a:ln>
                <a:noFill/>
              </a:ln>
              <a:solidFill>
                <a:schemeClr val="accent3"/>
              </a:solidFill>
              <a:effectLst/>
              <a:uLnTx/>
              <a:uFillTx/>
              <a:latin typeface="Segoe UI"/>
              <a:ea typeface="+mn-ea"/>
              <a:cs typeface="+mn-cs"/>
            </a:endParaRPr>
          </a:p>
        </p:txBody>
      </p:sp>
      <p:pic>
        <p:nvPicPr>
          <p:cNvPr id="15" name="Graphic 14" descr="Bar graph going upward with a circle above it, with a monetary symbol. ">
            <a:extLst>
              <a:ext uri="{FF2B5EF4-FFF2-40B4-BE49-F238E27FC236}">
                <a16:creationId xmlns:a16="http://schemas.microsoft.com/office/drawing/2014/main" id="{C7C5CDC9-2DF0-4BA2-9F6D-18EA9862F080}"/>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466976" y="2548008"/>
            <a:ext cx="765150" cy="765150"/>
          </a:xfrm>
          <a:prstGeom prst="rect">
            <a:avLst/>
          </a:prstGeom>
        </p:spPr>
      </p:pic>
    </p:spTree>
    <p:extLst>
      <p:ext uri="{BB962C8B-B14F-4D97-AF65-F5344CB8AC3E}">
        <p14:creationId xmlns:p14="http://schemas.microsoft.com/office/powerpoint/2010/main" val="72610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009D708-7B08-F307-ABD7-676C527F085E}"/>
              </a:ext>
              <a:ext uri="{C183D7F6-B498-43B3-948B-1728B52AA6E4}">
                <adec:decorative xmlns:adec="http://schemas.microsoft.com/office/drawing/2017/decorative" val="1"/>
              </a:ext>
            </a:extLst>
          </p:cNvPr>
          <p:cNvSpPr/>
          <p:nvPr/>
        </p:nvSpPr>
        <p:spPr bwMode="auto">
          <a:xfrm>
            <a:off x="0" y="0"/>
            <a:ext cx="4012707"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608A7E8C-222D-4C12-965D-13207F72DC23}"/>
              </a:ext>
            </a:extLst>
          </p:cNvPr>
          <p:cNvSpPr>
            <a:spLocks noGrp="1"/>
          </p:cNvSpPr>
          <p:nvPr>
            <p:ph type="title"/>
          </p:nvPr>
        </p:nvSpPr>
        <p:spPr>
          <a:xfrm>
            <a:off x="588263" y="457200"/>
            <a:ext cx="2900661" cy="984885"/>
          </a:xfrm>
        </p:spPr>
        <p:txBody>
          <a:bodyPr/>
          <a:lstStyle/>
          <a:p>
            <a:r>
              <a:rPr lang="en-US">
                <a:solidFill>
                  <a:schemeClr val="accent3"/>
                </a:solidFill>
              </a:rPr>
              <a:t>Our vision </a:t>
            </a:r>
            <a:br>
              <a:rPr lang="en-US">
                <a:solidFill>
                  <a:schemeClr val="accent3"/>
                </a:solidFill>
              </a:rPr>
            </a:br>
            <a:endParaRPr lang="en-US">
              <a:solidFill>
                <a:schemeClr val="accent3"/>
              </a:solidFill>
            </a:endParaRPr>
          </a:p>
        </p:txBody>
      </p:sp>
      <p:sp>
        <p:nvSpPr>
          <p:cNvPr id="4" name="Text Placeholder 3">
            <a:extLst>
              <a:ext uri="{FF2B5EF4-FFF2-40B4-BE49-F238E27FC236}">
                <a16:creationId xmlns:a16="http://schemas.microsoft.com/office/drawing/2014/main" id="{762AC68D-9A1D-031C-BF51-0EBF9C342E2B}"/>
              </a:ext>
            </a:extLst>
          </p:cNvPr>
          <p:cNvSpPr>
            <a:spLocks noGrp="1"/>
          </p:cNvSpPr>
          <p:nvPr>
            <p:ph type="body" sz="quarter" idx="10"/>
          </p:nvPr>
        </p:nvSpPr>
        <p:spPr>
          <a:xfrm>
            <a:off x="586803" y="2813447"/>
            <a:ext cx="3057069" cy="1231106"/>
          </a:xfrm>
        </p:spPr>
        <p:txBody>
          <a:bodyPr/>
          <a:lstStyle/>
          <a:p>
            <a:r>
              <a:rPr lang="en-US">
                <a:solidFill>
                  <a:schemeClr val="bg1"/>
                </a:solidFill>
              </a:rPr>
              <a:t>Working together with our partners, we’re expanding solutions and services—</a:t>
            </a:r>
            <a:br>
              <a:rPr lang="en-US">
                <a:solidFill>
                  <a:schemeClr val="bg1"/>
                </a:solidFill>
              </a:rPr>
            </a:br>
            <a:r>
              <a:rPr lang="en-US">
                <a:solidFill>
                  <a:schemeClr val="bg1"/>
                </a:solidFill>
              </a:rPr>
              <a:t>going broader and deeper</a:t>
            </a:r>
          </a:p>
        </p:txBody>
      </p:sp>
      <p:pic>
        <p:nvPicPr>
          <p:cNvPr id="1026" name="Picture 2" descr="Hundreds of tiny fish swimming around a corral reef.">
            <a:extLst>
              <a:ext uri="{FF2B5EF4-FFF2-40B4-BE49-F238E27FC236}">
                <a16:creationId xmlns:a16="http://schemas.microsoft.com/office/drawing/2014/main" id="{9C4F9DF7-3C2C-0C6F-C14C-22D984BDABA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4808" r="20102" b="16055"/>
          <a:stretch/>
        </p:blipFill>
        <p:spPr bwMode="auto">
          <a:xfrm>
            <a:off x="4012707" y="0"/>
            <a:ext cx="8179293" cy="6858000"/>
          </a:xfrm>
          <a:prstGeom prst="rect">
            <a:avLst/>
          </a:prstGeom>
          <a:extLst>
            <a:ext uri="{909E8E84-426E-40DD-AFC4-6F175D3DCCD1}">
              <a14:hiddenFill xmlns:a14="http://schemas.microsoft.com/office/drawing/2010/main">
                <a:solidFill>
                  <a:srgbClr val="FFFFFF"/>
                </a:solidFill>
              </a14:hiddenFill>
            </a:ext>
          </a:extLst>
        </p:spPr>
      </p:pic>
      <p:sp>
        <p:nvSpPr>
          <p:cNvPr id="18" name="Arrow: Left-Right 17">
            <a:extLst>
              <a:ext uri="{FF2B5EF4-FFF2-40B4-BE49-F238E27FC236}">
                <a16:creationId xmlns:a16="http://schemas.microsoft.com/office/drawing/2014/main" id="{1B6A89A0-D159-A26E-616E-716790AE563A}"/>
              </a:ext>
              <a:ext uri="{C183D7F6-B498-43B3-948B-1728B52AA6E4}">
                <adec:decorative xmlns:adec="http://schemas.microsoft.com/office/drawing/2017/decorative" val="1"/>
              </a:ext>
            </a:extLst>
          </p:cNvPr>
          <p:cNvSpPr/>
          <p:nvPr/>
        </p:nvSpPr>
        <p:spPr bwMode="auto">
          <a:xfrm>
            <a:off x="4381542" y="1780755"/>
            <a:ext cx="7222195" cy="1384995"/>
          </a:xfrm>
          <a:prstGeom prst="leftRightArrow">
            <a:avLst>
              <a:gd name="adj1" fmla="val 100000"/>
              <a:gd name="adj2" fmla="val 38462"/>
            </a:avLst>
          </a:prstGeom>
          <a:gradFill>
            <a:gsLst>
              <a:gs pos="14000">
                <a:schemeClr val="bg1"/>
              </a:gs>
              <a:gs pos="97000">
                <a:schemeClr val="bg1"/>
              </a:gs>
              <a:gs pos="73000">
                <a:srgbClr val="FFFFFF">
                  <a:alpha val="46000"/>
                </a:srgbClr>
              </a:gs>
              <a:gs pos="37000">
                <a:schemeClr val="bg1">
                  <a:alpha val="55000"/>
                </a:schemeClr>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1A2B46"/>
              </a:solidFill>
              <a:effectLst/>
              <a:uLnTx/>
              <a:uFillTx/>
              <a:latin typeface="Segoe UI Semibold"/>
              <a:ea typeface="Segoe UI" pitchFamily="34" charset="0"/>
              <a:cs typeface="Segoe UI" pitchFamily="34" charset="0"/>
            </a:endParaRPr>
          </a:p>
        </p:txBody>
      </p:sp>
      <p:sp>
        <p:nvSpPr>
          <p:cNvPr id="19" name="Arrow: Left-Right 18">
            <a:extLst>
              <a:ext uri="{FF2B5EF4-FFF2-40B4-BE49-F238E27FC236}">
                <a16:creationId xmlns:a16="http://schemas.microsoft.com/office/drawing/2014/main" id="{77413C32-D866-0EBC-0426-FAEFF74E9766}"/>
              </a:ext>
              <a:ext uri="{C183D7F6-B498-43B3-948B-1728B52AA6E4}">
                <adec:decorative xmlns:adec="http://schemas.microsoft.com/office/drawing/2017/decorative" val="1"/>
              </a:ext>
            </a:extLst>
          </p:cNvPr>
          <p:cNvSpPr/>
          <p:nvPr/>
        </p:nvSpPr>
        <p:spPr bwMode="auto">
          <a:xfrm rot="16200000">
            <a:off x="4335688" y="2347323"/>
            <a:ext cx="5544105" cy="1763857"/>
          </a:xfrm>
          <a:prstGeom prst="leftRightArrow">
            <a:avLst>
              <a:gd name="adj1" fmla="val 100000"/>
              <a:gd name="adj2" fmla="val 31905"/>
            </a:avLst>
          </a:prstGeom>
          <a:gradFill flip="none" rotWithShape="1">
            <a:gsLst>
              <a:gs pos="0">
                <a:schemeClr val="tx2">
                  <a:alpha val="59000"/>
                </a:schemeClr>
              </a:gs>
              <a:gs pos="71000">
                <a:schemeClr val="tx2"/>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33" name="TextBox 32">
            <a:extLst>
              <a:ext uri="{FF2B5EF4-FFF2-40B4-BE49-F238E27FC236}">
                <a16:creationId xmlns:a16="http://schemas.microsoft.com/office/drawing/2014/main" id="{16F88BE7-E3EC-F40F-BAD5-F21BDDE77B55}"/>
              </a:ext>
            </a:extLst>
          </p:cNvPr>
          <p:cNvSpPr txBox="1"/>
          <p:nvPr/>
        </p:nvSpPr>
        <p:spPr>
          <a:xfrm>
            <a:off x="9414043" y="2032849"/>
            <a:ext cx="1763857" cy="923330"/>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1A2B46"/>
                </a:solidFill>
                <a:effectLst/>
                <a:uLnTx/>
                <a:uFillTx/>
                <a:latin typeface="Segoe UI Semibold"/>
                <a:ea typeface="Segoe UI" pitchFamily="34" charset="0"/>
                <a:cs typeface="Segoe UI" pitchFamily="34" charset="0"/>
              </a:rPr>
              <a:t>Building new capabilities across ESG</a:t>
            </a:r>
          </a:p>
        </p:txBody>
      </p:sp>
      <p:sp>
        <p:nvSpPr>
          <p:cNvPr id="5" name="TextBox 4">
            <a:extLst>
              <a:ext uri="{FF2B5EF4-FFF2-40B4-BE49-F238E27FC236}">
                <a16:creationId xmlns:a16="http://schemas.microsoft.com/office/drawing/2014/main" id="{AC48661A-110C-4AFF-AA36-4DDBA4681D5B}"/>
              </a:ext>
            </a:extLst>
          </p:cNvPr>
          <p:cNvSpPr txBox="1"/>
          <p:nvPr/>
        </p:nvSpPr>
        <p:spPr>
          <a:xfrm>
            <a:off x="6225812" y="3907682"/>
            <a:ext cx="1763857" cy="1384995"/>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mn-cs"/>
              </a:rPr>
              <a:t>To help record, report, and reduce the impact of organizations </a:t>
            </a:r>
          </a:p>
        </p:txBody>
      </p:sp>
    </p:spTree>
    <p:extLst>
      <p:ext uri="{BB962C8B-B14F-4D97-AF65-F5344CB8AC3E}">
        <p14:creationId xmlns:p14="http://schemas.microsoft.com/office/powerpoint/2010/main" val="268684986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D7ECC-D3A2-46A8-9807-89E3AB2DC972}"/>
              </a:ext>
            </a:extLst>
          </p:cNvPr>
          <p:cNvSpPr>
            <a:spLocks noGrp="1"/>
          </p:cNvSpPr>
          <p:nvPr>
            <p:ph type="title"/>
          </p:nvPr>
        </p:nvSpPr>
        <p:spPr>
          <a:xfrm>
            <a:off x="559982" y="2321004"/>
            <a:ext cx="4167887" cy="2215991"/>
          </a:xfrm>
        </p:spPr>
        <p:txBody>
          <a:bodyPr/>
          <a:lstStyle/>
          <a:p>
            <a:r>
              <a:rPr lang="en-US">
                <a:latin typeface="+mj-lt"/>
              </a:rPr>
              <a:t>Customer demand and Microsoft Cloud for Sustainability overview</a:t>
            </a:r>
          </a:p>
        </p:txBody>
      </p:sp>
    </p:spTree>
    <p:extLst>
      <p:ext uri="{BB962C8B-B14F-4D97-AF65-F5344CB8AC3E}">
        <p14:creationId xmlns:p14="http://schemas.microsoft.com/office/powerpoint/2010/main" val="66500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ABAED9-F908-4611-7DF9-B10AFE0A0EDB}"/>
              </a:ext>
            </a:extLst>
          </p:cNvPr>
          <p:cNvSpPr>
            <a:spLocks noGrp="1"/>
          </p:cNvSpPr>
          <p:nvPr>
            <p:ph type="title"/>
          </p:nvPr>
        </p:nvSpPr>
        <p:spPr>
          <a:xfrm>
            <a:off x="588263" y="457200"/>
            <a:ext cx="11018520" cy="800219"/>
          </a:xfrm>
        </p:spPr>
        <p:txBody>
          <a:bodyPr/>
          <a:lstStyle/>
          <a:p>
            <a:r>
              <a:rPr lang="en-US"/>
              <a:t>Microsoft Cloud for Sustainability</a:t>
            </a:r>
            <a:br>
              <a:rPr lang="en-US"/>
            </a:br>
            <a:r>
              <a:rPr lang="en-US" sz="2000">
                <a:solidFill>
                  <a:srgbClr val="00445E"/>
                </a:solidFill>
              </a:rPr>
              <a:t>Connecting customers, people, and data</a:t>
            </a:r>
          </a:p>
        </p:txBody>
      </p:sp>
      <p:sp>
        <p:nvSpPr>
          <p:cNvPr id="47" name="Rectangle 46">
            <a:extLst>
              <a:ext uri="{FF2B5EF4-FFF2-40B4-BE49-F238E27FC236}">
                <a16:creationId xmlns:a16="http://schemas.microsoft.com/office/drawing/2014/main" id="{9AC01DAB-8D93-243E-3A07-10A3FB71DC86}"/>
              </a:ext>
              <a:ext uri="{C183D7F6-B498-43B3-948B-1728B52AA6E4}">
                <adec:decorative xmlns:adec="http://schemas.microsoft.com/office/drawing/2017/decorative" val="1"/>
              </a:ext>
            </a:extLst>
          </p:cNvPr>
          <p:cNvSpPr/>
          <p:nvPr/>
        </p:nvSpPr>
        <p:spPr bwMode="auto">
          <a:xfrm>
            <a:off x="0" y="1452847"/>
            <a:ext cx="12192000" cy="1083140"/>
          </a:xfrm>
          <a:prstGeom prst="rect">
            <a:avLst/>
          </a:prstGeom>
          <a:solidFill>
            <a:srgbClr val="0044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Segoe UI Semibold"/>
              <a:ea typeface="+mn-ea"/>
              <a:cs typeface="Segoe UI"/>
            </a:endParaRPr>
          </a:p>
        </p:txBody>
      </p:sp>
      <p:sp>
        <p:nvSpPr>
          <p:cNvPr id="48" name="TextBox 47">
            <a:extLst>
              <a:ext uri="{FF2B5EF4-FFF2-40B4-BE49-F238E27FC236}">
                <a16:creationId xmlns:a16="http://schemas.microsoft.com/office/drawing/2014/main" id="{727CF6B8-229B-E5D4-B3AA-ADC2536234C5}"/>
              </a:ext>
            </a:extLst>
          </p:cNvPr>
          <p:cNvSpPr txBox="1"/>
          <p:nvPr/>
        </p:nvSpPr>
        <p:spPr>
          <a:xfrm>
            <a:off x="588263" y="1532752"/>
            <a:ext cx="11018520" cy="923330"/>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1800" b="0" i="0" u="none" strike="noStrike" kern="1200" cap="none" spc="0" normalizeH="0" baseline="0" noProof="0">
                <a:ln>
                  <a:noFill/>
                </a:ln>
                <a:solidFill>
                  <a:srgbClr val="00EAEA"/>
                </a:solidFill>
                <a:effectLst/>
                <a:uLnTx/>
                <a:uFillTx/>
                <a:latin typeface="Segoe UI Semibold"/>
                <a:ea typeface="+mn-ea"/>
                <a:cs typeface="Segoe UI" pitchFamily="34" charset="0"/>
              </a:rPr>
              <a:t>Microsoft Cloud for Sustainability empowers organizations to accelerate sustainability progress and business growth by bringing together a set of environmental, social, and governance (ESG) capabilities across the Microsoft cloud portfolio plus solutions from our global ecosystem of partners.</a:t>
            </a:r>
          </a:p>
        </p:txBody>
      </p:sp>
      <p:grpSp>
        <p:nvGrpSpPr>
          <p:cNvPr id="65" name="Group 64" descr="Icon of a gear with a checkmark in its center">
            <a:extLst>
              <a:ext uri="{FF2B5EF4-FFF2-40B4-BE49-F238E27FC236}">
                <a16:creationId xmlns:a16="http://schemas.microsoft.com/office/drawing/2014/main" id="{8640C6CE-5EDE-28C2-E2AC-3B7B90AD034B}"/>
              </a:ext>
            </a:extLst>
          </p:cNvPr>
          <p:cNvGrpSpPr/>
          <p:nvPr/>
        </p:nvGrpSpPr>
        <p:grpSpPr>
          <a:xfrm>
            <a:off x="566144" y="2790577"/>
            <a:ext cx="616038" cy="616038"/>
            <a:chOff x="566144" y="2790577"/>
            <a:chExt cx="616038" cy="616038"/>
          </a:xfrm>
        </p:grpSpPr>
        <p:sp>
          <p:nvSpPr>
            <p:cNvPr id="66" name="Oval 65">
              <a:extLst>
                <a:ext uri="{FF2B5EF4-FFF2-40B4-BE49-F238E27FC236}">
                  <a16:creationId xmlns:a16="http://schemas.microsoft.com/office/drawing/2014/main" id="{A36C2BC2-E9ED-EC45-E739-78D73E83FF11}"/>
                </a:ext>
              </a:extLst>
            </p:cNvPr>
            <p:cNvSpPr>
              <a:spLocks/>
            </p:cNvSpPr>
            <p:nvPr/>
          </p:nvSpPr>
          <p:spPr bwMode="auto">
            <a:xfrm>
              <a:off x="566144" y="2790577"/>
              <a:ext cx="616038" cy="616038"/>
            </a:xfrm>
            <a:prstGeom prst="ellipse">
              <a:avLst/>
            </a:prstGeom>
            <a:solidFill>
              <a:srgbClr val="00445E"/>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7" name="Oval 66">
              <a:extLst>
                <a:ext uri="{FF2B5EF4-FFF2-40B4-BE49-F238E27FC236}">
                  <a16:creationId xmlns:a16="http://schemas.microsoft.com/office/drawing/2014/main" id="{400DBF40-AB11-96FB-04AB-7238BF8D45C9}"/>
                </a:ext>
              </a:extLst>
            </p:cNvPr>
            <p:cNvSpPr>
              <a:spLocks/>
            </p:cNvSpPr>
            <p:nvPr/>
          </p:nvSpPr>
          <p:spPr bwMode="auto">
            <a:xfrm>
              <a:off x="582389" y="2806822"/>
              <a:ext cx="583548" cy="583548"/>
            </a:xfrm>
            <a:prstGeom prst="ellipse">
              <a:avLst/>
            </a:prstGeom>
            <a:solidFill>
              <a:srgbClr val="00445E"/>
            </a:solidFill>
            <a:ln w="12700" cap="flat" cmpd="sng" algn="ctr">
              <a:solidFill>
                <a:srgbClr val="00EAEA"/>
              </a:solid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68" name="approval" descr="approval, check">
              <a:extLst>
                <a:ext uri="{FF2B5EF4-FFF2-40B4-BE49-F238E27FC236}">
                  <a16:creationId xmlns:a16="http://schemas.microsoft.com/office/drawing/2014/main" id="{FAFA1B69-603D-2DD0-B4D4-BA9B6D54670E}"/>
                </a:ext>
              </a:extLst>
            </p:cNvPr>
            <p:cNvGrpSpPr>
              <a:grpSpLocks noChangeAspect="1"/>
            </p:cNvGrpSpPr>
            <p:nvPr/>
          </p:nvGrpSpPr>
          <p:grpSpPr bwMode="auto">
            <a:xfrm>
              <a:off x="704563" y="2928996"/>
              <a:ext cx="339201" cy="339201"/>
              <a:chOff x="2826" y="3072"/>
              <a:chExt cx="241" cy="241"/>
            </a:xfrm>
          </p:grpSpPr>
          <p:sp>
            <p:nvSpPr>
              <p:cNvPr id="69" name="AutoShape 161">
                <a:extLst>
                  <a:ext uri="{FF2B5EF4-FFF2-40B4-BE49-F238E27FC236}">
                    <a16:creationId xmlns:a16="http://schemas.microsoft.com/office/drawing/2014/main" id="{18868562-39E1-9A8C-E5F0-3B12797F2CE1}"/>
                  </a:ext>
                </a:extLst>
              </p:cNvPr>
              <p:cNvSpPr>
                <a:spLocks noChangeAspect="1" noChangeArrowheads="1" noTextEdit="1"/>
              </p:cNvSpPr>
              <p:nvPr/>
            </p:nvSpPr>
            <p:spPr bwMode="auto">
              <a:xfrm>
                <a:off x="2826" y="3072"/>
                <a:ext cx="241"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Semibold"/>
                  <a:ea typeface="+mn-ea"/>
                  <a:cs typeface="+mn-cs"/>
                </a:endParaRPr>
              </a:p>
            </p:txBody>
          </p:sp>
          <p:sp>
            <p:nvSpPr>
              <p:cNvPr id="70" name="Oval 163">
                <a:extLst>
                  <a:ext uri="{FF2B5EF4-FFF2-40B4-BE49-F238E27FC236}">
                    <a16:creationId xmlns:a16="http://schemas.microsoft.com/office/drawing/2014/main" id="{FCB2EF87-0316-40ED-2746-FAD7937AF925}"/>
                  </a:ext>
                </a:extLst>
              </p:cNvPr>
              <p:cNvSpPr>
                <a:spLocks noChangeArrowheads="1"/>
              </p:cNvSpPr>
              <p:nvPr/>
            </p:nvSpPr>
            <p:spPr bwMode="auto">
              <a:xfrm>
                <a:off x="2863" y="3109"/>
                <a:ext cx="167" cy="167"/>
              </a:xfrm>
              <a:prstGeom prst="ellipse">
                <a:avLst/>
              </a:prstGeom>
              <a:solidFill>
                <a:srgbClr val="00E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1" name="Freeform 164">
                <a:extLst>
                  <a:ext uri="{FF2B5EF4-FFF2-40B4-BE49-F238E27FC236}">
                    <a16:creationId xmlns:a16="http://schemas.microsoft.com/office/drawing/2014/main" id="{6D7A4221-FECE-D97B-67D5-290EA45AF532}"/>
                  </a:ext>
                </a:extLst>
              </p:cNvPr>
              <p:cNvSpPr>
                <a:spLocks noEditPoints="1"/>
              </p:cNvSpPr>
              <p:nvPr/>
            </p:nvSpPr>
            <p:spPr bwMode="auto">
              <a:xfrm>
                <a:off x="2826" y="3072"/>
                <a:ext cx="241" cy="241"/>
              </a:xfrm>
              <a:custGeom>
                <a:avLst/>
                <a:gdLst>
                  <a:gd name="T0" fmla="*/ 155 w 174"/>
                  <a:gd name="T1" fmla="*/ 78 h 174"/>
                  <a:gd name="T2" fmla="*/ 141 w 174"/>
                  <a:gd name="T3" fmla="*/ 45 h 174"/>
                  <a:gd name="T4" fmla="*/ 155 w 174"/>
                  <a:gd name="T5" fmla="*/ 32 h 174"/>
                  <a:gd name="T6" fmla="*/ 142 w 174"/>
                  <a:gd name="T7" fmla="*/ 19 h 174"/>
                  <a:gd name="T8" fmla="*/ 129 w 174"/>
                  <a:gd name="T9" fmla="*/ 33 h 174"/>
                  <a:gd name="T10" fmla="*/ 96 w 174"/>
                  <a:gd name="T11" fmla="*/ 19 h 174"/>
                  <a:gd name="T12" fmla="*/ 96 w 174"/>
                  <a:gd name="T13" fmla="*/ 0 h 174"/>
                  <a:gd name="T14" fmla="*/ 78 w 174"/>
                  <a:gd name="T15" fmla="*/ 0 h 174"/>
                  <a:gd name="T16" fmla="*/ 78 w 174"/>
                  <a:gd name="T17" fmla="*/ 19 h 174"/>
                  <a:gd name="T18" fmla="*/ 45 w 174"/>
                  <a:gd name="T19" fmla="*/ 33 h 174"/>
                  <a:gd name="T20" fmla="*/ 32 w 174"/>
                  <a:gd name="T21" fmla="*/ 19 h 174"/>
                  <a:gd name="T22" fmla="*/ 19 w 174"/>
                  <a:gd name="T23" fmla="*/ 32 h 174"/>
                  <a:gd name="T24" fmla="*/ 33 w 174"/>
                  <a:gd name="T25" fmla="*/ 45 h 174"/>
                  <a:gd name="T26" fmla="*/ 19 w 174"/>
                  <a:gd name="T27" fmla="*/ 78 h 174"/>
                  <a:gd name="T28" fmla="*/ 0 w 174"/>
                  <a:gd name="T29" fmla="*/ 78 h 174"/>
                  <a:gd name="T30" fmla="*/ 0 w 174"/>
                  <a:gd name="T31" fmla="*/ 96 h 174"/>
                  <a:gd name="T32" fmla="*/ 19 w 174"/>
                  <a:gd name="T33" fmla="*/ 96 h 174"/>
                  <a:gd name="T34" fmla="*/ 33 w 174"/>
                  <a:gd name="T35" fmla="*/ 129 h 174"/>
                  <a:gd name="T36" fmla="*/ 19 w 174"/>
                  <a:gd name="T37" fmla="*/ 142 h 174"/>
                  <a:gd name="T38" fmla="*/ 32 w 174"/>
                  <a:gd name="T39" fmla="*/ 155 h 174"/>
                  <a:gd name="T40" fmla="*/ 45 w 174"/>
                  <a:gd name="T41" fmla="*/ 141 h 174"/>
                  <a:gd name="T42" fmla="*/ 78 w 174"/>
                  <a:gd name="T43" fmla="*/ 155 h 174"/>
                  <a:gd name="T44" fmla="*/ 78 w 174"/>
                  <a:gd name="T45" fmla="*/ 174 h 174"/>
                  <a:gd name="T46" fmla="*/ 96 w 174"/>
                  <a:gd name="T47" fmla="*/ 174 h 174"/>
                  <a:gd name="T48" fmla="*/ 96 w 174"/>
                  <a:gd name="T49" fmla="*/ 155 h 174"/>
                  <a:gd name="T50" fmla="*/ 129 w 174"/>
                  <a:gd name="T51" fmla="*/ 141 h 174"/>
                  <a:gd name="T52" fmla="*/ 142 w 174"/>
                  <a:gd name="T53" fmla="*/ 155 h 174"/>
                  <a:gd name="T54" fmla="*/ 155 w 174"/>
                  <a:gd name="T55" fmla="*/ 142 h 174"/>
                  <a:gd name="T56" fmla="*/ 141 w 174"/>
                  <a:gd name="T57" fmla="*/ 129 h 174"/>
                  <a:gd name="T58" fmla="*/ 155 w 174"/>
                  <a:gd name="T59" fmla="*/ 96 h 174"/>
                  <a:gd name="T60" fmla="*/ 174 w 174"/>
                  <a:gd name="T61" fmla="*/ 96 h 174"/>
                  <a:gd name="T62" fmla="*/ 174 w 174"/>
                  <a:gd name="T63" fmla="*/ 78 h 174"/>
                  <a:gd name="T64" fmla="*/ 155 w 174"/>
                  <a:gd name="T65" fmla="*/ 78 h 174"/>
                  <a:gd name="T66" fmla="*/ 139 w 174"/>
                  <a:gd name="T67" fmla="*/ 103 h 174"/>
                  <a:gd name="T68" fmla="*/ 117 w 174"/>
                  <a:gd name="T69" fmla="*/ 132 h 174"/>
                  <a:gd name="T70" fmla="*/ 82 w 174"/>
                  <a:gd name="T71" fmla="*/ 141 h 174"/>
                  <a:gd name="T72" fmla="*/ 49 w 174"/>
                  <a:gd name="T73" fmla="*/ 125 h 174"/>
                  <a:gd name="T74" fmla="*/ 37 w 174"/>
                  <a:gd name="T75" fmla="*/ 107 h 174"/>
                  <a:gd name="T76" fmla="*/ 33 w 174"/>
                  <a:gd name="T77" fmla="*/ 87 h 174"/>
                  <a:gd name="T78" fmla="*/ 46 w 174"/>
                  <a:gd name="T79" fmla="*/ 52 h 174"/>
                  <a:gd name="T80" fmla="*/ 77 w 174"/>
                  <a:gd name="T81" fmla="*/ 33 h 174"/>
                  <a:gd name="T82" fmla="*/ 113 w 174"/>
                  <a:gd name="T83" fmla="*/ 39 h 174"/>
                  <a:gd name="T84" fmla="*/ 137 w 174"/>
                  <a:gd name="T85" fmla="*/ 65 h 174"/>
                  <a:gd name="T86" fmla="*/ 139 w 174"/>
                  <a:gd name="T87" fmla="*/ 10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4" h="174">
                    <a:moveTo>
                      <a:pt x="155" y="78"/>
                    </a:moveTo>
                    <a:cubicBezTo>
                      <a:pt x="153" y="66"/>
                      <a:pt x="149" y="55"/>
                      <a:pt x="141" y="45"/>
                    </a:cubicBezTo>
                    <a:cubicBezTo>
                      <a:pt x="155" y="32"/>
                      <a:pt x="155" y="32"/>
                      <a:pt x="155" y="32"/>
                    </a:cubicBezTo>
                    <a:cubicBezTo>
                      <a:pt x="142" y="19"/>
                      <a:pt x="142" y="19"/>
                      <a:pt x="142" y="19"/>
                    </a:cubicBezTo>
                    <a:cubicBezTo>
                      <a:pt x="129" y="33"/>
                      <a:pt x="129" y="33"/>
                      <a:pt x="129" y="33"/>
                    </a:cubicBezTo>
                    <a:cubicBezTo>
                      <a:pt x="119" y="25"/>
                      <a:pt x="108" y="21"/>
                      <a:pt x="96" y="19"/>
                    </a:cubicBezTo>
                    <a:cubicBezTo>
                      <a:pt x="96" y="0"/>
                      <a:pt x="96" y="0"/>
                      <a:pt x="96" y="0"/>
                    </a:cubicBezTo>
                    <a:cubicBezTo>
                      <a:pt x="78" y="0"/>
                      <a:pt x="78" y="0"/>
                      <a:pt x="78" y="0"/>
                    </a:cubicBezTo>
                    <a:cubicBezTo>
                      <a:pt x="78" y="19"/>
                      <a:pt x="78" y="19"/>
                      <a:pt x="78" y="19"/>
                    </a:cubicBezTo>
                    <a:cubicBezTo>
                      <a:pt x="66" y="21"/>
                      <a:pt x="55" y="25"/>
                      <a:pt x="45" y="33"/>
                    </a:cubicBezTo>
                    <a:cubicBezTo>
                      <a:pt x="32" y="19"/>
                      <a:pt x="32" y="19"/>
                      <a:pt x="32" y="19"/>
                    </a:cubicBezTo>
                    <a:cubicBezTo>
                      <a:pt x="19" y="32"/>
                      <a:pt x="19" y="32"/>
                      <a:pt x="19" y="32"/>
                    </a:cubicBezTo>
                    <a:cubicBezTo>
                      <a:pt x="33" y="45"/>
                      <a:pt x="33" y="45"/>
                      <a:pt x="33" y="45"/>
                    </a:cubicBezTo>
                    <a:cubicBezTo>
                      <a:pt x="25" y="55"/>
                      <a:pt x="21" y="66"/>
                      <a:pt x="19" y="78"/>
                    </a:cubicBezTo>
                    <a:cubicBezTo>
                      <a:pt x="0" y="78"/>
                      <a:pt x="0" y="78"/>
                      <a:pt x="0" y="78"/>
                    </a:cubicBezTo>
                    <a:cubicBezTo>
                      <a:pt x="0" y="96"/>
                      <a:pt x="0" y="96"/>
                      <a:pt x="0" y="96"/>
                    </a:cubicBezTo>
                    <a:cubicBezTo>
                      <a:pt x="19" y="96"/>
                      <a:pt x="19" y="96"/>
                      <a:pt x="19" y="96"/>
                    </a:cubicBezTo>
                    <a:cubicBezTo>
                      <a:pt x="21" y="108"/>
                      <a:pt x="25" y="119"/>
                      <a:pt x="33" y="129"/>
                    </a:cubicBezTo>
                    <a:cubicBezTo>
                      <a:pt x="19" y="142"/>
                      <a:pt x="19" y="142"/>
                      <a:pt x="19" y="142"/>
                    </a:cubicBezTo>
                    <a:cubicBezTo>
                      <a:pt x="32" y="155"/>
                      <a:pt x="32" y="155"/>
                      <a:pt x="32" y="155"/>
                    </a:cubicBezTo>
                    <a:cubicBezTo>
                      <a:pt x="45" y="141"/>
                      <a:pt x="45" y="141"/>
                      <a:pt x="45" y="141"/>
                    </a:cubicBezTo>
                    <a:cubicBezTo>
                      <a:pt x="55" y="149"/>
                      <a:pt x="66" y="153"/>
                      <a:pt x="78" y="155"/>
                    </a:cubicBezTo>
                    <a:cubicBezTo>
                      <a:pt x="78" y="174"/>
                      <a:pt x="78" y="174"/>
                      <a:pt x="78" y="174"/>
                    </a:cubicBezTo>
                    <a:cubicBezTo>
                      <a:pt x="96" y="174"/>
                      <a:pt x="96" y="174"/>
                      <a:pt x="96" y="174"/>
                    </a:cubicBezTo>
                    <a:cubicBezTo>
                      <a:pt x="96" y="155"/>
                      <a:pt x="96" y="155"/>
                      <a:pt x="96" y="155"/>
                    </a:cubicBezTo>
                    <a:cubicBezTo>
                      <a:pt x="108" y="153"/>
                      <a:pt x="119" y="149"/>
                      <a:pt x="129" y="141"/>
                    </a:cubicBezTo>
                    <a:cubicBezTo>
                      <a:pt x="142" y="155"/>
                      <a:pt x="142" y="155"/>
                      <a:pt x="142" y="155"/>
                    </a:cubicBezTo>
                    <a:cubicBezTo>
                      <a:pt x="155" y="142"/>
                      <a:pt x="155" y="142"/>
                      <a:pt x="155" y="142"/>
                    </a:cubicBezTo>
                    <a:cubicBezTo>
                      <a:pt x="141" y="129"/>
                      <a:pt x="141" y="129"/>
                      <a:pt x="141" y="129"/>
                    </a:cubicBezTo>
                    <a:cubicBezTo>
                      <a:pt x="149" y="119"/>
                      <a:pt x="153" y="108"/>
                      <a:pt x="155" y="96"/>
                    </a:cubicBezTo>
                    <a:cubicBezTo>
                      <a:pt x="174" y="96"/>
                      <a:pt x="174" y="96"/>
                      <a:pt x="174" y="96"/>
                    </a:cubicBezTo>
                    <a:cubicBezTo>
                      <a:pt x="174" y="78"/>
                      <a:pt x="174" y="78"/>
                      <a:pt x="174" y="78"/>
                    </a:cubicBezTo>
                    <a:lnTo>
                      <a:pt x="155" y="78"/>
                    </a:lnTo>
                    <a:close/>
                    <a:moveTo>
                      <a:pt x="139" y="103"/>
                    </a:moveTo>
                    <a:cubicBezTo>
                      <a:pt x="135" y="115"/>
                      <a:pt x="127" y="125"/>
                      <a:pt x="117" y="132"/>
                    </a:cubicBezTo>
                    <a:cubicBezTo>
                      <a:pt x="107" y="139"/>
                      <a:pt x="94" y="142"/>
                      <a:pt x="82" y="141"/>
                    </a:cubicBezTo>
                    <a:cubicBezTo>
                      <a:pt x="69" y="139"/>
                      <a:pt x="58" y="134"/>
                      <a:pt x="49" y="125"/>
                    </a:cubicBezTo>
                    <a:cubicBezTo>
                      <a:pt x="44" y="120"/>
                      <a:pt x="40" y="114"/>
                      <a:pt x="37" y="107"/>
                    </a:cubicBezTo>
                    <a:cubicBezTo>
                      <a:pt x="35" y="101"/>
                      <a:pt x="33" y="94"/>
                      <a:pt x="33" y="87"/>
                    </a:cubicBezTo>
                    <a:cubicBezTo>
                      <a:pt x="33" y="74"/>
                      <a:pt x="38" y="62"/>
                      <a:pt x="46" y="52"/>
                    </a:cubicBezTo>
                    <a:cubicBezTo>
                      <a:pt x="54" y="43"/>
                      <a:pt x="65" y="36"/>
                      <a:pt x="77" y="33"/>
                    </a:cubicBezTo>
                    <a:cubicBezTo>
                      <a:pt x="89" y="31"/>
                      <a:pt x="102" y="33"/>
                      <a:pt x="113" y="39"/>
                    </a:cubicBezTo>
                    <a:cubicBezTo>
                      <a:pt x="124" y="45"/>
                      <a:pt x="133" y="54"/>
                      <a:pt x="137" y="65"/>
                    </a:cubicBezTo>
                    <a:cubicBezTo>
                      <a:pt x="142" y="78"/>
                      <a:pt x="142" y="91"/>
                      <a:pt x="139" y="103"/>
                    </a:cubicBezTo>
                    <a:close/>
                  </a:path>
                </a:pathLst>
              </a:custGeom>
              <a:solidFill>
                <a:srgbClr val="009A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1" name="Freeform 165">
                <a:extLst>
                  <a:ext uri="{FF2B5EF4-FFF2-40B4-BE49-F238E27FC236}">
                    <a16:creationId xmlns:a16="http://schemas.microsoft.com/office/drawing/2014/main" id="{EDB8208D-A795-7A67-A9C5-8D5E575C0EB2}"/>
                  </a:ext>
                </a:extLst>
              </p:cNvPr>
              <p:cNvSpPr>
                <a:spLocks/>
              </p:cNvSpPr>
              <p:nvPr/>
            </p:nvSpPr>
            <p:spPr bwMode="auto">
              <a:xfrm>
                <a:off x="2897" y="3152"/>
                <a:ext cx="99" cy="78"/>
              </a:xfrm>
              <a:custGeom>
                <a:avLst/>
                <a:gdLst>
                  <a:gd name="T0" fmla="*/ 88 w 99"/>
                  <a:gd name="T1" fmla="*/ 0 h 78"/>
                  <a:gd name="T2" fmla="*/ 33 w 99"/>
                  <a:gd name="T3" fmla="*/ 54 h 78"/>
                  <a:gd name="T4" fmla="*/ 11 w 99"/>
                  <a:gd name="T5" fmla="*/ 32 h 78"/>
                  <a:gd name="T6" fmla="*/ 0 w 99"/>
                  <a:gd name="T7" fmla="*/ 43 h 78"/>
                  <a:gd name="T8" fmla="*/ 33 w 99"/>
                  <a:gd name="T9" fmla="*/ 78 h 78"/>
                  <a:gd name="T10" fmla="*/ 99 w 99"/>
                  <a:gd name="T11" fmla="*/ 11 h 78"/>
                  <a:gd name="T12" fmla="*/ 88 w 99"/>
                  <a:gd name="T13" fmla="*/ 0 h 78"/>
                </a:gdLst>
                <a:ahLst/>
                <a:cxnLst>
                  <a:cxn ang="0">
                    <a:pos x="T0" y="T1"/>
                  </a:cxn>
                  <a:cxn ang="0">
                    <a:pos x="T2" y="T3"/>
                  </a:cxn>
                  <a:cxn ang="0">
                    <a:pos x="T4" y="T5"/>
                  </a:cxn>
                  <a:cxn ang="0">
                    <a:pos x="T6" y="T7"/>
                  </a:cxn>
                  <a:cxn ang="0">
                    <a:pos x="T8" y="T9"/>
                  </a:cxn>
                  <a:cxn ang="0">
                    <a:pos x="T10" y="T11"/>
                  </a:cxn>
                  <a:cxn ang="0">
                    <a:pos x="T12" y="T13"/>
                  </a:cxn>
                </a:cxnLst>
                <a:rect l="0" t="0" r="r" b="b"/>
                <a:pathLst>
                  <a:path w="99" h="78">
                    <a:moveTo>
                      <a:pt x="88" y="0"/>
                    </a:moveTo>
                    <a:lnTo>
                      <a:pt x="33" y="54"/>
                    </a:lnTo>
                    <a:lnTo>
                      <a:pt x="11" y="32"/>
                    </a:lnTo>
                    <a:lnTo>
                      <a:pt x="0" y="43"/>
                    </a:lnTo>
                    <a:lnTo>
                      <a:pt x="33" y="78"/>
                    </a:lnTo>
                    <a:lnTo>
                      <a:pt x="99" y="11"/>
                    </a:lnTo>
                    <a:lnTo>
                      <a:pt x="88" y="0"/>
                    </a:lnTo>
                    <a:close/>
                  </a:path>
                </a:pathLst>
              </a:custGeom>
              <a:solidFill>
                <a:srgbClr val="009A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sp>
        <p:nvSpPr>
          <p:cNvPr id="127" name="Rectangle 126">
            <a:extLst>
              <a:ext uri="{FF2B5EF4-FFF2-40B4-BE49-F238E27FC236}">
                <a16:creationId xmlns:a16="http://schemas.microsoft.com/office/drawing/2014/main" id="{BBA4D78A-B90B-BBA7-E049-D730BF54A291}"/>
              </a:ext>
            </a:extLst>
          </p:cNvPr>
          <p:cNvSpPr/>
          <p:nvPr/>
        </p:nvSpPr>
        <p:spPr bwMode="auto">
          <a:xfrm>
            <a:off x="1277332" y="2812525"/>
            <a:ext cx="2049140" cy="57214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445E"/>
                </a:solidFill>
                <a:effectLst/>
                <a:uLnTx/>
                <a:uFillTx/>
                <a:latin typeface="Segoe UI Semibold"/>
                <a:ea typeface="Segoe UI" pitchFamily="34" charset="0"/>
                <a:cs typeface="Segoe UI"/>
              </a:rPr>
              <a:t>Unify data </a:t>
            </a:r>
            <a:br>
              <a:rPr kumimoji="0" lang="en-US" sz="1400" b="0" i="0" u="none" strike="noStrike" kern="1200" cap="none" spc="0" normalizeH="0" baseline="0" noProof="0">
                <a:ln>
                  <a:noFill/>
                </a:ln>
                <a:solidFill>
                  <a:srgbClr val="00445E"/>
                </a:solidFill>
                <a:effectLst/>
                <a:uLnTx/>
                <a:uFillTx/>
                <a:latin typeface="Segoe UI Semibold"/>
                <a:ea typeface="Segoe UI" pitchFamily="34" charset="0"/>
                <a:cs typeface="Segoe UI"/>
              </a:rPr>
            </a:br>
            <a:r>
              <a:rPr kumimoji="0" lang="en-US" sz="1400" b="0" i="0" u="none" strike="noStrike" kern="1200" cap="none" spc="0" normalizeH="0" baseline="0" noProof="0">
                <a:ln>
                  <a:noFill/>
                </a:ln>
                <a:solidFill>
                  <a:srgbClr val="00445E"/>
                </a:solidFill>
                <a:effectLst/>
                <a:uLnTx/>
                <a:uFillTx/>
                <a:latin typeface="Segoe UI Semibold"/>
                <a:ea typeface="Segoe UI" pitchFamily="34" charset="0"/>
                <a:cs typeface="Segoe UI"/>
              </a:rPr>
              <a:t>intelligence</a:t>
            </a:r>
            <a:endParaRPr kumimoji="0" lang="en-US" sz="1400" b="0" i="0" u="none" strike="noStrike" kern="1200" cap="none" spc="0" normalizeH="0" baseline="0" noProof="0">
              <a:ln>
                <a:noFill/>
              </a:ln>
              <a:solidFill>
                <a:srgbClr val="00445E"/>
              </a:solidFill>
              <a:effectLst/>
              <a:uLnTx/>
              <a:uFillTx/>
              <a:latin typeface="Segoe UI"/>
              <a:ea typeface="Segoe UI" pitchFamily="34" charset="0"/>
              <a:cs typeface="Segoe UI"/>
            </a:endParaRPr>
          </a:p>
        </p:txBody>
      </p:sp>
      <p:pic>
        <p:nvPicPr>
          <p:cNvPr id="170" name="Picture 169" descr="Abstract 3D render of an organic Geometric Background">
            <a:extLst>
              <a:ext uri="{FF2B5EF4-FFF2-40B4-BE49-F238E27FC236}">
                <a16:creationId xmlns:a16="http://schemas.microsoft.com/office/drawing/2014/main" id="{93886FE3-F27C-8FB6-4EC9-31929C84C45E}"/>
              </a:ext>
            </a:extLst>
          </p:cNvPr>
          <p:cNvPicPr>
            <a:picLocks/>
          </p:cNvPicPr>
          <p:nvPr/>
        </p:nvPicPr>
        <p:blipFill>
          <a:blip r:embed="rId3" cstate="email">
            <a:extLst>
              <a:ext uri="{28A0092B-C50C-407E-A947-70E740481C1C}">
                <a14:useLocalDpi xmlns:a14="http://schemas.microsoft.com/office/drawing/2010/main"/>
              </a:ext>
            </a:extLst>
          </a:blip>
          <a:srcRect t="15171" b="15171"/>
          <a:stretch/>
        </p:blipFill>
        <p:spPr>
          <a:xfrm>
            <a:off x="588263" y="3633345"/>
            <a:ext cx="2611341" cy="3231911"/>
          </a:xfrm>
          <a:prstGeom prst="rect">
            <a:avLst/>
          </a:prstGeom>
        </p:spPr>
      </p:pic>
      <p:grpSp>
        <p:nvGrpSpPr>
          <p:cNvPr id="242" name="Group 241" descr="Icon of a person in front of a cloud encircled by 5 circles ">
            <a:extLst>
              <a:ext uri="{FF2B5EF4-FFF2-40B4-BE49-F238E27FC236}">
                <a16:creationId xmlns:a16="http://schemas.microsoft.com/office/drawing/2014/main" id="{810E817B-F922-C44B-FAB7-A524448040E8}"/>
              </a:ext>
            </a:extLst>
          </p:cNvPr>
          <p:cNvGrpSpPr/>
          <p:nvPr/>
        </p:nvGrpSpPr>
        <p:grpSpPr>
          <a:xfrm>
            <a:off x="3384855" y="2806822"/>
            <a:ext cx="583548" cy="583548"/>
            <a:chOff x="3387609" y="2806822"/>
            <a:chExt cx="583548" cy="583548"/>
          </a:xfrm>
        </p:grpSpPr>
        <p:grpSp>
          <p:nvGrpSpPr>
            <p:cNvPr id="243" name="Group 242">
              <a:extLst>
                <a:ext uri="{FF2B5EF4-FFF2-40B4-BE49-F238E27FC236}">
                  <a16:creationId xmlns:a16="http://schemas.microsoft.com/office/drawing/2014/main" id="{7C64ECCA-C1EE-46CE-773B-0EE65612C37A}"/>
                </a:ext>
              </a:extLst>
            </p:cNvPr>
            <p:cNvGrpSpPr>
              <a:grpSpLocks/>
            </p:cNvGrpSpPr>
            <p:nvPr/>
          </p:nvGrpSpPr>
          <p:grpSpPr>
            <a:xfrm>
              <a:off x="3387609" y="2806822"/>
              <a:ext cx="583548" cy="583548"/>
              <a:chOff x="2680824" y="2731415"/>
              <a:chExt cx="616038" cy="616038"/>
            </a:xfrm>
          </p:grpSpPr>
          <p:sp>
            <p:nvSpPr>
              <p:cNvPr id="253" name="Oval 252">
                <a:extLst>
                  <a:ext uri="{FF2B5EF4-FFF2-40B4-BE49-F238E27FC236}">
                    <a16:creationId xmlns:a16="http://schemas.microsoft.com/office/drawing/2014/main" id="{E3FDFDC5-2FD4-33EA-008E-53B50A994F9F}"/>
                  </a:ext>
                </a:extLst>
              </p:cNvPr>
              <p:cNvSpPr>
                <a:spLocks/>
              </p:cNvSpPr>
              <p:nvPr/>
            </p:nvSpPr>
            <p:spPr bwMode="auto">
              <a:xfrm>
                <a:off x="2680824" y="2731415"/>
                <a:ext cx="616038" cy="616038"/>
              </a:xfrm>
              <a:prstGeom prst="ellipse">
                <a:avLst/>
              </a:prstGeom>
              <a:solidFill>
                <a:srgbClr val="00445E"/>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54" name="Oval 253">
                <a:extLst>
                  <a:ext uri="{FF2B5EF4-FFF2-40B4-BE49-F238E27FC236}">
                    <a16:creationId xmlns:a16="http://schemas.microsoft.com/office/drawing/2014/main" id="{763DE552-BB1F-ECAB-AE5C-6F5DBAA3CCE3}"/>
                  </a:ext>
                </a:extLst>
              </p:cNvPr>
              <p:cNvSpPr>
                <a:spLocks/>
              </p:cNvSpPr>
              <p:nvPr/>
            </p:nvSpPr>
            <p:spPr bwMode="auto">
              <a:xfrm>
                <a:off x="2697069" y="2747660"/>
                <a:ext cx="583548" cy="583548"/>
              </a:xfrm>
              <a:prstGeom prst="ellipse">
                <a:avLst/>
              </a:prstGeom>
              <a:solidFill>
                <a:srgbClr val="00445E"/>
              </a:solidFill>
              <a:ln w="12700" cap="flat" cmpd="sng" algn="ctr">
                <a:solidFill>
                  <a:srgbClr val="00EAEA"/>
                </a:solid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44" name="Group 243">
              <a:extLst>
                <a:ext uri="{FF2B5EF4-FFF2-40B4-BE49-F238E27FC236}">
                  <a16:creationId xmlns:a16="http://schemas.microsoft.com/office/drawing/2014/main" id="{265AC013-7B24-6CC3-E578-3F3F370D7485}"/>
                </a:ext>
              </a:extLst>
            </p:cNvPr>
            <p:cNvGrpSpPr/>
            <p:nvPr/>
          </p:nvGrpSpPr>
          <p:grpSpPr>
            <a:xfrm>
              <a:off x="3480529" y="2918020"/>
              <a:ext cx="397705" cy="294272"/>
              <a:chOff x="6152729" y="4859061"/>
              <a:chExt cx="1172912" cy="867865"/>
            </a:xfrm>
          </p:grpSpPr>
          <p:sp>
            <p:nvSpPr>
              <p:cNvPr id="245" name="Freeform: Shape 128">
                <a:extLst>
                  <a:ext uri="{FF2B5EF4-FFF2-40B4-BE49-F238E27FC236}">
                    <a16:creationId xmlns:a16="http://schemas.microsoft.com/office/drawing/2014/main" id="{91338ECC-242B-ABF3-A345-3EAE8BC6BA6D}"/>
                  </a:ext>
                </a:extLst>
              </p:cNvPr>
              <p:cNvSpPr/>
              <p:nvPr/>
            </p:nvSpPr>
            <p:spPr>
              <a:xfrm>
                <a:off x="6152729" y="5046482"/>
                <a:ext cx="1172912" cy="680444"/>
              </a:xfrm>
              <a:custGeom>
                <a:avLst/>
                <a:gdLst>
                  <a:gd name="connsiteX0" fmla="*/ 1166921 w 1172912"/>
                  <a:gd name="connsiteY0" fmla="*/ 473048 h 680444"/>
                  <a:gd name="connsiteX1" fmla="*/ 1168367 w 1172912"/>
                  <a:gd name="connsiteY1" fmla="*/ 465405 h 680444"/>
                  <a:gd name="connsiteX2" fmla="*/ 1172913 w 1172912"/>
                  <a:gd name="connsiteY2" fmla="*/ 415621 h 680444"/>
                  <a:gd name="connsiteX3" fmla="*/ 908614 w 1172912"/>
                  <a:gd name="connsiteY3" fmla="*/ 151004 h 680444"/>
                  <a:gd name="connsiteX4" fmla="*/ 849514 w 1172912"/>
                  <a:gd name="connsiteY4" fmla="*/ 158027 h 680444"/>
                  <a:gd name="connsiteX5" fmla="*/ 562073 w 1172912"/>
                  <a:gd name="connsiteY5" fmla="*/ 0 h 680444"/>
                  <a:gd name="connsiteX6" fmla="*/ 221936 w 1172912"/>
                  <a:gd name="connsiteY6" fmla="*/ 340223 h 680444"/>
                  <a:gd name="connsiteX7" fmla="*/ 222349 w 1172912"/>
                  <a:gd name="connsiteY7" fmla="*/ 354064 h 680444"/>
                  <a:gd name="connsiteX8" fmla="*/ 167382 w 1172912"/>
                  <a:gd name="connsiteY8" fmla="*/ 345181 h 680444"/>
                  <a:gd name="connsiteX9" fmla="*/ 0 w 1172912"/>
                  <a:gd name="connsiteY9" fmla="*/ 512502 h 680444"/>
                  <a:gd name="connsiteX10" fmla="*/ 150644 w 1172912"/>
                  <a:gd name="connsiteY10" fmla="*/ 678998 h 680444"/>
                  <a:gd name="connsiteX11" fmla="*/ 907994 w 1172912"/>
                  <a:gd name="connsiteY11" fmla="*/ 680444 h 680444"/>
                  <a:gd name="connsiteX12" fmla="*/ 1139437 w 1172912"/>
                  <a:gd name="connsiteY12" fmla="*/ 544934 h 680444"/>
                  <a:gd name="connsiteX13" fmla="*/ 1143363 w 1172912"/>
                  <a:gd name="connsiteY13" fmla="*/ 537911 h 680444"/>
                  <a:gd name="connsiteX14" fmla="*/ 1166921 w 1172912"/>
                  <a:gd name="connsiteY14" fmla="*/ 473048 h 68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2912" h="680444">
                    <a:moveTo>
                      <a:pt x="1166921" y="473048"/>
                    </a:moveTo>
                    <a:cubicBezTo>
                      <a:pt x="1167333" y="470362"/>
                      <a:pt x="1168161" y="467676"/>
                      <a:pt x="1168367" y="465405"/>
                    </a:cubicBezTo>
                    <a:cubicBezTo>
                      <a:pt x="1171467" y="449085"/>
                      <a:pt x="1172913" y="432559"/>
                      <a:pt x="1172913" y="415621"/>
                    </a:cubicBezTo>
                    <a:cubicBezTo>
                      <a:pt x="1172913" y="269574"/>
                      <a:pt x="1054713" y="151004"/>
                      <a:pt x="908614" y="151004"/>
                    </a:cubicBezTo>
                    <a:cubicBezTo>
                      <a:pt x="888157" y="151004"/>
                      <a:pt x="868527" y="153276"/>
                      <a:pt x="849514" y="158027"/>
                    </a:cubicBezTo>
                    <a:cubicBezTo>
                      <a:pt x="788762" y="62592"/>
                      <a:pt x="682959" y="0"/>
                      <a:pt x="562073" y="0"/>
                    </a:cubicBezTo>
                    <a:cubicBezTo>
                      <a:pt x="374233" y="0"/>
                      <a:pt x="221936" y="152242"/>
                      <a:pt x="221936" y="340223"/>
                    </a:cubicBezTo>
                    <a:cubicBezTo>
                      <a:pt x="221936" y="344767"/>
                      <a:pt x="221936" y="349518"/>
                      <a:pt x="222349" y="354064"/>
                    </a:cubicBezTo>
                    <a:cubicBezTo>
                      <a:pt x="205404" y="348278"/>
                      <a:pt x="186806" y="345181"/>
                      <a:pt x="167382" y="345181"/>
                    </a:cubicBezTo>
                    <a:cubicBezTo>
                      <a:pt x="75012" y="345181"/>
                      <a:pt x="0" y="420165"/>
                      <a:pt x="0" y="512502"/>
                    </a:cubicBezTo>
                    <a:cubicBezTo>
                      <a:pt x="0" y="599469"/>
                      <a:pt x="66539" y="670530"/>
                      <a:pt x="150644" y="678998"/>
                    </a:cubicBezTo>
                    <a:lnTo>
                      <a:pt x="907994" y="680444"/>
                    </a:lnTo>
                    <a:cubicBezTo>
                      <a:pt x="1007392" y="680444"/>
                      <a:pt x="1093768" y="625495"/>
                      <a:pt x="1139437" y="544934"/>
                    </a:cubicBezTo>
                    <a:cubicBezTo>
                      <a:pt x="1140677" y="542663"/>
                      <a:pt x="1142123" y="540389"/>
                      <a:pt x="1143363" y="537911"/>
                    </a:cubicBezTo>
                    <a:cubicBezTo>
                      <a:pt x="1150597" y="523243"/>
                      <a:pt x="1160722" y="501348"/>
                      <a:pt x="1166921" y="473048"/>
                    </a:cubicBezTo>
                    <a:close/>
                  </a:path>
                </a:pathLst>
              </a:custGeom>
              <a:solidFill>
                <a:srgbClr val="00EAEA"/>
              </a:solidFill>
              <a:ln w="244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Semibold"/>
                  <a:ea typeface="+mn-ea"/>
                  <a:cs typeface="+mn-cs"/>
                </a:endParaRPr>
              </a:p>
            </p:txBody>
          </p:sp>
          <p:sp>
            <p:nvSpPr>
              <p:cNvPr id="246" name="Freeform: Shape 129">
                <a:extLst>
                  <a:ext uri="{FF2B5EF4-FFF2-40B4-BE49-F238E27FC236}">
                    <a16:creationId xmlns:a16="http://schemas.microsoft.com/office/drawing/2014/main" id="{A0C93002-E17D-EA34-BA95-39AB96DFF0F6}"/>
                  </a:ext>
                </a:extLst>
              </p:cNvPr>
              <p:cNvSpPr/>
              <p:nvPr/>
            </p:nvSpPr>
            <p:spPr>
              <a:xfrm>
                <a:off x="6522404" y="5443723"/>
                <a:ext cx="434365" cy="217107"/>
              </a:xfrm>
              <a:custGeom>
                <a:avLst/>
                <a:gdLst>
                  <a:gd name="connsiteX0" fmla="*/ 0 w 434365"/>
                  <a:gd name="connsiteY0" fmla="*/ 217108 h 217107"/>
                  <a:gd name="connsiteX1" fmla="*/ 217182 w 434365"/>
                  <a:gd name="connsiteY1" fmla="*/ 0 h 217107"/>
                  <a:gd name="connsiteX2" fmla="*/ 434366 w 434365"/>
                  <a:gd name="connsiteY2" fmla="*/ 217108 h 217107"/>
                  <a:gd name="connsiteX3" fmla="*/ 0 w 434365"/>
                  <a:gd name="connsiteY3" fmla="*/ 217108 h 217107"/>
                </a:gdLst>
                <a:ahLst/>
                <a:cxnLst>
                  <a:cxn ang="0">
                    <a:pos x="connsiteX0" y="connsiteY0"/>
                  </a:cxn>
                  <a:cxn ang="0">
                    <a:pos x="connsiteX1" y="connsiteY1"/>
                  </a:cxn>
                  <a:cxn ang="0">
                    <a:pos x="connsiteX2" y="connsiteY2"/>
                  </a:cxn>
                  <a:cxn ang="0">
                    <a:pos x="connsiteX3" y="connsiteY3"/>
                  </a:cxn>
                </a:cxnLst>
                <a:rect l="l" t="t" r="r" b="b"/>
                <a:pathLst>
                  <a:path w="434365" h="217107">
                    <a:moveTo>
                      <a:pt x="0" y="217108"/>
                    </a:moveTo>
                    <a:cubicBezTo>
                      <a:pt x="0" y="97089"/>
                      <a:pt x="97121" y="0"/>
                      <a:pt x="217182" y="0"/>
                    </a:cubicBezTo>
                    <a:cubicBezTo>
                      <a:pt x="337244" y="0"/>
                      <a:pt x="434366" y="97089"/>
                      <a:pt x="434366" y="217108"/>
                    </a:cubicBezTo>
                    <a:lnTo>
                      <a:pt x="0" y="217108"/>
                    </a:lnTo>
                    <a:close/>
                  </a:path>
                </a:pathLst>
              </a:custGeom>
              <a:solidFill>
                <a:srgbClr val="009ABA"/>
              </a:solidFill>
              <a:ln w="244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Semibold"/>
                  <a:ea typeface="+mn-ea"/>
                  <a:cs typeface="+mn-cs"/>
                </a:endParaRPr>
              </a:p>
            </p:txBody>
          </p:sp>
          <p:sp>
            <p:nvSpPr>
              <p:cNvPr id="247" name="Freeform: Shape 130">
                <a:extLst>
                  <a:ext uri="{FF2B5EF4-FFF2-40B4-BE49-F238E27FC236}">
                    <a16:creationId xmlns:a16="http://schemas.microsoft.com/office/drawing/2014/main" id="{2E4A865A-69DF-A75F-8739-A5CAF62B0720}"/>
                  </a:ext>
                </a:extLst>
              </p:cNvPr>
              <p:cNvSpPr/>
              <p:nvPr/>
            </p:nvSpPr>
            <p:spPr>
              <a:xfrm>
                <a:off x="6617048" y="5163165"/>
                <a:ext cx="246319" cy="246233"/>
              </a:xfrm>
              <a:custGeom>
                <a:avLst/>
                <a:gdLst>
                  <a:gd name="connsiteX0" fmla="*/ 246320 w 246319"/>
                  <a:gd name="connsiteY0" fmla="*/ 123116 h 246233"/>
                  <a:gd name="connsiteX1" fmla="*/ 123160 w 246319"/>
                  <a:gd name="connsiteY1" fmla="*/ 246234 h 246233"/>
                  <a:gd name="connsiteX2" fmla="*/ 0 w 246319"/>
                  <a:gd name="connsiteY2" fmla="*/ 123116 h 246233"/>
                  <a:gd name="connsiteX3" fmla="*/ 123160 w 246319"/>
                  <a:gd name="connsiteY3" fmla="*/ 0 h 246233"/>
                  <a:gd name="connsiteX4" fmla="*/ 246320 w 246319"/>
                  <a:gd name="connsiteY4" fmla="*/ 123116 h 246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319" h="246233">
                    <a:moveTo>
                      <a:pt x="246320" y="123116"/>
                    </a:moveTo>
                    <a:cubicBezTo>
                      <a:pt x="246320" y="191079"/>
                      <a:pt x="191146" y="246234"/>
                      <a:pt x="123160" y="246234"/>
                    </a:cubicBezTo>
                    <a:cubicBezTo>
                      <a:pt x="55175" y="246234"/>
                      <a:pt x="0" y="191079"/>
                      <a:pt x="0" y="123116"/>
                    </a:cubicBezTo>
                    <a:cubicBezTo>
                      <a:pt x="0" y="55155"/>
                      <a:pt x="55175" y="0"/>
                      <a:pt x="123160" y="0"/>
                    </a:cubicBezTo>
                    <a:cubicBezTo>
                      <a:pt x="191146" y="0"/>
                      <a:pt x="246320" y="55155"/>
                      <a:pt x="246320" y="123116"/>
                    </a:cubicBezTo>
                    <a:close/>
                  </a:path>
                </a:pathLst>
              </a:custGeom>
              <a:solidFill>
                <a:srgbClr val="009ABA"/>
              </a:solidFill>
              <a:ln w="244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Semibold"/>
                  <a:ea typeface="+mn-ea"/>
                  <a:cs typeface="+mn-cs"/>
                </a:endParaRPr>
              </a:p>
            </p:txBody>
          </p:sp>
          <p:sp>
            <p:nvSpPr>
              <p:cNvPr id="248" name="Freeform: Shape 131">
                <a:extLst>
                  <a:ext uri="{FF2B5EF4-FFF2-40B4-BE49-F238E27FC236}">
                    <a16:creationId xmlns:a16="http://schemas.microsoft.com/office/drawing/2014/main" id="{C9382D22-F3BF-5EB9-1419-4DF60FECFEC1}"/>
                  </a:ext>
                </a:extLst>
              </p:cNvPr>
              <p:cNvSpPr/>
              <p:nvPr/>
            </p:nvSpPr>
            <p:spPr>
              <a:xfrm>
                <a:off x="6676359" y="4859061"/>
                <a:ext cx="123574" cy="123529"/>
              </a:xfrm>
              <a:custGeom>
                <a:avLst/>
                <a:gdLst>
                  <a:gd name="connsiteX0" fmla="*/ 61786 w 123574"/>
                  <a:gd name="connsiteY0" fmla="*/ 123529 h 123529"/>
                  <a:gd name="connsiteX1" fmla="*/ 123574 w 123574"/>
                  <a:gd name="connsiteY1" fmla="*/ 61765 h 123529"/>
                  <a:gd name="connsiteX2" fmla="*/ 61786 w 123574"/>
                  <a:gd name="connsiteY2" fmla="*/ 0 h 123529"/>
                  <a:gd name="connsiteX3" fmla="*/ 0 w 123574"/>
                  <a:gd name="connsiteY3" fmla="*/ 61765 h 123529"/>
                  <a:gd name="connsiteX4" fmla="*/ 61786 w 123574"/>
                  <a:gd name="connsiteY4" fmla="*/ 123529 h 12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4" h="123529">
                    <a:moveTo>
                      <a:pt x="61786" y="123529"/>
                    </a:moveTo>
                    <a:cubicBezTo>
                      <a:pt x="95911" y="123529"/>
                      <a:pt x="123574" y="95876"/>
                      <a:pt x="123574" y="61765"/>
                    </a:cubicBezTo>
                    <a:cubicBezTo>
                      <a:pt x="123574" y="27653"/>
                      <a:pt x="95911" y="0"/>
                      <a:pt x="61786" y="0"/>
                    </a:cubicBezTo>
                    <a:cubicBezTo>
                      <a:pt x="27663" y="0"/>
                      <a:pt x="0" y="27653"/>
                      <a:pt x="0" y="61765"/>
                    </a:cubicBezTo>
                    <a:cubicBezTo>
                      <a:pt x="0" y="95876"/>
                      <a:pt x="27663" y="123529"/>
                      <a:pt x="61786" y="123529"/>
                    </a:cubicBezTo>
                    <a:close/>
                  </a:path>
                </a:pathLst>
              </a:custGeom>
              <a:solidFill>
                <a:srgbClr val="009ABA"/>
              </a:solidFill>
              <a:ln w="244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Semibold"/>
                  <a:ea typeface="+mn-ea"/>
                  <a:cs typeface="+mn-cs"/>
                </a:endParaRPr>
              </a:p>
            </p:txBody>
          </p:sp>
          <p:sp>
            <p:nvSpPr>
              <p:cNvPr id="249" name="Freeform: Shape 132">
                <a:extLst>
                  <a:ext uri="{FF2B5EF4-FFF2-40B4-BE49-F238E27FC236}">
                    <a16:creationId xmlns:a16="http://schemas.microsoft.com/office/drawing/2014/main" id="{B7EDC2B9-D4DC-5753-4F34-88D84B9E6F9F}"/>
                  </a:ext>
                </a:extLst>
              </p:cNvPr>
              <p:cNvSpPr/>
              <p:nvPr/>
            </p:nvSpPr>
            <p:spPr>
              <a:xfrm>
                <a:off x="7142339" y="5602337"/>
                <a:ext cx="123572" cy="123530"/>
              </a:xfrm>
              <a:custGeom>
                <a:avLst/>
                <a:gdLst>
                  <a:gd name="connsiteX0" fmla="*/ 61786 w 123574"/>
                  <a:gd name="connsiteY0" fmla="*/ 123530 h 123529"/>
                  <a:gd name="connsiteX1" fmla="*/ 123574 w 123574"/>
                  <a:gd name="connsiteY1" fmla="*/ 61764 h 123529"/>
                  <a:gd name="connsiteX2" fmla="*/ 61786 w 123574"/>
                  <a:gd name="connsiteY2" fmla="*/ 0 h 123529"/>
                  <a:gd name="connsiteX3" fmla="*/ 0 w 123574"/>
                  <a:gd name="connsiteY3" fmla="*/ 61764 h 123529"/>
                  <a:gd name="connsiteX4" fmla="*/ 61786 w 123574"/>
                  <a:gd name="connsiteY4" fmla="*/ 123530 h 12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4" h="123529">
                    <a:moveTo>
                      <a:pt x="61786" y="123530"/>
                    </a:moveTo>
                    <a:cubicBezTo>
                      <a:pt x="95911" y="123530"/>
                      <a:pt x="123574" y="95876"/>
                      <a:pt x="123574" y="61764"/>
                    </a:cubicBezTo>
                    <a:cubicBezTo>
                      <a:pt x="123574" y="27653"/>
                      <a:pt x="95911" y="0"/>
                      <a:pt x="61786" y="0"/>
                    </a:cubicBezTo>
                    <a:cubicBezTo>
                      <a:pt x="27663" y="0"/>
                      <a:pt x="0" y="27653"/>
                      <a:pt x="0" y="61764"/>
                    </a:cubicBezTo>
                    <a:cubicBezTo>
                      <a:pt x="0" y="95876"/>
                      <a:pt x="27663" y="123530"/>
                      <a:pt x="61786" y="123530"/>
                    </a:cubicBezTo>
                    <a:close/>
                  </a:path>
                </a:pathLst>
              </a:custGeom>
              <a:solidFill>
                <a:srgbClr val="009ABA"/>
              </a:solidFill>
              <a:ln w="244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Semibold"/>
                  <a:ea typeface="+mn-ea"/>
                  <a:cs typeface="+mn-cs"/>
                </a:endParaRPr>
              </a:p>
            </p:txBody>
          </p:sp>
          <p:sp>
            <p:nvSpPr>
              <p:cNvPr id="250" name="Freeform: Shape 133">
                <a:extLst>
                  <a:ext uri="{FF2B5EF4-FFF2-40B4-BE49-F238E27FC236}">
                    <a16:creationId xmlns:a16="http://schemas.microsoft.com/office/drawing/2014/main" id="{35B243E6-294B-E14A-7B90-343709FCCB74}"/>
                  </a:ext>
                </a:extLst>
              </p:cNvPr>
              <p:cNvSpPr/>
              <p:nvPr/>
            </p:nvSpPr>
            <p:spPr>
              <a:xfrm>
                <a:off x="6212854" y="5602333"/>
                <a:ext cx="123573" cy="123529"/>
              </a:xfrm>
              <a:custGeom>
                <a:avLst/>
                <a:gdLst>
                  <a:gd name="connsiteX0" fmla="*/ 61787 w 123573"/>
                  <a:gd name="connsiteY0" fmla="*/ 123530 h 123529"/>
                  <a:gd name="connsiteX1" fmla="*/ 123573 w 123573"/>
                  <a:gd name="connsiteY1" fmla="*/ 61764 h 123529"/>
                  <a:gd name="connsiteX2" fmla="*/ 61787 w 123573"/>
                  <a:gd name="connsiteY2" fmla="*/ 0 h 123529"/>
                  <a:gd name="connsiteX3" fmla="*/ 0 w 123573"/>
                  <a:gd name="connsiteY3" fmla="*/ 61764 h 123529"/>
                  <a:gd name="connsiteX4" fmla="*/ 61787 w 123573"/>
                  <a:gd name="connsiteY4" fmla="*/ 123530 h 12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3" h="123529">
                    <a:moveTo>
                      <a:pt x="61787" y="123530"/>
                    </a:moveTo>
                    <a:cubicBezTo>
                      <a:pt x="95911" y="123530"/>
                      <a:pt x="123573" y="95876"/>
                      <a:pt x="123573" y="61764"/>
                    </a:cubicBezTo>
                    <a:cubicBezTo>
                      <a:pt x="123573" y="27653"/>
                      <a:pt x="95911" y="0"/>
                      <a:pt x="61787" y="0"/>
                    </a:cubicBezTo>
                    <a:cubicBezTo>
                      <a:pt x="27663" y="0"/>
                      <a:pt x="0" y="27653"/>
                      <a:pt x="0" y="61764"/>
                    </a:cubicBezTo>
                    <a:cubicBezTo>
                      <a:pt x="0" y="95876"/>
                      <a:pt x="27663" y="123530"/>
                      <a:pt x="61787" y="123530"/>
                    </a:cubicBezTo>
                    <a:close/>
                  </a:path>
                </a:pathLst>
              </a:custGeom>
              <a:solidFill>
                <a:srgbClr val="009ABA"/>
              </a:solidFill>
              <a:ln w="244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Semibold"/>
                  <a:ea typeface="+mn-ea"/>
                  <a:cs typeface="+mn-cs"/>
                </a:endParaRPr>
              </a:p>
            </p:txBody>
          </p:sp>
          <p:sp>
            <p:nvSpPr>
              <p:cNvPr id="251" name="Freeform: Shape 134">
                <a:extLst>
                  <a:ext uri="{FF2B5EF4-FFF2-40B4-BE49-F238E27FC236}">
                    <a16:creationId xmlns:a16="http://schemas.microsoft.com/office/drawing/2014/main" id="{450E3001-6623-5301-6CB4-B055EF5CE6D4}"/>
                  </a:ext>
                </a:extLst>
              </p:cNvPr>
              <p:cNvSpPr/>
              <p:nvPr/>
            </p:nvSpPr>
            <p:spPr>
              <a:xfrm>
                <a:off x="6212854" y="5168527"/>
                <a:ext cx="123573" cy="123529"/>
              </a:xfrm>
              <a:custGeom>
                <a:avLst/>
                <a:gdLst>
                  <a:gd name="connsiteX0" fmla="*/ 61787 w 123573"/>
                  <a:gd name="connsiteY0" fmla="*/ 123530 h 123529"/>
                  <a:gd name="connsiteX1" fmla="*/ 123573 w 123573"/>
                  <a:gd name="connsiteY1" fmla="*/ 61764 h 123529"/>
                  <a:gd name="connsiteX2" fmla="*/ 61787 w 123573"/>
                  <a:gd name="connsiteY2" fmla="*/ 0 h 123529"/>
                  <a:gd name="connsiteX3" fmla="*/ 0 w 123573"/>
                  <a:gd name="connsiteY3" fmla="*/ 61764 h 123529"/>
                  <a:gd name="connsiteX4" fmla="*/ 61787 w 123573"/>
                  <a:gd name="connsiteY4" fmla="*/ 123530 h 12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3" h="123529">
                    <a:moveTo>
                      <a:pt x="61787" y="123530"/>
                    </a:moveTo>
                    <a:cubicBezTo>
                      <a:pt x="95911" y="123530"/>
                      <a:pt x="123573" y="95876"/>
                      <a:pt x="123573" y="61764"/>
                    </a:cubicBezTo>
                    <a:cubicBezTo>
                      <a:pt x="123573" y="27653"/>
                      <a:pt x="95911" y="0"/>
                      <a:pt x="61787" y="0"/>
                    </a:cubicBezTo>
                    <a:cubicBezTo>
                      <a:pt x="27663" y="0"/>
                      <a:pt x="0" y="27653"/>
                      <a:pt x="0" y="61764"/>
                    </a:cubicBezTo>
                    <a:cubicBezTo>
                      <a:pt x="0" y="95876"/>
                      <a:pt x="27663" y="123530"/>
                      <a:pt x="61787" y="123530"/>
                    </a:cubicBezTo>
                    <a:close/>
                  </a:path>
                </a:pathLst>
              </a:custGeom>
              <a:solidFill>
                <a:srgbClr val="009ABA"/>
              </a:solidFill>
              <a:ln w="244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Semibold"/>
                  <a:ea typeface="+mn-ea"/>
                  <a:cs typeface="+mn-cs"/>
                </a:endParaRPr>
              </a:p>
            </p:txBody>
          </p:sp>
          <p:sp>
            <p:nvSpPr>
              <p:cNvPr id="252" name="Freeform: Shape 135">
                <a:extLst>
                  <a:ext uri="{FF2B5EF4-FFF2-40B4-BE49-F238E27FC236}">
                    <a16:creationId xmlns:a16="http://schemas.microsoft.com/office/drawing/2014/main" id="{A8912088-99C4-0CFC-1A75-B2CBD2E1C6A4}"/>
                  </a:ext>
                </a:extLst>
              </p:cNvPr>
              <p:cNvSpPr/>
              <p:nvPr/>
            </p:nvSpPr>
            <p:spPr>
              <a:xfrm>
                <a:off x="7164039" y="5019081"/>
                <a:ext cx="123574" cy="123529"/>
              </a:xfrm>
              <a:custGeom>
                <a:avLst/>
                <a:gdLst>
                  <a:gd name="connsiteX0" fmla="*/ 61786 w 123574"/>
                  <a:gd name="connsiteY0" fmla="*/ 123529 h 123529"/>
                  <a:gd name="connsiteX1" fmla="*/ 123574 w 123574"/>
                  <a:gd name="connsiteY1" fmla="*/ 61765 h 123529"/>
                  <a:gd name="connsiteX2" fmla="*/ 61786 w 123574"/>
                  <a:gd name="connsiteY2" fmla="*/ 0 h 123529"/>
                  <a:gd name="connsiteX3" fmla="*/ 0 w 123574"/>
                  <a:gd name="connsiteY3" fmla="*/ 61765 h 123529"/>
                  <a:gd name="connsiteX4" fmla="*/ 61786 w 123574"/>
                  <a:gd name="connsiteY4" fmla="*/ 123529 h 12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4" h="123529">
                    <a:moveTo>
                      <a:pt x="61786" y="123529"/>
                    </a:moveTo>
                    <a:cubicBezTo>
                      <a:pt x="95911" y="123529"/>
                      <a:pt x="123574" y="95876"/>
                      <a:pt x="123574" y="61765"/>
                    </a:cubicBezTo>
                    <a:cubicBezTo>
                      <a:pt x="123574" y="27653"/>
                      <a:pt x="95911" y="0"/>
                      <a:pt x="61786" y="0"/>
                    </a:cubicBezTo>
                    <a:cubicBezTo>
                      <a:pt x="27663" y="0"/>
                      <a:pt x="0" y="27653"/>
                      <a:pt x="0" y="61765"/>
                    </a:cubicBezTo>
                    <a:cubicBezTo>
                      <a:pt x="0" y="95876"/>
                      <a:pt x="27663" y="123529"/>
                      <a:pt x="61786" y="123529"/>
                    </a:cubicBezTo>
                    <a:close/>
                  </a:path>
                </a:pathLst>
              </a:custGeom>
              <a:solidFill>
                <a:srgbClr val="009ABA"/>
              </a:solidFill>
              <a:ln w="244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Semibold"/>
                  <a:ea typeface="+mn-ea"/>
                  <a:cs typeface="+mn-cs"/>
                </a:endParaRPr>
              </a:p>
            </p:txBody>
          </p:sp>
        </p:grpSp>
      </p:grpSp>
      <p:sp>
        <p:nvSpPr>
          <p:cNvPr id="283" name="Rectangle 282">
            <a:extLst>
              <a:ext uri="{FF2B5EF4-FFF2-40B4-BE49-F238E27FC236}">
                <a16:creationId xmlns:a16="http://schemas.microsoft.com/office/drawing/2014/main" id="{78509249-924F-1B6C-DC57-13F0739DD050}"/>
              </a:ext>
            </a:extLst>
          </p:cNvPr>
          <p:cNvSpPr/>
          <p:nvPr/>
        </p:nvSpPr>
        <p:spPr bwMode="auto">
          <a:xfrm>
            <a:off x="4079799" y="2812525"/>
            <a:ext cx="2049140" cy="57214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445E"/>
                </a:solidFill>
                <a:effectLst/>
                <a:uLnTx/>
                <a:uFillTx/>
                <a:latin typeface="Segoe UI Semibold"/>
                <a:ea typeface="Segoe UI" pitchFamily="34" charset="0"/>
                <a:cs typeface="Segoe UI" pitchFamily="34" charset="0"/>
              </a:rPr>
              <a:t>Build a sustainable </a:t>
            </a:r>
            <a:br>
              <a:rPr kumimoji="0" lang="en-US" sz="1400" b="0" i="0" u="none" strike="noStrike" kern="1200" cap="none" spc="0" normalizeH="0" baseline="0" noProof="0">
                <a:ln>
                  <a:noFill/>
                </a:ln>
                <a:solidFill>
                  <a:srgbClr val="00445E"/>
                </a:solidFill>
                <a:effectLst/>
                <a:uLnTx/>
                <a:uFillTx/>
                <a:latin typeface="Segoe UI Semibold"/>
                <a:ea typeface="Segoe UI" pitchFamily="34" charset="0"/>
                <a:cs typeface="Segoe UI" pitchFamily="34" charset="0"/>
              </a:rPr>
            </a:br>
            <a:r>
              <a:rPr kumimoji="0" lang="en-US" sz="1400" b="0" i="0" u="none" strike="noStrike" kern="1200" cap="none" spc="0" normalizeH="0" baseline="0" noProof="0">
                <a:ln>
                  <a:noFill/>
                </a:ln>
                <a:solidFill>
                  <a:srgbClr val="00445E"/>
                </a:solidFill>
                <a:effectLst/>
                <a:uLnTx/>
                <a:uFillTx/>
                <a:latin typeface="Segoe UI Semibold"/>
                <a:ea typeface="Segoe UI" pitchFamily="34" charset="0"/>
                <a:cs typeface="Segoe UI" pitchFamily="34" charset="0"/>
              </a:rPr>
              <a:t>infrastructure</a:t>
            </a:r>
          </a:p>
        </p:txBody>
      </p:sp>
      <p:pic>
        <p:nvPicPr>
          <p:cNvPr id="311" name="Picture 310" descr="High Angle View Of Bridge Over Sea ">
            <a:extLst>
              <a:ext uri="{FF2B5EF4-FFF2-40B4-BE49-F238E27FC236}">
                <a16:creationId xmlns:a16="http://schemas.microsoft.com/office/drawing/2014/main" id="{48DE3F92-D332-821B-56B0-EE87483BACA3}"/>
              </a:ext>
            </a:extLst>
          </p:cNvPr>
          <p:cNvPicPr>
            <a:picLocks/>
          </p:cNvPicPr>
          <p:nvPr/>
        </p:nvPicPr>
        <p:blipFill>
          <a:blip r:embed="rId4" cstate="email">
            <a:extLst>
              <a:ext uri="{28A0092B-C50C-407E-A947-70E740481C1C}">
                <a14:useLocalDpi xmlns:a14="http://schemas.microsoft.com/office/drawing/2010/main"/>
              </a:ext>
            </a:extLst>
          </a:blip>
          <a:srcRect l="21177" r="21177"/>
          <a:stretch/>
        </p:blipFill>
        <p:spPr>
          <a:xfrm>
            <a:off x="3387902" y="3633345"/>
            <a:ext cx="2611341" cy="3231911"/>
          </a:xfrm>
          <a:prstGeom prst="rect">
            <a:avLst/>
          </a:prstGeom>
        </p:spPr>
      </p:pic>
      <p:grpSp>
        <p:nvGrpSpPr>
          <p:cNvPr id="329" name="Group 328" descr="Icon of a wrench with a curved arrow rotating around it">
            <a:extLst>
              <a:ext uri="{FF2B5EF4-FFF2-40B4-BE49-F238E27FC236}">
                <a16:creationId xmlns:a16="http://schemas.microsoft.com/office/drawing/2014/main" id="{AF152713-204F-3C0D-0930-122263F5379A}"/>
              </a:ext>
            </a:extLst>
          </p:cNvPr>
          <p:cNvGrpSpPr/>
          <p:nvPr/>
        </p:nvGrpSpPr>
        <p:grpSpPr>
          <a:xfrm>
            <a:off x="6189929" y="2806822"/>
            <a:ext cx="583548" cy="583548"/>
            <a:chOff x="8998049" y="2806822"/>
            <a:chExt cx="583548" cy="583548"/>
          </a:xfrm>
        </p:grpSpPr>
        <p:grpSp>
          <p:nvGrpSpPr>
            <p:cNvPr id="330" name="Group 329">
              <a:extLst>
                <a:ext uri="{FF2B5EF4-FFF2-40B4-BE49-F238E27FC236}">
                  <a16:creationId xmlns:a16="http://schemas.microsoft.com/office/drawing/2014/main" id="{D8265654-2BB9-886B-4B85-A45F1E7F5D11}"/>
                </a:ext>
              </a:extLst>
            </p:cNvPr>
            <p:cNvGrpSpPr>
              <a:grpSpLocks/>
            </p:cNvGrpSpPr>
            <p:nvPr/>
          </p:nvGrpSpPr>
          <p:grpSpPr>
            <a:xfrm>
              <a:off x="8998049" y="2806822"/>
              <a:ext cx="583548" cy="583548"/>
              <a:chOff x="2680824" y="2731415"/>
              <a:chExt cx="616038" cy="616038"/>
            </a:xfrm>
          </p:grpSpPr>
          <p:sp>
            <p:nvSpPr>
              <p:cNvPr id="337" name="Oval 336">
                <a:extLst>
                  <a:ext uri="{FF2B5EF4-FFF2-40B4-BE49-F238E27FC236}">
                    <a16:creationId xmlns:a16="http://schemas.microsoft.com/office/drawing/2014/main" id="{C5E2F898-DFCA-1D23-32A1-DADFE6AC6B97}"/>
                  </a:ext>
                </a:extLst>
              </p:cNvPr>
              <p:cNvSpPr>
                <a:spLocks/>
              </p:cNvSpPr>
              <p:nvPr/>
            </p:nvSpPr>
            <p:spPr bwMode="auto">
              <a:xfrm>
                <a:off x="2680824" y="2731415"/>
                <a:ext cx="616038" cy="616038"/>
              </a:xfrm>
              <a:prstGeom prst="ellipse">
                <a:avLst/>
              </a:prstGeom>
              <a:solidFill>
                <a:srgbClr val="00445E"/>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8" name="Oval 337">
                <a:extLst>
                  <a:ext uri="{FF2B5EF4-FFF2-40B4-BE49-F238E27FC236}">
                    <a16:creationId xmlns:a16="http://schemas.microsoft.com/office/drawing/2014/main" id="{544C4363-B2CB-7F36-63DE-AB7DF334303B}"/>
                  </a:ext>
                </a:extLst>
              </p:cNvPr>
              <p:cNvSpPr>
                <a:spLocks/>
              </p:cNvSpPr>
              <p:nvPr/>
            </p:nvSpPr>
            <p:spPr bwMode="auto">
              <a:xfrm>
                <a:off x="2697069" y="2747660"/>
                <a:ext cx="583548" cy="583548"/>
              </a:xfrm>
              <a:prstGeom prst="ellipse">
                <a:avLst/>
              </a:prstGeom>
              <a:solidFill>
                <a:srgbClr val="00445E"/>
              </a:solidFill>
              <a:ln w="12700" cap="flat" cmpd="sng" algn="ctr">
                <a:solidFill>
                  <a:srgbClr val="00EAEA"/>
                </a:solid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31" name="Group 330" descr="Dynamics 365 Guides, HoloLens Guides &#10;">
              <a:extLst>
                <a:ext uri="{FF2B5EF4-FFF2-40B4-BE49-F238E27FC236}">
                  <a16:creationId xmlns:a16="http://schemas.microsoft.com/office/drawing/2014/main" id="{99F5A482-97FE-831E-0688-2B4EE39F17D6}"/>
                </a:ext>
              </a:extLst>
            </p:cNvPr>
            <p:cNvGrpSpPr>
              <a:grpSpLocks noChangeAspect="1"/>
            </p:cNvGrpSpPr>
            <p:nvPr/>
          </p:nvGrpSpPr>
          <p:grpSpPr>
            <a:xfrm>
              <a:off x="9152234" y="2926877"/>
              <a:ext cx="291592" cy="326993"/>
              <a:chOff x="1474668" y="2439"/>
              <a:chExt cx="1319820" cy="1480045"/>
            </a:xfrm>
          </p:grpSpPr>
          <p:sp>
            <p:nvSpPr>
              <p:cNvPr id="332" name="Freeform: Shape 76">
                <a:extLst>
                  <a:ext uri="{FF2B5EF4-FFF2-40B4-BE49-F238E27FC236}">
                    <a16:creationId xmlns:a16="http://schemas.microsoft.com/office/drawing/2014/main" id="{1695FCD4-FCB5-75D7-2A18-6B8EAF8C28AC}"/>
                  </a:ext>
                  <a:ext uri="{C183D7F6-B498-43B3-948B-1728B52AA6E4}">
                    <adec:decorative xmlns:adec="http://schemas.microsoft.com/office/drawing/2017/decorative" val="1"/>
                  </a:ext>
                </a:extLst>
              </p:cNvPr>
              <p:cNvSpPr/>
              <p:nvPr/>
            </p:nvSpPr>
            <p:spPr bwMode="auto">
              <a:xfrm rot="4500000">
                <a:off x="1450726" y="647870"/>
                <a:ext cx="237576" cy="189691"/>
              </a:xfrm>
              <a:custGeom>
                <a:avLst/>
                <a:gdLst>
                  <a:gd name="connsiteX0" fmla="*/ 0 w 237576"/>
                  <a:gd name="connsiteY0" fmla="*/ 104803 h 189693"/>
                  <a:gd name="connsiteX1" fmla="*/ 181524 w 237576"/>
                  <a:gd name="connsiteY1" fmla="*/ 0 h 189693"/>
                  <a:gd name="connsiteX2" fmla="*/ 209243 w 237576"/>
                  <a:gd name="connsiteY2" fmla="*/ 10505 h 189693"/>
                  <a:gd name="connsiteX3" fmla="*/ 237576 w 237576"/>
                  <a:gd name="connsiteY3" fmla="*/ 15116 h 189693"/>
                  <a:gd name="connsiteX4" fmla="*/ 237576 w 237576"/>
                  <a:gd name="connsiteY4" fmla="*/ 189693 h 189693"/>
                  <a:gd name="connsiteX5" fmla="*/ 164420 w 237576"/>
                  <a:gd name="connsiteY5" fmla="*/ 177787 h 189693"/>
                  <a:gd name="connsiteX6" fmla="*/ 42365 w 237576"/>
                  <a:gd name="connsiteY6" fmla="*/ 131529 h 189693"/>
                  <a:gd name="connsiteX7" fmla="*/ 0 w 237576"/>
                  <a:gd name="connsiteY7" fmla="*/ 104803 h 18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576" h="189693">
                    <a:moveTo>
                      <a:pt x="0" y="104803"/>
                    </a:moveTo>
                    <a:lnTo>
                      <a:pt x="181524" y="0"/>
                    </a:lnTo>
                    <a:lnTo>
                      <a:pt x="209243" y="10505"/>
                    </a:lnTo>
                    <a:lnTo>
                      <a:pt x="237576" y="15116"/>
                    </a:lnTo>
                    <a:lnTo>
                      <a:pt x="237576" y="189693"/>
                    </a:lnTo>
                    <a:lnTo>
                      <a:pt x="164420" y="177787"/>
                    </a:lnTo>
                    <a:cubicBezTo>
                      <a:pt x="121450" y="166273"/>
                      <a:pt x="80663" y="150677"/>
                      <a:pt x="42365" y="131529"/>
                    </a:cubicBezTo>
                    <a:lnTo>
                      <a:pt x="0" y="104803"/>
                    </a:lnTo>
                    <a:close/>
                  </a:path>
                </a:pathLst>
              </a:custGeom>
              <a:solidFill>
                <a:srgbClr val="00EAE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333" name="Freeform: Shape 77">
                <a:extLst>
                  <a:ext uri="{FF2B5EF4-FFF2-40B4-BE49-F238E27FC236}">
                    <a16:creationId xmlns:a16="http://schemas.microsoft.com/office/drawing/2014/main" id="{7C22C956-B2E2-F823-FABF-1A6C9D186ECC}"/>
                  </a:ext>
                  <a:ext uri="{C183D7F6-B498-43B3-948B-1728B52AA6E4}">
                    <adec:decorative xmlns:adec="http://schemas.microsoft.com/office/drawing/2017/decorative" val="1"/>
                  </a:ext>
                </a:extLst>
              </p:cNvPr>
              <p:cNvSpPr/>
              <p:nvPr/>
            </p:nvSpPr>
            <p:spPr bwMode="auto">
              <a:xfrm rot="4500000">
                <a:off x="1583009" y="1005528"/>
                <a:ext cx="159476" cy="192806"/>
              </a:xfrm>
              <a:custGeom>
                <a:avLst/>
                <a:gdLst>
                  <a:gd name="connsiteX0" fmla="*/ 0 w 159476"/>
                  <a:gd name="connsiteY0" fmla="*/ 17448 h 192807"/>
                  <a:gd name="connsiteX1" fmla="*/ 72718 w 159476"/>
                  <a:gd name="connsiteY1" fmla="*/ 0 h 192807"/>
                  <a:gd name="connsiteX2" fmla="*/ 159476 w 159476"/>
                  <a:gd name="connsiteY2" fmla="*/ 150271 h 192807"/>
                  <a:gd name="connsiteX3" fmla="*/ 130766 w 159476"/>
                  <a:gd name="connsiteY3" fmla="*/ 163370 h 192807"/>
                  <a:gd name="connsiteX4" fmla="*/ 9657 w 159476"/>
                  <a:gd name="connsiteY4" fmla="*/ 192428 h 192807"/>
                  <a:gd name="connsiteX5" fmla="*/ 0 w 159476"/>
                  <a:gd name="connsiteY5" fmla="*/ 192807 h 192807"/>
                  <a:gd name="connsiteX6" fmla="*/ 0 w 159476"/>
                  <a:gd name="connsiteY6" fmla="*/ 17448 h 19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476" h="192807">
                    <a:moveTo>
                      <a:pt x="0" y="17448"/>
                    </a:moveTo>
                    <a:lnTo>
                      <a:pt x="72718" y="0"/>
                    </a:lnTo>
                    <a:lnTo>
                      <a:pt x="159476" y="150271"/>
                    </a:lnTo>
                    <a:lnTo>
                      <a:pt x="130766" y="163370"/>
                    </a:lnTo>
                    <a:cubicBezTo>
                      <a:pt x="91657" y="176868"/>
                      <a:pt x="51111" y="186656"/>
                      <a:pt x="9657" y="192428"/>
                    </a:cubicBezTo>
                    <a:lnTo>
                      <a:pt x="0" y="192807"/>
                    </a:lnTo>
                    <a:lnTo>
                      <a:pt x="0" y="17448"/>
                    </a:lnTo>
                    <a:close/>
                  </a:path>
                </a:pathLst>
              </a:custGeom>
              <a:solidFill>
                <a:srgbClr val="00EAE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334" name="Freeform: Shape 78">
                <a:extLst>
                  <a:ext uri="{FF2B5EF4-FFF2-40B4-BE49-F238E27FC236}">
                    <a16:creationId xmlns:a16="http://schemas.microsoft.com/office/drawing/2014/main" id="{3E075E5D-AFCF-4642-EEB3-E005653121FF}"/>
                  </a:ext>
                  <a:ext uri="{C183D7F6-B498-43B3-948B-1728B52AA6E4}">
                    <adec:decorative xmlns:adec="http://schemas.microsoft.com/office/drawing/2017/decorative" val="1"/>
                  </a:ext>
                </a:extLst>
              </p:cNvPr>
              <p:cNvSpPr/>
              <p:nvPr/>
            </p:nvSpPr>
            <p:spPr bwMode="auto">
              <a:xfrm rot="4500000">
                <a:off x="1751982" y="1203678"/>
                <a:ext cx="206991" cy="203846"/>
              </a:xfrm>
              <a:custGeom>
                <a:avLst/>
                <a:gdLst>
                  <a:gd name="connsiteX0" fmla="*/ 0 w 206992"/>
                  <a:gd name="connsiteY0" fmla="*/ 53863 h 203845"/>
                  <a:gd name="connsiteX1" fmla="*/ 7431 w 206992"/>
                  <a:gd name="connsiteY1" fmla="*/ 48567 h 203845"/>
                  <a:gd name="connsiteX2" fmla="*/ 53507 w 206992"/>
                  <a:gd name="connsiteY2" fmla="*/ 0 h 203845"/>
                  <a:gd name="connsiteX3" fmla="*/ 206992 w 206992"/>
                  <a:gd name="connsiteY3" fmla="*/ 88615 h 203845"/>
                  <a:gd name="connsiteX4" fmla="*/ 206805 w 206992"/>
                  <a:gd name="connsiteY4" fmla="*/ 88912 h 203845"/>
                  <a:gd name="connsiteX5" fmla="*/ 121086 w 206992"/>
                  <a:gd name="connsiteY5" fmla="*/ 179265 h 203845"/>
                  <a:gd name="connsiteX6" fmla="*/ 86593 w 206992"/>
                  <a:gd name="connsiteY6" fmla="*/ 203845 h 203845"/>
                  <a:gd name="connsiteX7" fmla="*/ 0 w 206992"/>
                  <a:gd name="connsiteY7" fmla="*/ 53863 h 20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992" h="203845">
                    <a:moveTo>
                      <a:pt x="0" y="53863"/>
                    </a:moveTo>
                    <a:lnTo>
                      <a:pt x="7431" y="48567"/>
                    </a:lnTo>
                    <a:lnTo>
                      <a:pt x="53507" y="0"/>
                    </a:lnTo>
                    <a:lnTo>
                      <a:pt x="206992" y="88615"/>
                    </a:lnTo>
                    <a:lnTo>
                      <a:pt x="206805" y="88912"/>
                    </a:lnTo>
                    <a:cubicBezTo>
                      <a:pt x="181079" y="121925"/>
                      <a:pt x="152330" y="152145"/>
                      <a:pt x="121086" y="179265"/>
                    </a:cubicBezTo>
                    <a:lnTo>
                      <a:pt x="86593" y="203845"/>
                    </a:lnTo>
                    <a:lnTo>
                      <a:pt x="0" y="53863"/>
                    </a:lnTo>
                    <a:close/>
                  </a:path>
                </a:pathLst>
              </a:custGeom>
              <a:solidFill>
                <a:srgbClr val="00EAE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335" name="wrench">
                <a:extLst>
                  <a:ext uri="{FF2B5EF4-FFF2-40B4-BE49-F238E27FC236}">
                    <a16:creationId xmlns:a16="http://schemas.microsoft.com/office/drawing/2014/main" id="{67CC249C-2F90-AC11-F379-A603D2168BC6}"/>
                  </a:ext>
                  <a:ext uri="{C183D7F6-B498-43B3-948B-1728B52AA6E4}">
                    <adec:decorative xmlns:adec="http://schemas.microsoft.com/office/drawing/2017/decorative" val="1"/>
                  </a:ext>
                </a:extLst>
              </p:cNvPr>
              <p:cNvSpPr>
                <a:spLocks/>
              </p:cNvSpPr>
              <p:nvPr/>
            </p:nvSpPr>
            <p:spPr bwMode="auto">
              <a:xfrm rot="2700000">
                <a:off x="1339098" y="332425"/>
                <a:ext cx="1124388" cy="464415"/>
              </a:xfrm>
              <a:custGeom>
                <a:avLst/>
                <a:gdLst>
                  <a:gd name="T0" fmla="*/ 168 w 217"/>
                  <a:gd name="T1" fmla="*/ 62 h 90"/>
                  <a:gd name="T2" fmla="*/ 156 w 217"/>
                  <a:gd name="T3" fmla="*/ 45 h 90"/>
                  <a:gd name="T4" fmla="*/ 168 w 217"/>
                  <a:gd name="T5" fmla="*/ 28 h 90"/>
                  <a:gd name="T6" fmla="*/ 217 w 217"/>
                  <a:gd name="T7" fmla="*/ 28 h 90"/>
                  <a:gd name="T8" fmla="*/ 175 w 217"/>
                  <a:gd name="T9" fmla="*/ 0 h 90"/>
                  <a:gd name="T10" fmla="*/ 135 w 217"/>
                  <a:gd name="T11" fmla="*/ 25 h 90"/>
                  <a:gd name="T12" fmla="*/ 20 w 217"/>
                  <a:gd name="T13" fmla="*/ 25 h 90"/>
                  <a:gd name="T14" fmla="*/ 0 w 217"/>
                  <a:gd name="T15" fmla="*/ 45 h 90"/>
                  <a:gd name="T16" fmla="*/ 20 w 217"/>
                  <a:gd name="T17" fmla="*/ 65 h 90"/>
                  <a:gd name="T18" fmla="*/ 135 w 217"/>
                  <a:gd name="T19" fmla="*/ 65 h 90"/>
                  <a:gd name="T20" fmla="*/ 175 w 217"/>
                  <a:gd name="T21" fmla="*/ 90 h 90"/>
                  <a:gd name="T22" fmla="*/ 217 w 217"/>
                  <a:gd name="T23" fmla="*/ 62 h 90"/>
                  <a:gd name="T24" fmla="*/ 168 w 217"/>
                  <a:gd name="T25"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90">
                    <a:moveTo>
                      <a:pt x="168" y="62"/>
                    </a:moveTo>
                    <a:cubicBezTo>
                      <a:pt x="156" y="45"/>
                      <a:pt x="156" y="45"/>
                      <a:pt x="156" y="45"/>
                    </a:cubicBezTo>
                    <a:cubicBezTo>
                      <a:pt x="168" y="28"/>
                      <a:pt x="168" y="28"/>
                      <a:pt x="168" y="28"/>
                    </a:cubicBezTo>
                    <a:cubicBezTo>
                      <a:pt x="217" y="28"/>
                      <a:pt x="217" y="28"/>
                      <a:pt x="217" y="28"/>
                    </a:cubicBezTo>
                    <a:cubicBezTo>
                      <a:pt x="210" y="12"/>
                      <a:pt x="194" y="0"/>
                      <a:pt x="175" y="0"/>
                    </a:cubicBezTo>
                    <a:cubicBezTo>
                      <a:pt x="158" y="0"/>
                      <a:pt x="142" y="10"/>
                      <a:pt x="135" y="25"/>
                    </a:cubicBezTo>
                    <a:cubicBezTo>
                      <a:pt x="20" y="25"/>
                      <a:pt x="20" y="25"/>
                      <a:pt x="20" y="25"/>
                    </a:cubicBezTo>
                    <a:cubicBezTo>
                      <a:pt x="9" y="25"/>
                      <a:pt x="0" y="34"/>
                      <a:pt x="0" y="45"/>
                    </a:cubicBezTo>
                    <a:cubicBezTo>
                      <a:pt x="0" y="56"/>
                      <a:pt x="9" y="65"/>
                      <a:pt x="20" y="65"/>
                    </a:cubicBezTo>
                    <a:cubicBezTo>
                      <a:pt x="135" y="65"/>
                      <a:pt x="135" y="65"/>
                      <a:pt x="135" y="65"/>
                    </a:cubicBezTo>
                    <a:cubicBezTo>
                      <a:pt x="142" y="80"/>
                      <a:pt x="158" y="90"/>
                      <a:pt x="175" y="90"/>
                    </a:cubicBezTo>
                    <a:cubicBezTo>
                      <a:pt x="194" y="90"/>
                      <a:pt x="210" y="78"/>
                      <a:pt x="217" y="62"/>
                    </a:cubicBezTo>
                    <a:lnTo>
                      <a:pt x="168" y="62"/>
                    </a:lnTo>
                    <a:close/>
                  </a:path>
                </a:pathLst>
              </a:custGeom>
              <a:solidFill>
                <a:srgbClr val="009A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505050"/>
                  </a:solidFill>
                  <a:effectLst/>
                  <a:uLnTx/>
                  <a:uFillTx/>
                  <a:latin typeface="Segoe UI Semibold"/>
                  <a:ea typeface="+mn-ea"/>
                  <a:cs typeface="+mn-cs"/>
                </a:endParaRPr>
              </a:p>
            </p:txBody>
          </p:sp>
          <p:sp>
            <p:nvSpPr>
              <p:cNvPr id="336" name="Freeform: Shape 80">
                <a:extLst>
                  <a:ext uri="{FF2B5EF4-FFF2-40B4-BE49-F238E27FC236}">
                    <a16:creationId xmlns:a16="http://schemas.microsoft.com/office/drawing/2014/main" id="{FE57F3F0-F978-DF8B-F778-5CBE5FBB65C9}"/>
                  </a:ext>
                  <a:ext uri="{C183D7F6-B498-43B3-948B-1728B52AA6E4}">
                    <adec:decorative xmlns:adec="http://schemas.microsoft.com/office/drawing/2017/decorative" val="1"/>
                  </a:ext>
                </a:extLst>
              </p:cNvPr>
              <p:cNvSpPr/>
              <p:nvPr/>
            </p:nvSpPr>
            <p:spPr bwMode="auto">
              <a:xfrm rot="17100000">
                <a:off x="1622037" y="310034"/>
                <a:ext cx="1342883" cy="1002018"/>
              </a:xfrm>
              <a:custGeom>
                <a:avLst/>
                <a:gdLst>
                  <a:gd name="connsiteX0" fmla="*/ 1342883 w 1342883"/>
                  <a:gd name="connsiteY0" fmla="*/ 278200 h 1002018"/>
                  <a:gd name="connsiteX1" fmla="*/ 1272548 w 1342883"/>
                  <a:gd name="connsiteY1" fmla="*/ 278200 h 1002018"/>
                  <a:gd name="connsiteX2" fmla="*/ 1279270 w 1342883"/>
                  <a:gd name="connsiteY2" fmla="*/ 319510 h 1002018"/>
                  <a:gd name="connsiteX3" fmla="*/ 802645 w 1342883"/>
                  <a:gd name="connsiteY3" fmla="*/ 979901 h 1002018"/>
                  <a:gd name="connsiteX4" fmla="*/ 13421 w 1342883"/>
                  <a:gd name="connsiteY4" fmla="*/ 524244 h 1002018"/>
                  <a:gd name="connsiteX5" fmla="*/ 0 w 1342883"/>
                  <a:gd name="connsiteY5" fmla="*/ 441782 h 1002018"/>
                  <a:gd name="connsiteX6" fmla="*/ 174581 w 1342883"/>
                  <a:gd name="connsiteY6" fmla="*/ 441782 h 1002018"/>
                  <a:gd name="connsiteX7" fmla="*/ 180706 w 1342883"/>
                  <a:gd name="connsiteY7" fmla="*/ 479420 h 1002018"/>
                  <a:gd name="connsiteX8" fmla="*/ 757822 w 1342883"/>
                  <a:gd name="connsiteY8" fmla="*/ 812619 h 1002018"/>
                  <a:gd name="connsiteX9" fmla="*/ 1106351 w 1342883"/>
                  <a:gd name="connsiteY9" fmla="*/ 329710 h 1002018"/>
                  <a:gd name="connsiteX10" fmla="*/ 1097968 w 1342883"/>
                  <a:gd name="connsiteY10" fmla="*/ 278200 h 1002018"/>
                  <a:gd name="connsiteX11" fmla="*/ 1028162 w 1342883"/>
                  <a:gd name="connsiteY11" fmla="*/ 278200 h 1002018"/>
                  <a:gd name="connsiteX12" fmla="*/ 1185523 w 1342883"/>
                  <a:gd name="connsiteY12" fmla="*/ 0 h 100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2883" h="1002018">
                    <a:moveTo>
                      <a:pt x="1342883" y="278200"/>
                    </a:moveTo>
                    <a:lnTo>
                      <a:pt x="1272548" y="278200"/>
                    </a:lnTo>
                    <a:lnTo>
                      <a:pt x="1279270" y="319510"/>
                    </a:lnTo>
                    <a:cubicBezTo>
                      <a:pt x="1297230" y="618698"/>
                      <a:pt x="1103439" y="899304"/>
                      <a:pt x="802645" y="979901"/>
                    </a:cubicBezTo>
                    <a:cubicBezTo>
                      <a:pt x="458879" y="1072014"/>
                      <a:pt x="105532" y="868008"/>
                      <a:pt x="13421" y="524244"/>
                    </a:cubicBezTo>
                    <a:lnTo>
                      <a:pt x="0" y="441782"/>
                    </a:lnTo>
                    <a:lnTo>
                      <a:pt x="174581" y="441782"/>
                    </a:lnTo>
                    <a:lnTo>
                      <a:pt x="180706" y="479420"/>
                    </a:lnTo>
                    <a:cubicBezTo>
                      <a:pt x="248062" y="730797"/>
                      <a:pt x="506446" y="879976"/>
                      <a:pt x="757822" y="812619"/>
                    </a:cubicBezTo>
                    <a:cubicBezTo>
                      <a:pt x="977776" y="753683"/>
                      <a:pt x="1119485" y="548490"/>
                      <a:pt x="1106351" y="329710"/>
                    </a:cubicBezTo>
                    <a:lnTo>
                      <a:pt x="1097968" y="278200"/>
                    </a:lnTo>
                    <a:lnTo>
                      <a:pt x="1028162" y="278200"/>
                    </a:lnTo>
                    <a:lnTo>
                      <a:pt x="1185523" y="0"/>
                    </a:lnTo>
                    <a:close/>
                  </a:path>
                </a:pathLst>
              </a:custGeom>
              <a:solidFill>
                <a:srgbClr val="00EAE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Semibold"/>
                  <a:ea typeface="+mn-ea"/>
                  <a:cs typeface="+mn-cs"/>
                </a:endParaRPr>
              </a:p>
            </p:txBody>
          </p:sp>
        </p:grpSp>
      </p:grpSp>
      <p:sp>
        <p:nvSpPr>
          <p:cNvPr id="355" name="Rectangle 354">
            <a:extLst>
              <a:ext uri="{FF2B5EF4-FFF2-40B4-BE49-F238E27FC236}">
                <a16:creationId xmlns:a16="http://schemas.microsoft.com/office/drawing/2014/main" id="{4C210291-7149-0926-EB6F-3FED3F259184}"/>
              </a:ext>
            </a:extLst>
          </p:cNvPr>
          <p:cNvSpPr>
            <a:spLocks/>
          </p:cNvSpPr>
          <p:nvPr/>
        </p:nvSpPr>
        <p:spPr bwMode="auto">
          <a:xfrm>
            <a:off x="6884874" y="2812525"/>
            <a:ext cx="2049140" cy="57214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445E"/>
                </a:solidFill>
                <a:effectLst/>
                <a:uLnTx/>
                <a:uFillTx/>
                <a:latin typeface="Segoe UI Semibold"/>
                <a:ea typeface="Segoe UI" pitchFamily="34" charset="0"/>
                <a:cs typeface="Segoe UI" pitchFamily="34" charset="0"/>
              </a:rPr>
              <a:t>Reduce environmental impact of operations</a:t>
            </a:r>
          </a:p>
        </p:txBody>
      </p:sp>
      <p:pic>
        <p:nvPicPr>
          <p:cNvPr id="371" name="Picture 370" descr="Abstract view of ripples created on a water surface">
            <a:extLst>
              <a:ext uri="{FF2B5EF4-FFF2-40B4-BE49-F238E27FC236}">
                <a16:creationId xmlns:a16="http://schemas.microsoft.com/office/drawing/2014/main" id="{0A26107C-B9CD-8D5C-D12C-6F2D30EBF286}"/>
              </a:ext>
            </a:extLst>
          </p:cNvPr>
          <p:cNvPicPr>
            <a:picLocks/>
          </p:cNvPicPr>
          <p:nvPr/>
        </p:nvPicPr>
        <p:blipFill>
          <a:blip r:embed="rId5" cstate="email">
            <a:extLst>
              <a:ext uri="{28A0092B-C50C-407E-A947-70E740481C1C}">
                <a14:useLocalDpi xmlns:a14="http://schemas.microsoft.com/office/drawing/2010/main"/>
              </a:ext>
            </a:extLst>
          </a:blip>
          <a:srcRect l="23038" r="23038"/>
          <a:stretch/>
        </p:blipFill>
        <p:spPr>
          <a:xfrm>
            <a:off x="6187322" y="3633345"/>
            <a:ext cx="2611341" cy="3231911"/>
          </a:xfrm>
          <a:prstGeom prst="rect">
            <a:avLst/>
          </a:prstGeom>
          <a:solidFill>
            <a:srgbClr val="D2D2D2"/>
          </a:solidFill>
        </p:spPr>
      </p:pic>
      <p:grpSp>
        <p:nvGrpSpPr>
          <p:cNvPr id="404" name="Group 403" descr="Icon of two people on a conveyor belt">
            <a:extLst>
              <a:ext uri="{FF2B5EF4-FFF2-40B4-BE49-F238E27FC236}">
                <a16:creationId xmlns:a16="http://schemas.microsoft.com/office/drawing/2014/main" id="{BBB84A80-7F50-4464-40AA-9A8761BA126F}"/>
              </a:ext>
            </a:extLst>
          </p:cNvPr>
          <p:cNvGrpSpPr/>
          <p:nvPr/>
        </p:nvGrpSpPr>
        <p:grpSpPr>
          <a:xfrm>
            <a:off x="8992398" y="2806822"/>
            <a:ext cx="583548" cy="583548"/>
            <a:chOff x="6192832" y="2806822"/>
            <a:chExt cx="583548" cy="583548"/>
          </a:xfrm>
        </p:grpSpPr>
        <p:sp>
          <p:nvSpPr>
            <p:cNvPr id="405" name="Oval 404">
              <a:extLst>
                <a:ext uri="{FF2B5EF4-FFF2-40B4-BE49-F238E27FC236}">
                  <a16:creationId xmlns:a16="http://schemas.microsoft.com/office/drawing/2014/main" id="{F4BE8F84-5662-B8B1-DF02-73468FFC5AEE}"/>
                </a:ext>
              </a:extLst>
            </p:cNvPr>
            <p:cNvSpPr>
              <a:spLocks/>
            </p:cNvSpPr>
            <p:nvPr/>
          </p:nvSpPr>
          <p:spPr bwMode="auto">
            <a:xfrm>
              <a:off x="6192832" y="2806822"/>
              <a:ext cx="583548" cy="583548"/>
            </a:xfrm>
            <a:prstGeom prst="ellipse">
              <a:avLst/>
            </a:prstGeom>
            <a:solidFill>
              <a:srgbClr val="00445E"/>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06" name="Oval 405">
              <a:extLst>
                <a:ext uri="{FF2B5EF4-FFF2-40B4-BE49-F238E27FC236}">
                  <a16:creationId xmlns:a16="http://schemas.microsoft.com/office/drawing/2014/main" id="{A416ACA3-C414-F234-80A5-1D55F35B6848}"/>
                </a:ext>
              </a:extLst>
            </p:cNvPr>
            <p:cNvSpPr>
              <a:spLocks/>
            </p:cNvSpPr>
            <p:nvPr/>
          </p:nvSpPr>
          <p:spPr bwMode="auto">
            <a:xfrm>
              <a:off x="6208220" y="2822210"/>
              <a:ext cx="552772" cy="552772"/>
            </a:xfrm>
            <a:prstGeom prst="ellipse">
              <a:avLst/>
            </a:prstGeom>
            <a:solidFill>
              <a:srgbClr val="00445E"/>
            </a:solidFill>
            <a:ln w="12700" cap="flat" cmpd="sng" algn="ctr">
              <a:solidFill>
                <a:srgbClr val="00EAEA"/>
              </a:solid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407" name="Group 406">
              <a:extLst>
                <a:ext uri="{FF2B5EF4-FFF2-40B4-BE49-F238E27FC236}">
                  <a16:creationId xmlns:a16="http://schemas.microsoft.com/office/drawing/2014/main" id="{42A09F4E-91B0-5074-83CC-328DDC595274}"/>
                </a:ext>
              </a:extLst>
            </p:cNvPr>
            <p:cNvGrpSpPr/>
            <p:nvPr/>
          </p:nvGrpSpPr>
          <p:grpSpPr>
            <a:xfrm>
              <a:off x="6303333" y="2940183"/>
              <a:ext cx="388609" cy="283862"/>
              <a:chOff x="6303333" y="2940183"/>
              <a:chExt cx="388609" cy="283862"/>
            </a:xfrm>
          </p:grpSpPr>
          <p:sp>
            <p:nvSpPr>
              <p:cNvPr id="408" name="Freeform: Shape 407">
                <a:extLst>
                  <a:ext uri="{FF2B5EF4-FFF2-40B4-BE49-F238E27FC236}">
                    <a16:creationId xmlns:a16="http://schemas.microsoft.com/office/drawing/2014/main" id="{73F4CEA5-BD1D-59E0-D2D7-29AF3D4E098E}"/>
                  </a:ext>
                </a:extLst>
              </p:cNvPr>
              <p:cNvSpPr/>
              <p:nvPr/>
            </p:nvSpPr>
            <p:spPr>
              <a:xfrm>
                <a:off x="6427002" y="2940183"/>
                <a:ext cx="56772" cy="56394"/>
              </a:xfrm>
              <a:custGeom>
                <a:avLst/>
                <a:gdLst>
                  <a:gd name="connsiteX0" fmla="*/ 56773 w 56772"/>
                  <a:gd name="connsiteY0" fmla="*/ 28197 h 56394"/>
                  <a:gd name="connsiteX1" fmla="*/ 28386 w 56772"/>
                  <a:gd name="connsiteY1" fmla="*/ 56394 h 56394"/>
                  <a:gd name="connsiteX2" fmla="*/ 0 w 56772"/>
                  <a:gd name="connsiteY2" fmla="*/ 28197 h 56394"/>
                  <a:gd name="connsiteX3" fmla="*/ 28292 w 56772"/>
                  <a:gd name="connsiteY3" fmla="*/ 0 h 56394"/>
                  <a:gd name="connsiteX4" fmla="*/ 56773 w 56772"/>
                  <a:gd name="connsiteY4" fmla="*/ 28197 h 56394"/>
                  <a:gd name="connsiteX5" fmla="*/ 56773 w 56772"/>
                  <a:gd name="connsiteY5" fmla="*/ 28197 h 5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72" h="56394">
                    <a:moveTo>
                      <a:pt x="56773" y="28197"/>
                    </a:moveTo>
                    <a:cubicBezTo>
                      <a:pt x="56773" y="43810"/>
                      <a:pt x="44093" y="56394"/>
                      <a:pt x="28386" y="56394"/>
                    </a:cubicBezTo>
                    <a:cubicBezTo>
                      <a:pt x="12679" y="56394"/>
                      <a:pt x="0" y="43715"/>
                      <a:pt x="0" y="28197"/>
                    </a:cubicBezTo>
                    <a:cubicBezTo>
                      <a:pt x="0" y="12679"/>
                      <a:pt x="12679" y="0"/>
                      <a:pt x="28292" y="0"/>
                    </a:cubicBezTo>
                    <a:cubicBezTo>
                      <a:pt x="43904" y="0"/>
                      <a:pt x="56773" y="12679"/>
                      <a:pt x="56773" y="28197"/>
                    </a:cubicBezTo>
                    <a:lnTo>
                      <a:pt x="56773" y="28197"/>
                    </a:lnTo>
                    <a:close/>
                  </a:path>
                </a:pathLst>
              </a:custGeom>
              <a:solidFill>
                <a:srgbClr val="00EAEA"/>
              </a:solidFill>
              <a:ln w="92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9" name="Freeform: Shape 408">
                <a:extLst>
                  <a:ext uri="{FF2B5EF4-FFF2-40B4-BE49-F238E27FC236}">
                    <a16:creationId xmlns:a16="http://schemas.microsoft.com/office/drawing/2014/main" id="{2A2CF935-02F5-F2A4-824D-501B52312009}"/>
                  </a:ext>
                </a:extLst>
              </p:cNvPr>
              <p:cNvSpPr/>
              <p:nvPr/>
            </p:nvSpPr>
            <p:spPr>
              <a:xfrm>
                <a:off x="6402306" y="3006890"/>
                <a:ext cx="105408" cy="63396"/>
              </a:xfrm>
              <a:custGeom>
                <a:avLst/>
                <a:gdLst>
                  <a:gd name="connsiteX0" fmla="*/ 52704 w 105408"/>
                  <a:gd name="connsiteY0" fmla="*/ 0 h 63396"/>
                  <a:gd name="connsiteX1" fmla="*/ 0 w 105408"/>
                  <a:gd name="connsiteY1" fmla="*/ 63396 h 63396"/>
                  <a:gd name="connsiteX2" fmla="*/ 105408 w 105408"/>
                  <a:gd name="connsiteY2" fmla="*/ 63396 h 63396"/>
                  <a:gd name="connsiteX3" fmla="*/ 52704 w 105408"/>
                  <a:gd name="connsiteY3" fmla="*/ 0 h 63396"/>
                  <a:gd name="connsiteX4" fmla="*/ 52704 w 105408"/>
                  <a:gd name="connsiteY4" fmla="*/ 0 h 63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08" h="63396">
                    <a:moveTo>
                      <a:pt x="52704" y="0"/>
                    </a:moveTo>
                    <a:cubicBezTo>
                      <a:pt x="23561" y="0"/>
                      <a:pt x="0" y="28386"/>
                      <a:pt x="0" y="63396"/>
                    </a:cubicBezTo>
                    <a:lnTo>
                      <a:pt x="105408" y="63396"/>
                    </a:lnTo>
                    <a:cubicBezTo>
                      <a:pt x="105408" y="28386"/>
                      <a:pt x="81847" y="0"/>
                      <a:pt x="52704" y="0"/>
                    </a:cubicBezTo>
                    <a:lnTo>
                      <a:pt x="52704" y="0"/>
                    </a:lnTo>
                    <a:close/>
                  </a:path>
                </a:pathLst>
              </a:custGeom>
              <a:solidFill>
                <a:srgbClr val="00EAEA"/>
              </a:solidFill>
              <a:ln w="92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0" name="Freeform: Shape 409">
                <a:extLst>
                  <a:ext uri="{FF2B5EF4-FFF2-40B4-BE49-F238E27FC236}">
                    <a16:creationId xmlns:a16="http://schemas.microsoft.com/office/drawing/2014/main" id="{B23295C3-55A6-F188-B801-1E9B7D5965BB}"/>
                  </a:ext>
                </a:extLst>
              </p:cNvPr>
              <p:cNvSpPr/>
              <p:nvPr/>
            </p:nvSpPr>
            <p:spPr>
              <a:xfrm>
                <a:off x="6553322" y="2940183"/>
                <a:ext cx="56772" cy="56394"/>
              </a:xfrm>
              <a:custGeom>
                <a:avLst/>
                <a:gdLst>
                  <a:gd name="connsiteX0" fmla="*/ 56773 w 56772"/>
                  <a:gd name="connsiteY0" fmla="*/ 28197 h 56394"/>
                  <a:gd name="connsiteX1" fmla="*/ 28386 w 56772"/>
                  <a:gd name="connsiteY1" fmla="*/ 56394 h 56394"/>
                  <a:gd name="connsiteX2" fmla="*/ 0 w 56772"/>
                  <a:gd name="connsiteY2" fmla="*/ 28197 h 56394"/>
                  <a:gd name="connsiteX3" fmla="*/ 28386 w 56772"/>
                  <a:gd name="connsiteY3" fmla="*/ 0 h 56394"/>
                  <a:gd name="connsiteX4" fmla="*/ 56773 w 56772"/>
                  <a:gd name="connsiteY4" fmla="*/ 28197 h 56394"/>
                  <a:gd name="connsiteX5" fmla="*/ 56773 w 56772"/>
                  <a:gd name="connsiteY5" fmla="*/ 28197 h 5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72" h="56394">
                    <a:moveTo>
                      <a:pt x="56773" y="28197"/>
                    </a:moveTo>
                    <a:cubicBezTo>
                      <a:pt x="56773" y="43810"/>
                      <a:pt x="44093" y="56394"/>
                      <a:pt x="28386" y="56394"/>
                    </a:cubicBezTo>
                    <a:cubicBezTo>
                      <a:pt x="12679" y="56394"/>
                      <a:pt x="0" y="43715"/>
                      <a:pt x="0" y="28197"/>
                    </a:cubicBezTo>
                    <a:cubicBezTo>
                      <a:pt x="0" y="12679"/>
                      <a:pt x="12679" y="0"/>
                      <a:pt x="28386" y="0"/>
                    </a:cubicBezTo>
                    <a:cubicBezTo>
                      <a:pt x="44093" y="0"/>
                      <a:pt x="56773" y="12679"/>
                      <a:pt x="56773" y="28197"/>
                    </a:cubicBezTo>
                    <a:lnTo>
                      <a:pt x="56773" y="28197"/>
                    </a:lnTo>
                    <a:close/>
                  </a:path>
                </a:pathLst>
              </a:custGeom>
              <a:solidFill>
                <a:srgbClr val="00EAEA"/>
              </a:solidFill>
              <a:ln w="92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1" name="Freeform: Shape 410">
                <a:extLst>
                  <a:ext uri="{FF2B5EF4-FFF2-40B4-BE49-F238E27FC236}">
                    <a16:creationId xmlns:a16="http://schemas.microsoft.com/office/drawing/2014/main" id="{303F207F-28D0-14F1-100A-B6FDAE417100}"/>
                  </a:ext>
                </a:extLst>
              </p:cNvPr>
              <p:cNvSpPr/>
              <p:nvPr/>
            </p:nvSpPr>
            <p:spPr>
              <a:xfrm>
                <a:off x="6528720" y="3006890"/>
                <a:ext cx="105408" cy="63396"/>
              </a:xfrm>
              <a:custGeom>
                <a:avLst/>
                <a:gdLst>
                  <a:gd name="connsiteX0" fmla="*/ 52704 w 105408"/>
                  <a:gd name="connsiteY0" fmla="*/ 0 h 63396"/>
                  <a:gd name="connsiteX1" fmla="*/ 0 w 105408"/>
                  <a:gd name="connsiteY1" fmla="*/ 63396 h 63396"/>
                  <a:gd name="connsiteX2" fmla="*/ 105408 w 105408"/>
                  <a:gd name="connsiteY2" fmla="*/ 63396 h 63396"/>
                  <a:gd name="connsiteX3" fmla="*/ 52704 w 105408"/>
                  <a:gd name="connsiteY3" fmla="*/ 0 h 63396"/>
                  <a:gd name="connsiteX4" fmla="*/ 52704 w 105408"/>
                  <a:gd name="connsiteY4" fmla="*/ 0 h 63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08" h="63396">
                    <a:moveTo>
                      <a:pt x="52704" y="0"/>
                    </a:moveTo>
                    <a:cubicBezTo>
                      <a:pt x="23561" y="0"/>
                      <a:pt x="0" y="28386"/>
                      <a:pt x="0" y="63396"/>
                    </a:cubicBezTo>
                    <a:lnTo>
                      <a:pt x="105408" y="63396"/>
                    </a:lnTo>
                    <a:cubicBezTo>
                      <a:pt x="105408" y="28386"/>
                      <a:pt x="81847" y="0"/>
                      <a:pt x="52704" y="0"/>
                    </a:cubicBezTo>
                    <a:lnTo>
                      <a:pt x="52704" y="0"/>
                    </a:lnTo>
                    <a:close/>
                  </a:path>
                </a:pathLst>
              </a:custGeom>
              <a:solidFill>
                <a:srgbClr val="00EAEA"/>
              </a:solidFill>
              <a:ln w="92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2" name="Freeform: Shape 411">
                <a:extLst>
                  <a:ext uri="{FF2B5EF4-FFF2-40B4-BE49-F238E27FC236}">
                    <a16:creationId xmlns:a16="http://schemas.microsoft.com/office/drawing/2014/main" id="{E5E97AC4-A243-7D34-6394-06C0A502576B}"/>
                  </a:ext>
                </a:extLst>
              </p:cNvPr>
              <p:cNvSpPr/>
              <p:nvPr/>
            </p:nvSpPr>
            <p:spPr>
              <a:xfrm>
                <a:off x="6330110" y="3134061"/>
                <a:ext cx="49770" cy="49770"/>
              </a:xfrm>
              <a:custGeom>
                <a:avLst/>
                <a:gdLst>
                  <a:gd name="connsiteX0" fmla="*/ 24885 w 49770"/>
                  <a:gd name="connsiteY0" fmla="*/ 0 h 49770"/>
                  <a:gd name="connsiteX1" fmla="*/ 0 w 49770"/>
                  <a:gd name="connsiteY1" fmla="*/ 24885 h 49770"/>
                  <a:gd name="connsiteX2" fmla="*/ 24885 w 49770"/>
                  <a:gd name="connsiteY2" fmla="*/ 49771 h 49770"/>
                  <a:gd name="connsiteX3" fmla="*/ 49771 w 49770"/>
                  <a:gd name="connsiteY3" fmla="*/ 24885 h 49770"/>
                  <a:gd name="connsiteX4" fmla="*/ 24885 w 49770"/>
                  <a:gd name="connsiteY4" fmla="*/ 0 h 49770"/>
                  <a:gd name="connsiteX5" fmla="*/ 24885 w 49770"/>
                  <a:gd name="connsiteY5" fmla="*/ 40309 h 49770"/>
                  <a:gd name="connsiteX6" fmla="*/ 9462 w 49770"/>
                  <a:gd name="connsiteY6" fmla="*/ 24885 h 49770"/>
                  <a:gd name="connsiteX7" fmla="*/ 24885 w 49770"/>
                  <a:gd name="connsiteY7" fmla="*/ 9462 h 49770"/>
                  <a:gd name="connsiteX8" fmla="*/ 40309 w 49770"/>
                  <a:gd name="connsiteY8" fmla="*/ 24885 h 49770"/>
                  <a:gd name="connsiteX9" fmla="*/ 24885 w 49770"/>
                  <a:gd name="connsiteY9" fmla="*/ 40309 h 4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770" h="49770">
                    <a:moveTo>
                      <a:pt x="24885" y="0"/>
                    </a:moveTo>
                    <a:cubicBezTo>
                      <a:pt x="11165" y="0"/>
                      <a:pt x="0" y="11165"/>
                      <a:pt x="0" y="24885"/>
                    </a:cubicBezTo>
                    <a:cubicBezTo>
                      <a:pt x="0" y="38605"/>
                      <a:pt x="11165" y="49771"/>
                      <a:pt x="24885" y="49771"/>
                    </a:cubicBezTo>
                    <a:cubicBezTo>
                      <a:pt x="38605" y="49771"/>
                      <a:pt x="49771" y="38605"/>
                      <a:pt x="49771" y="24885"/>
                    </a:cubicBezTo>
                    <a:cubicBezTo>
                      <a:pt x="49771" y="11165"/>
                      <a:pt x="38605" y="0"/>
                      <a:pt x="24885" y="0"/>
                    </a:cubicBezTo>
                    <a:close/>
                    <a:moveTo>
                      <a:pt x="24885" y="40309"/>
                    </a:moveTo>
                    <a:cubicBezTo>
                      <a:pt x="16369" y="40309"/>
                      <a:pt x="9462" y="33401"/>
                      <a:pt x="9462" y="24885"/>
                    </a:cubicBezTo>
                    <a:cubicBezTo>
                      <a:pt x="9462" y="16369"/>
                      <a:pt x="16369" y="9462"/>
                      <a:pt x="24885" y="9462"/>
                    </a:cubicBezTo>
                    <a:cubicBezTo>
                      <a:pt x="33401" y="9462"/>
                      <a:pt x="40309" y="16369"/>
                      <a:pt x="40309" y="24885"/>
                    </a:cubicBezTo>
                    <a:cubicBezTo>
                      <a:pt x="40309" y="33401"/>
                      <a:pt x="33401" y="40309"/>
                      <a:pt x="24885" y="40309"/>
                    </a:cubicBezTo>
                    <a:close/>
                  </a:path>
                </a:pathLst>
              </a:custGeom>
              <a:solidFill>
                <a:srgbClr val="00EAEA"/>
              </a:solidFill>
              <a:ln w="92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3" name="Freeform: Shape 412">
                <a:extLst>
                  <a:ext uri="{FF2B5EF4-FFF2-40B4-BE49-F238E27FC236}">
                    <a16:creationId xmlns:a16="http://schemas.microsoft.com/office/drawing/2014/main" id="{D07A608C-75AE-B31D-C181-780A52C0CD54}"/>
                  </a:ext>
                </a:extLst>
              </p:cNvPr>
              <p:cNvSpPr/>
              <p:nvPr/>
            </p:nvSpPr>
            <p:spPr>
              <a:xfrm>
                <a:off x="6420757" y="3134061"/>
                <a:ext cx="49676" cy="49770"/>
              </a:xfrm>
              <a:custGeom>
                <a:avLst/>
                <a:gdLst>
                  <a:gd name="connsiteX0" fmla="*/ 24791 w 49676"/>
                  <a:gd name="connsiteY0" fmla="*/ 0 h 49770"/>
                  <a:gd name="connsiteX1" fmla="*/ 0 w 49676"/>
                  <a:gd name="connsiteY1" fmla="*/ 24885 h 49770"/>
                  <a:gd name="connsiteX2" fmla="*/ 24791 w 49676"/>
                  <a:gd name="connsiteY2" fmla="*/ 49771 h 49770"/>
                  <a:gd name="connsiteX3" fmla="*/ 49676 w 49676"/>
                  <a:gd name="connsiteY3" fmla="*/ 24885 h 49770"/>
                  <a:gd name="connsiteX4" fmla="*/ 24791 w 49676"/>
                  <a:gd name="connsiteY4" fmla="*/ 0 h 49770"/>
                  <a:gd name="connsiteX5" fmla="*/ 24791 w 49676"/>
                  <a:gd name="connsiteY5" fmla="*/ 40309 h 49770"/>
                  <a:gd name="connsiteX6" fmla="*/ 9462 w 49676"/>
                  <a:gd name="connsiteY6" fmla="*/ 24885 h 49770"/>
                  <a:gd name="connsiteX7" fmla="*/ 24791 w 49676"/>
                  <a:gd name="connsiteY7" fmla="*/ 9462 h 49770"/>
                  <a:gd name="connsiteX8" fmla="*/ 40214 w 49676"/>
                  <a:gd name="connsiteY8" fmla="*/ 24885 h 49770"/>
                  <a:gd name="connsiteX9" fmla="*/ 24791 w 49676"/>
                  <a:gd name="connsiteY9" fmla="*/ 40309 h 4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76" h="49770">
                    <a:moveTo>
                      <a:pt x="24791" y="0"/>
                    </a:moveTo>
                    <a:cubicBezTo>
                      <a:pt x="11165" y="0"/>
                      <a:pt x="0" y="11165"/>
                      <a:pt x="0" y="24885"/>
                    </a:cubicBezTo>
                    <a:cubicBezTo>
                      <a:pt x="0" y="38605"/>
                      <a:pt x="11165" y="49771"/>
                      <a:pt x="24791" y="49771"/>
                    </a:cubicBezTo>
                    <a:cubicBezTo>
                      <a:pt x="38511" y="49771"/>
                      <a:pt x="49676" y="38605"/>
                      <a:pt x="49676" y="24885"/>
                    </a:cubicBezTo>
                    <a:cubicBezTo>
                      <a:pt x="49676" y="11165"/>
                      <a:pt x="38511" y="0"/>
                      <a:pt x="24791" y="0"/>
                    </a:cubicBezTo>
                    <a:close/>
                    <a:moveTo>
                      <a:pt x="24791" y="40309"/>
                    </a:moveTo>
                    <a:cubicBezTo>
                      <a:pt x="16369" y="40309"/>
                      <a:pt x="9462" y="33401"/>
                      <a:pt x="9462" y="24885"/>
                    </a:cubicBezTo>
                    <a:cubicBezTo>
                      <a:pt x="9462" y="16369"/>
                      <a:pt x="16369" y="9462"/>
                      <a:pt x="24791" y="9462"/>
                    </a:cubicBezTo>
                    <a:cubicBezTo>
                      <a:pt x="33307" y="9462"/>
                      <a:pt x="40214" y="16369"/>
                      <a:pt x="40214" y="24885"/>
                    </a:cubicBezTo>
                    <a:cubicBezTo>
                      <a:pt x="40214" y="33401"/>
                      <a:pt x="33307" y="40309"/>
                      <a:pt x="24791" y="40309"/>
                    </a:cubicBezTo>
                    <a:close/>
                  </a:path>
                </a:pathLst>
              </a:custGeom>
              <a:solidFill>
                <a:srgbClr val="00EAEA"/>
              </a:solidFill>
              <a:ln w="92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4" name="Freeform: Shape 413">
                <a:extLst>
                  <a:ext uri="{FF2B5EF4-FFF2-40B4-BE49-F238E27FC236}">
                    <a16:creationId xmlns:a16="http://schemas.microsoft.com/office/drawing/2014/main" id="{FFE9A5EC-47A6-8317-F698-F2E2A26AF098}"/>
                  </a:ext>
                </a:extLst>
              </p:cNvPr>
              <p:cNvSpPr/>
              <p:nvPr/>
            </p:nvSpPr>
            <p:spPr>
              <a:xfrm>
                <a:off x="6511310" y="3134061"/>
                <a:ext cx="49770" cy="49770"/>
              </a:xfrm>
              <a:custGeom>
                <a:avLst/>
                <a:gdLst>
                  <a:gd name="connsiteX0" fmla="*/ 24885 w 49770"/>
                  <a:gd name="connsiteY0" fmla="*/ 0 h 49770"/>
                  <a:gd name="connsiteX1" fmla="*/ 0 w 49770"/>
                  <a:gd name="connsiteY1" fmla="*/ 24885 h 49770"/>
                  <a:gd name="connsiteX2" fmla="*/ 24885 w 49770"/>
                  <a:gd name="connsiteY2" fmla="*/ 49771 h 49770"/>
                  <a:gd name="connsiteX3" fmla="*/ 49771 w 49770"/>
                  <a:gd name="connsiteY3" fmla="*/ 24885 h 49770"/>
                  <a:gd name="connsiteX4" fmla="*/ 24885 w 49770"/>
                  <a:gd name="connsiteY4" fmla="*/ 0 h 49770"/>
                  <a:gd name="connsiteX5" fmla="*/ 24885 w 49770"/>
                  <a:gd name="connsiteY5" fmla="*/ 40309 h 49770"/>
                  <a:gd name="connsiteX6" fmla="*/ 9462 w 49770"/>
                  <a:gd name="connsiteY6" fmla="*/ 24885 h 49770"/>
                  <a:gd name="connsiteX7" fmla="*/ 24885 w 49770"/>
                  <a:gd name="connsiteY7" fmla="*/ 9462 h 49770"/>
                  <a:gd name="connsiteX8" fmla="*/ 40309 w 49770"/>
                  <a:gd name="connsiteY8" fmla="*/ 24885 h 49770"/>
                  <a:gd name="connsiteX9" fmla="*/ 24885 w 49770"/>
                  <a:gd name="connsiteY9" fmla="*/ 40309 h 4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770" h="49770">
                    <a:moveTo>
                      <a:pt x="24885" y="0"/>
                    </a:moveTo>
                    <a:cubicBezTo>
                      <a:pt x="11165" y="0"/>
                      <a:pt x="0" y="11165"/>
                      <a:pt x="0" y="24885"/>
                    </a:cubicBezTo>
                    <a:cubicBezTo>
                      <a:pt x="0" y="38605"/>
                      <a:pt x="11165" y="49771"/>
                      <a:pt x="24885" y="49771"/>
                    </a:cubicBezTo>
                    <a:cubicBezTo>
                      <a:pt x="38605" y="49771"/>
                      <a:pt x="49771" y="38605"/>
                      <a:pt x="49771" y="24885"/>
                    </a:cubicBezTo>
                    <a:cubicBezTo>
                      <a:pt x="49771" y="11165"/>
                      <a:pt x="38605" y="0"/>
                      <a:pt x="24885" y="0"/>
                    </a:cubicBezTo>
                    <a:close/>
                    <a:moveTo>
                      <a:pt x="24885" y="40309"/>
                    </a:moveTo>
                    <a:cubicBezTo>
                      <a:pt x="16369" y="40309"/>
                      <a:pt x="9462" y="33401"/>
                      <a:pt x="9462" y="24885"/>
                    </a:cubicBezTo>
                    <a:cubicBezTo>
                      <a:pt x="9462" y="16369"/>
                      <a:pt x="16369" y="9462"/>
                      <a:pt x="24885" y="9462"/>
                    </a:cubicBezTo>
                    <a:cubicBezTo>
                      <a:pt x="33401" y="9462"/>
                      <a:pt x="40309" y="16369"/>
                      <a:pt x="40309" y="24885"/>
                    </a:cubicBezTo>
                    <a:cubicBezTo>
                      <a:pt x="40309" y="33401"/>
                      <a:pt x="33401" y="40309"/>
                      <a:pt x="24885" y="40309"/>
                    </a:cubicBezTo>
                    <a:close/>
                  </a:path>
                </a:pathLst>
              </a:custGeom>
              <a:solidFill>
                <a:srgbClr val="00EAEA"/>
              </a:solidFill>
              <a:ln w="92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5" name="Freeform: Shape 414">
                <a:extLst>
                  <a:ext uri="{FF2B5EF4-FFF2-40B4-BE49-F238E27FC236}">
                    <a16:creationId xmlns:a16="http://schemas.microsoft.com/office/drawing/2014/main" id="{124E7FBF-9283-6352-C6CB-8D9716B10BB8}"/>
                  </a:ext>
                </a:extLst>
              </p:cNvPr>
              <p:cNvSpPr/>
              <p:nvPr/>
            </p:nvSpPr>
            <p:spPr>
              <a:xfrm>
                <a:off x="6601957" y="3134061"/>
                <a:ext cx="49676" cy="49770"/>
              </a:xfrm>
              <a:custGeom>
                <a:avLst/>
                <a:gdLst>
                  <a:gd name="connsiteX0" fmla="*/ 24791 w 49676"/>
                  <a:gd name="connsiteY0" fmla="*/ 0 h 49770"/>
                  <a:gd name="connsiteX1" fmla="*/ 0 w 49676"/>
                  <a:gd name="connsiteY1" fmla="*/ 24885 h 49770"/>
                  <a:gd name="connsiteX2" fmla="*/ 24791 w 49676"/>
                  <a:gd name="connsiteY2" fmla="*/ 49771 h 49770"/>
                  <a:gd name="connsiteX3" fmla="*/ 49676 w 49676"/>
                  <a:gd name="connsiteY3" fmla="*/ 24885 h 49770"/>
                  <a:gd name="connsiteX4" fmla="*/ 24791 w 49676"/>
                  <a:gd name="connsiteY4" fmla="*/ 0 h 49770"/>
                  <a:gd name="connsiteX5" fmla="*/ 24791 w 49676"/>
                  <a:gd name="connsiteY5" fmla="*/ 40309 h 49770"/>
                  <a:gd name="connsiteX6" fmla="*/ 9462 w 49676"/>
                  <a:gd name="connsiteY6" fmla="*/ 24885 h 49770"/>
                  <a:gd name="connsiteX7" fmla="*/ 24791 w 49676"/>
                  <a:gd name="connsiteY7" fmla="*/ 9462 h 49770"/>
                  <a:gd name="connsiteX8" fmla="*/ 40214 w 49676"/>
                  <a:gd name="connsiteY8" fmla="*/ 24885 h 49770"/>
                  <a:gd name="connsiteX9" fmla="*/ 24791 w 49676"/>
                  <a:gd name="connsiteY9" fmla="*/ 40309 h 4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76" h="49770">
                    <a:moveTo>
                      <a:pt x="24791" y="0"/>
                    </a:moveTo>
                    <a:cubicBezTo>
                      <a:pt x="11071" y="0"/>
                      <a:pt x="0" y="11165"/>
                      <a:pt x="0" y="24885"/>
                    </a:cubicBezTo>
                    <a:cubicBezTo>
                      <a:pt x="0" y="38605"/>
                      <a:pt x="11071" y="49771"/>
                      <a:pt x="24791" y="49771"/>
                    </a:cubicBezTo>
                    <a:cubicBezTo>
                      <a:pt x="38511" y="49771"/>
                      <a:pt x="49676" y="38605"/>
                      <a:pt x="49676" y="24885"/>
                    </a:cubicBezTo>
                    <a:cubicBezTo>
                      <a:pt x="49676" y="11165"/>
                      <a:pt x="38511" y="0"/>
                      <a:pt x="24791" y="0"/>
                    </a:cubicBezTo>
                    <a:close/>
                    <a:moveTo>
                      <a:pt x="24791" y="40309"/>
                    </a:moveTo>
                    <a:cubicBezTo>
                      <a:pt x="16369" y="40309"/>
                      <a:pt x="9462" y="33401"/>
                      <a:pt x="9462" y="24885"/>
                    </a:cubicBezTo>
                    <a:cubicBezTo>
                      <a:pt x="9462" y="16369"/>
                      <a:pt x="16369" y="9462"/>
                      <a:pt x="24791" y="9462"/>
                    </a:cubicBezTo>
                    <a:cubicBezTo>
                      <a:pt x="33307" y="9462"/>
                      <a:pt x="40214" y="16369"/>
                      <a:pt x="40214" y="24885"/>
                    </a:cubicBezTo>
                    <a:cubicBezTo>
                      <a:pt x="40214" y="33401"/>
                      <a:pt x="33307" y="40309"/>
                      <a:pt x="24791" y="40309"/>
                    </a:cubicBezTo>
                    <a:close/>
                  </a:path>
                </a:pathLst>
              </a:custGeom>
              <a:solidFill>
                <a:srgbClr val="00EAEA"/>
              </a:solidFill>
              <a:ln w="92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6" name="Freeform: Shape 415">
                <a:extLst>
                  <a:ext uri="{FF2B5EF4-FFF2-40B4-BE49-F238E27FC236}">
                    <a16:creationId xmlns:a16="http://schemas.microsoft.com/office/drawing/2014/main" id="{EAAA4044-1E04-0B31-67B8-9FC3B783A238}"/>
                  </a:ext>
                </a:extLst>
              </p:cNvPr>
              <p:cNvSpPr/>
              <p:nvPr/>
            </p:nvSpPr>
            <p:spPr>
              <a:xfrm>
                <a:off x="6303333" y="3093847"/>
                <a:ext cx="388609" cy="130198"/>
              </a:xfrm>
              <a:custGeom>
                <a:avLst/>
                <a:gdLst>
                  <a:gd name="connsiteX0" fmla="*/ 323415 w 388609"/>
                  <a:gd name="connsiteY0" fmla="*/ 0 h 130198"/>
                  <a:gd name="connsiteX1" fmla="*/ 0 w 388609"/>
                  <a:gd name="connsiteY1" fmla="*/ 0 h 130198"/>
                  <a:gd name="connsiteX2" fmla="*/ 0 w 388609"/>
                  <a:gd name="connsiteY2" fmla="*/ 9462 h 130198"/>
                  <a:gd name="connsiteX3" fmla="*/ 323415 w 388609"/>
                  <a:gd name="connsiteY3" fmla="*/ 9462 h 130198"/>
                  <a:gd name="connsiteX4" fmla="*/ 379147 w 388609"/>
                  <a:gd name="connsiteY4" fmla="*/ 65099 h 130198"/>
                  <a:gd name="connsiteX5" fmla="*/ 323415 w 388609"/>
                  <a:gd name="connsiteY5" fmla="*/ 120736 h 130198"/>
                  <a:gd name="connsiteX6" fmla="*/ 0 w 388609"/>
                  <a:gd name="connsiteY6" fmla="*/ 120736 h 130198"/>
                  <a:gd name="connsiteX7" fmla="*/ 0 w 388609"/>
                  <a:gd name="connsiteY7" fmla="*/ 130199 h 130198"/>
                  <a:gd name="connsiteX8" fmla="*/ 323415 w 388609"/>
                  <a:gd name="connsiteY8" fmla="*/ 130199 h 130198"/>
                  <a:gd name="connsiteX9" fmla="*/ 388609 w 388609"/>
                  <a:gd name="connsiteY9" fmla="*/ 65099 h 130198"/>
                  <a:gd name="connsiteX10" fmla="*/ 323415 w 388609"/>
                  <a:gd name="connsiteY10" fmla="*/ 0 h 13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8609" h="130198">
                    <a:moveTo>
                      <a:pt x="323415" y="0"/>
                    </a:moveTo>
                    <a:lnTo>
                      <a:pt x="0" y="0"/>
                    </a:lnTo>
                    <a:lnTo>
                      <a:pt x="0" y="9462"/>
                    </a:lnTo>
                    <a:lnTo>
                      <a:pt x="323415" y="9462"/>
                    </a:lnTo>
                    <a:cubicBezTo>
                      <a:pt x="354167" y="9462"/>
                      <a:pt x="379147" y="34442"/>
                      <a:pt x="379147" y="65099"/>
                    </a:cubicBezTo>
                    <a:cubicBezTo>
                      <a:pt x="379147" y="95851"/>
                      <a:pt x="354167" y="120736"/>
                      <a:pt x="323415" y="120736"/>
                    </a:cubicBezTo>
                    <a:lnTo>
                      <a:pt x="0" y="120736"/>
                    </a:lnTo>
                    <a:lnTo>
                      <a:pt x="0" y="130199"/>
                    </a:lnTo>
                    <a:lnTo>
                      <a:pt x="323415" y="130199"/>
                    </a:lnTo>
                    <a:cubicBezTo>
                      <a:pt x="359371" y="130199"/>
                      <a:pt x="388609" y="101055"/>
                      <a:pt x="388609" y="65099"/>
                    </a:cubicBezTo>
                    <a:cubicBezTo>
                      <a:pt x="388609" y="29238"/>
                      <a:pt x="359371" y="0"/>
                      <a:pt x="323415" y="0"/>
                    </a:cubicBezTo>
                    <a:close/>
                  </a:path>
                </a:pathLst>
              </a:custGeom>
              <a:solidFill>
                <a:srgbClr val="009ABA"/>
              </a:solidFill>
              <a:ln w="92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418" name="Rectangle 417">
            <a:extLst>
              <a:ext uri="{FF2B5EF4-FFF2-40B4-BE49-F238E27FC236}">
                <a16:creationId xmlns:a16="http://schemas.microsoft.com/office/drawing/2014/main" id="{3CF3D5A1-B947-D30A-4483-5EF1BFD486D4}"/>
              </a:ext>
            </a:extLst>
          </p:cNvPr>
          <p:cNvSpPr>
            <a:spLocks/>
          </p:cNvSpPr>
          <p:nvPr/>
        </p:nvSpPr>
        <p:spPr bwMode="auto">
          <a:xfrm>
            <a:off x="9687341" y="2812525"/>
            <a:ext cx="2049140" cy="57214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445E"/>
                </a:solidFill>
                <a:effectLst/>
                <a:uLnTx/>
                <a:uFillTx/>
                <a:latin typeface="Segoe UI Semibold"/>
                <a:ea typeface="Segoe UI" pitchFamily="34" charset="0"/>
                <a:cs typeface="Segoe UI" pitchFamily="34" charset="0"/>
              </a:rPr>
              <a:t>Create sustainable </a:t>
            </a:r>
            <a:br>
              <a:rPr kumimoji="0" lang="en-US" sz="1400" b="0" i="0" u="none" strike="noStrike" kern="1200" cap="none" spc="0" normalizeH="0" baseline="0" noProof="0">
                <a:ln>
                  <a:noFill/>
                </a:ln>
                <a:solidFill>
                  <a:srgbClr val="00445E"/>
                </a:solidFill>
                <a:effectLst/>
                <a:uLnTx/>
                <a:uFillTx/>
                <a:latin typeface="Segoe UI Semibold"/>
                <a:ea typeface="Segoe UI" pitchFamily="34" charset="0"/>
                <a:cs typeface="Segoe UI" pitchFamily="34" charset="0"/>
              </a:rPr>
            </a:br>
            <a:r>
              <a:rPr kumimoji="0" lang="en-US" sz="1400" b="0" i="0" u="none" strike="noStrike" kern="1200" cap="none" spc="0" normalizeH="0" baseline="0" noProof="0">
                <a:ln>
                  <a:noFill/>
                </a:ln>
                <a:solidFill>
                  <a:srgbClr val="00445E"/>
                </a:solidFill>
                <a:effectLst/>
                <a:uLnTx/>
                <a:uFillTx/>
                <a:latin typeface="Segoe UI Semibold"/>
                <a:ea typeface="Segoe UI" pitchFamily="34" charset="0"/>
                <a:cs typeface="Segoe UI" pitchFamily="34" charset="0"/>
              </a:rPr>
              <a:t>value chains</a:t>
            </a:r>
          </a:p>
        </p:txBody>
      </p:sp>
      <p:pic>
        <p:nvPicPr>
          <p:cNvPr id="419" name="Picture 418" descr="Blurred motion of railroad track at night">
            <a:extLst>
              <a:ext uri="{FF2B5EF4-FFF2-40B4-BE49-F238E27FC236}">
                <a16:creationId xmlns:a16="http://schemas.microsoft.com/office/drawing/2014/main" id="{C051BD8F-8517-F44C-A575-5A10449F3F43}"/>
              </a:ext>
            </a:extLst>
          </p:cNvPr>
          <p:cNvPicPr>
            <a:picLocks/>
          </p:cNvPicPr>
          <p:nvPr/>
        </p:nvPicPr>
        <p:blipFill>
          <a:blip r:embed="rId6" cstate="email">
            <a:extLst>
              <a:ext uri="{28A0092B-C50C-407E-A947-70E740481C1C}">
                <a14:useLocalDpi xmlns:a14="http://schemas.microsoft.com/office/drawing/2010/main"/>
              </a:ext>
            </a:extLst>
          </a:blip>
          <a:srcRect l="23186" r="23186"/>
          <a:stretch/>
        </p:blipFill>
        <p:spPr>
          <a:xfrm>
            <a:off x="8992615" y="3633345"/>
            <a:ext cx="2611341" cy="3231911"/>
          </a:xfrm>
          <a:prstGeom prst="rect">
            <a:avLst/>
          </a:prstGeom>
        </p:spPr>
      </p:pic>
    </p:spTree>
    <p:extLst>
      <p:ext uri="{BB962C8B-B14F-4D97-AF65-F5344CB8AC3E}">
        <p14:creationId xmlns:p14="http://schemas.microsoft.com/office/powerpoint/2010/main" val="1026642971"/>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Industry Cloud Theme 3.12">
  <a:themeElements>
    <a:clrScheme name="Custom 11">
      <a:dk1>
        <a:srgbClr val="000000"/>
      </a:dk1>
      <a:lt1>
        <a:srgbClr val="FFFFFF"/>
      </a:lt1>
      <a:dk2>
        <a:srgbClr val="1A2B46"/>
      </a:dk2>
      <a:lt2>
        <a:srgbClr val="E6E6E6"/>
      </a:lt2>
      <a:accent1>
        <a:srgbClr val="0078D4"/>
      </a:accent1>
      <a:accent2>
        <a:srgbClr val="243A5E"/>
      </a:accent2>
      <a:accent3>
        <a:srgbClr val="50E6FF"/>
      </a:accent3>
      <a:accent4>
        <a:srgbClr val="92D050"/>
      </a:accent4>
      <a:accent5>
        <a:srgbClr val="603BA1"/>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chemeClr val="bg1">
              <a:lumMod val="65000"/>
            </a:schemeClr>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Cloud for Sustainability (Base template) " id="{F8A2A05F-7857-4AA8-80CB-5521BC03A38E}" vid="{6B3A2842-9DE2-4189-9D10-E0F259C6E0A4}"/>
    </a:ext>
  </a:extLst>
</a:theme>
</file>

<file path=ppt/theme/theme10.xml><?xml version="1.0" encoding="utf-8"?>
<a:theme xmlns:a="http://schemas.openxmlformats.org/drawingml/2006/main" name="1_Sustainability_Yellow Blue Color">
  <a:themeElements>
    <a:clrScheme name="MIS Palette">
      <a:dk1>
        <a:srgbClr val="000000"/>
      </a:dk1>
      <a:lt1>
        <a:srgbClr val="FFFFFF"/>
      </a:lt1>
      <a:dk2>
        <a:srgbClr val="008575"/>
      </a:dk2>
      <a:lt2>
        <a:srgbClr val="FEF000"/>
      </a:lt2>
      <a:accent1>
        <a:srgbClr val="FF9349"/>
      </a:accent1>
      <a:accent2>
        <a:srgbClr val="D83B01"/>
      </a:accent2>
      <a:accent3>
        <a:srgbClr val="107C10"/>
      </a:accent3>
      <a:accent4>
        <a:srgbClr val="008575"/>
      </a:accent4>
      <a:accent5>
        <a:srgbClr val="0078D4"/>
      </a:accent5>
      <a:accent6>
        <a:srgbClr val="8661C5"/>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5"/>
        </a:solidFill>
        <a:ln>
          <a:noFill/>
          <a:headEnd type="none" w="med" len="med"/>
          <a:tailEnd type="none" w="med" len="med"/>
        </a:ln>
        <a:effectLst/>
      </a:spPr>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25400" cap="sq">
          <a:gradFill>
            <a:gsLst>
              <a:gs pos="60000">
                <a:srgbClr val="61C5BE"/>
              </a:gs>
              <a:gs pos="29000">
                <a:srgbClr val="FFF200"/>
              </a:gs>
              <a:gs pos="100000">
                <a:schemeClr val="accent5"/>
              </a:gs>
            </a:gsLst>
            <a:lin ang="0" scaled="0"/>
          </a:gradFill>
          <a:miter lim="800000"/>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Sustainability_Yellow Blue Color" id="{EBB23D7E-28BC-44B6-A771-B38B2009B5C0}" vid="{E514D3B5-829B-470C-99CE-BE6E97700BA3}"/>
    </a:ext>
  </a:extLst>
</a:theme>
</file>

<file path=ppt/theme/theme11.xml><?xml version="1.0" encoding="utf-8"?>
<a:theme xmlns:a="http://schemas.openxmlformats.org/drawingml/2006/main" name="2_Widescreen MS and Azure">
  <a:themeElements>
    <a:clrScheme name="PCoE_22_01737">
      <a:dk1>
        <a:srgbClr val="000000"/>
      </a:dk1>
      <a:lt1>
        <a:srgbClr val="FFFFFF"/>
      </a:lt1>
      <a:dk2>
        <a:srgbClr val="000000"/>
      </a:dk2>
      <a:lt2>
        <a:srgbClr val="F2F2F2"/>
      </a:lt2>
      <a:accent1>
        <a:srgbClr val="0078D4"/>
      </a:accent1>
      <a:accent2>
        <a:srgbClr val="50E6FF"/>
      </a:accent2>
      <a:accent3>
        <a:srgbClr val="92D050"/>
      </a:accent3>
      <a:accent4>
        <a:srgbClr val="ACACAC"/>
      </a:accent4>
      <a:accent5>
        <a:srgbClr val="75757A"/>
      </a:accent5>
      <a:accent6>
        <a:srgbClr val="FDBB30"/>
      </a:accent6>
      <a:hlink>
        <a:srgbClr val="3F4995"/>
      </a:hlink>
      <a:folHlink>
        <a:srgbClr val="0078D4"/>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Mid Gray">
      <a:srgbClr val="737373"/>
    </a:custClr>
    <a:custClr name="Dark Gray">
      <a:srgbClr val="505050"/>
    </a:custClr>
    <a:custClr name="Extra Dark Gray">
      <a:srgbClr val="2F2F2F"/>
    </a:custClr>
    <a:custClr name="Rich Black">
      <a:srgbClr val="000000"/>
    </a:custClr>
  </a:custClrLst>
  <a:extLst>
    <a:ext uri="{05A4C25C-085E-4340-85A3-A5531E510DB2}">
      <thm15:themeFamily xmlns:thm15="http://schemas.microsoft.com/office/thememl/2012/main" name="Presentation1" id="{F0717D5D-AF64-441B-88E1-D53422FA38A1}" vid="{E862D2DE-FCDF-41CE-8666-72F0156061DF}"/>
    </a:ext>
  </a:extLst>
</a:theme>
</file>

<file path=ppt/theme/theme12.xml><?xml version="1.0" encoding="utf-8"?>
<a:theme xmlns:a="http://schemas.openxmlformats.org/drawingml/2006/main" name="3_Sustainability All-up">
  <a:themeElements>
    <a:clrScheme name="Custom 36">
      <a:dk1>
        <a:srgbClr val="000000"/>
      </a:dk1>
      <a:lt1>
        <a:srgbClr val="FFFFFF"/>
      </a:lt1>
      <a:dk2>
        <a:srgbClr val="243A5F"/>
      </a:dk2>
      <a:lt2>
        <a:srgbClr val="E6E6E6"/>
      </a:lt2>
      <a:accent1>
        <a:srgbClr val="30E5D0"/>
      </a:accent1>
      <a:accent2>
        <a:srgbClr val="008575"/>
      </a:accent2>
      <a:accent3>
        <a:srgbClr val="243A5F"/>
      </a:accent3>
      <a:accent4>
        <a:srgbClr val="30E5D0"/>
      </a:accent4>
      <a:accent5>
        <a:srgbClr val="0078D4"/>
      </a:accent5>
      <a:accent6>
        <a:srgbClr val="D2D2D2"/>
      </a:accent6>
      <a:hlink>
        <a:srgbClr val="30E5D0"/>
      </a:hlink>
      <a:folHlink>
        <a:srgbClr val="30E5D0"/>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Template Starter Teal - February 2020.potx" id="{ED1A6496-A683-46AB-8E23-C2F28A40B1A7}" vid="{6017B456-6C7F-4CBA-A12B-A3732CAB3A98}"/>
    </a:ext>
  </a:extLst>
</a:theme>
</file>

<file path=ppt/theme/theme13.xml><?xml version="1.0" encoding="utf-8"?>
<a:theme xmlns:a="http://schemas.openxmlformats.org/drawingml/2006/main" name="MIS Yellow Blue">
  <a:themeElements>
    <a:clrScheme name="IS yellow_teal color">
      <a:dk1>
        <a:srgbClr val="000000"/>
      </a:dk1>
      <a:lt1>
        <a:srgbClr val="FFFFFF"/>
      </a:lt1>
      <a:dk2>
        <a:srgbClr val="008575"/>
      </a:dk2>
      <a:lt2>
        <a:srgbClr val="FEF000"/>
      </a:lt2>
      <a:accent1>
        <a:srgbClr val="FF9349"/>
      </a:accent1>
      <a:accent2>
        <a:srgbClr val="D83B01"/>
      </a:accent2>
      <a:accent3>
        <a:srgbClr val="107C10"/>
      </a:accent3>
      <a:accent4>
        <a:srgbClr val="008575"/>
      </a:accent4>
      <a:accent5>
        <a:srgbClr val="0078D4"/>
      </a:accent5>
      <a:accent6>
        <a:srgbClr val="8661C5"/>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1" id="{38D909ED-973A-4413-A6EA-08032B8ED443}" vid="{6E24198D-CE64-4CBB-9C0A-48591E90B80B}"/>
    </a:ext>
  </a:extLst>
</a:theme>
</file>

<file path=ppt/theme/theme14.xml><?xml version="1.0" encoding="utf-8"?>
<a:theme xmlns:a="http://schemas.openxmlformats.org/drawingml/2006/main" name="2_Energy and Carbon">
  <a:themeElements>
    <a:clrScheme name="Custom 36">
      <a:dk1>
        <a:srgbClr val="000000"/>
      </a:dk1>
      <a:lt1>
        <a:srgbClr val="FFFFFF"/>
      </a:lt1>
      <a:dk2>
        <a:srgbClr val="243A5F"/>
      </a:dk2>
      <a:lt2>
        <a:srgbClr val="E6E6E6"/>
      </a:lt2>
      <a:accent1>
        <a:srgbClr val="FFC000"/>
      </a:accent1>
      <a:accent2>
        <a:srgbClr val="008575"/>
      </a:accent2>
      <a:accent3>
        <a:srgbClr val="243A5F"/>
      </a:accent3>
      <a:accent4>
        <a:srgbClr val="FFC000"/>
      </a:accent4>
      <a:accent5>
        <a:srgbClr val="0078D4"/>
      </a:accent5>
      <a:accent6>
        <a:srgbClr val="D2D2D2"/>
      </a:accent6>
      <a:hlink>
        <a:srgbClr val="243A5F"/>
      </a:hlink>
      <a:folHlink>
        <a:srgbClr val="243A5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Template Starter Teal - February 2020.potx" id="{ED1A6496-A683-46AB-8E23-C2F28A40B1A7}" vid="{6017B456-6C7F-4CBA-A12B-A3732CAB3A98}"/>
    </a:ext>
  </a:extLst>
</a:theme>
</file>

<file path=ppt/theme/theme15.xml><?xml version="1.0" encoding="utf-8"?>
<a:theme xmlns:a="http://schemas.openxmlformats.org/drawingml/2006/main" name="3_Industry Cloud Theme 3.12">
  <a:themeElements>
    <a:clrScheme name="Custom 11">
      <a:dk1>
        <a:srgbClr val="000000"/>
      </a:dk1>
      <a:lt1>
        <a:srgbClr val="FFFFFF"/>
      </a:lt1>
      <a:dk2>
        <a:srgbClr val="1A2B46"/>
      </a:dk2>
      <a:lt2>
        <a:srgbClr val="E6E6E6"/>
      </a:lt2>
      <a:accent1>
        <a:srgbClr val="0078D4"/>
      </a:accent1>
      <a:accent2>
        <a:srgbClr val="243A5E"/>
      </a:accent2>
      <a:accent3>
        <a:srgbClr val="50E6FF"/>
      </a:accent3>
      <a:accent4>
        <a:srgbClr val="92D050"/>
      </a:accent4>
      <a:accent5>
        <a:srgbClr val="603BA1"/>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chemeClr val="bg1">
              <a:lumMod val="65000"/>
            </a:schemeClr>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Cloud for Sustainability (Base template) " id="{F8A2A05F-7857-4AA8-80CB-5521BC03A38E}" vid="{6B3A2842-9DE2-4189-9D10-E0F259C6E0A4}"/>
    </a:ext>
  </a:extLst>
</a:theme>
</file>

<file path=ppt/theme/theme16.xml><?xml version="1.0" encoding="utf-8"?>
<a:theme xmlns:a="http://schemas.openxmlformats.org/drawingml/2006/main" name="Microsoft Ignite 2/3 White Template">
  <a:themeElements>
    <a:clrScheme name="Custom 33">
      <a:dk1>
        <a:srgbClr val="000000"/>
      </a:dk1>
      <a:lt1>
        <a:srgbClr val="FFFFFF"/>
      </a:lt1>
      <a:dk2>
        <a:srgbClr val="243A5E"/>
      </a:dk2>
      <a:lt2>
        <a:srgbClr val="E6E6E6"/>
      </a:lt2>
      <a:accent1>
        <a:srgbClr val="0078D4"/>
      </a:accent1>
      <a:accent2>
        <a:srgbClr val="243A5E"/>
      </a:accent2>
      <a:accent3>
        <a:srgbClr val="C73ECC"/>
      </a:accent3>
      <a:accent4>
        <a:srgbClr val="C5B4E3"/>
      </a:accent4>
      <a:accent5>
        <a:srgbClr val="FFB900"/>
      </a:accent5>
      <a:accent6>
        <a:srgbClr val="B1B3B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S_Ignite2022_2-3rds Event-template.potx" id="{863A79DE-DF6F-402E-9692-B1AA1D8D1EF2}" vid="{F018AB8B-F3F5-4FEF-8E2A-96B33D06AF16}"/>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3.xml><?xml version="1.0" encoding="utf-8"?>
<a:theme xmlns:a="http://schemas.openxmlformats.org/drawingml/2006/main" name="Sustainability_Yellow Blue Color">
  <a:themeElements>
    <a:clrScheme name="MIS Palette">
      <a:dk1>
        <a:srgbClr val="000000"/>
      </a:dk1>
      <a:lt1>
        <a:srgbClr val="FFFFFF"/>
      </a:lt1>
      <a:dk2>
        <a:srgbClr val="008575"/>
      </a:dk2>
      <a:lt2>
        <a:srgbClr val="FEF000"/>
      </a:lt2>
      <a:accent1>
        <a:srgbClr val="FF9349"/>
      </a:accent1>
      <a:accent2>
        <a:srgbClr val="D83B01"/>
      </a:accent2>
      <a:accent3>
        <a:srgbClr val="107C10"/>
      </a:accent3>
      <a:accent4>
        <a:srgbClr val="008575"/>
      </a:accent4>
      <a:accent5>
        <a:srgbClr val="0078D4"/>
      </a:accent5>
      <a:accent6>
        <a:srgbClr val="8661C5"/>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5"/>
        </a:solidFill>
        <a:ln>
          <a:noFill/>
          <a:headEnd type="none" w="med" len="med"/>
          <a:tailEnd type="none" w="med" len="med"/>
        </a:ln>
        <a:effectLst/>
      </a:spPr>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25400" cap="sq">
          <a:gradFill>
            <a:gsLst>
              <a:gs pos="60000">
                <a:srgbClr val="61C5BE"/>
              </a:gs>
              <a:gs pos="29000">
                <a:srgbClr val="FFF200"/>
              </a:gs>
              <a:gs pos="100000">
                <a:schemeClr val="accent5"/>
              </a:gs>
            </a:gsLst>
            <a:lin ang="0" scaled="0"/>
          </a:gradFill>
          <a:miter lim="800000"/>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Sustainability_Yellow Blue Color" id="{EBB23D7E-28BC-44B6-A771-B38B2009B5C0}" vid="{E514D3B5-829B-470C-99CE-BE6E97700BA3}"/>
    </a:ext>
  </a:extLst>
</a:theme>
</file>

<file path=ppt/theme/theme4.xml><?xml version="1.0" encoding="utf-8"?>
<a:theme xmlns:a="http://schemas.openxmlformats.org/drawingml/2006/main" name="1_Energy and Carbon">
  <a:themeElements>
    <a:clrScheme name="Custom 31">
      <a:dk1>
        <a:srgbClr val="000000"/>
      </a:dk1>
      <a:lt1>
        <a:srgbClr val="FFFFFF"/>
      </a:lt1>
      <a:dk2>
        <a:srgbClr val="044C70"/>
      </a:dk2>
      <a:lt2>
        <a:srgbClr val="E6E6E6"/>
      </a:lt2>
      <a:accent1>
        <a:srgbClr val="FFC000"/>
      </a:accent1>
      <a:accent2>
        <a:srgbClr val="008575"/>
      </a:accent2>
      <a:accent3>
        <a:srgbClr val="044C70"/>
      </a:accent3>
      <a:accent4>
        <a:srgbClr val="FFC000"/>
      </a:accent4>
      <a:accent5>
        <a:srgbClr val="0078D4"/>
      </a:accent5>
      <a:accent6>
        <a:srgbClr val="D2D2D2"/>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Template Starter Teal - February 2020.potx" id="{ED1A6496-A683-46AB-8E23-C2F28A40B1A7}" vid="{6017B456-6C7F-4CBA-A12B-A3732CAB3A98}"/>
    </a:ext>
  </a:extLst>
</a:theme>
</file>

<file path=ppt/theme/theme5.xml><?xml version="1.0" encoding="utf-8"?>
<a:theme xmlns:a="http://schemas.openxmlformats.org/drawingml/2006/main" name="2_Sustainability All-up">
  <a:themeElements>
    <a:clrScheme name="Custom 105">
      <a:dk1>
        <a:srgbClr val="000000"/>
      </a:dk1>
      <a:lt1>
        <a:srgbClr val="FFFFFF"/>
      </a:lt1>
      <a:dk2>
        <a:srgbClr val="243A5F"/>
      </a:dk2>
      <a:lt2>
        <a:srgbClr val="E6E6E6"/>
      </a:lt2>
      <a:accent1>
        <a:srgbClr val="30E5D0"/>
      </a:accent1>
      <a:accent2>
        <a:srgbClr val="008575"/>
      </a:accent2>
      <a:accent3>
        <a:srgbClr val="243A5F"/>
      </a:accent3>
      <a:accent4>
        <a:srgbClr val="30E5D0"/>
      </a:accent4>
      <a:accent5>
        <a:srgbClr val="0078D4"/>
      </a:accent5>
      <a:accent6>
        <a:srgbClr val="D2D2D2"/>
      </a:accent6>
      <a:hlink>
        <a:srgbClr val="0078D4"/>
      </a:hlink>
      <a:folHlink>
        <a:srgbClr val="30E5D0"/>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Template Starter Teal - February 2020.potx" id="{ED1A6496-A683-46AB-8E23-C2F28A40B1A7}" vid="{6017B456-6C7F-4CBA-A12B-A3732CAB3A98}"/>
    </a:ext>
  </a:extLst>
</a:theme>
</file>

<file path=ppt/theme/theme6.xml><?xml version="1.0" encoding="utf-8"?>
<a:theme xmlns:a="http://schemas.openxmlformats.org/drawingml/2006/main" name="4_Custom_Microsoft Dynamics 365">
  <a:themeElements>
    <a:clrScheme name="Custom 14">
      <a:dk1>
        <a:srgbClr val="000000"/>
      </a:dk1>
      <a:lt1>
        <a:srgbClr val="FFFFFF"/>
      </a:lt1>
      <a:dk2>
        <a:srgbClr val="0A1B45"/>
      </a:dk2>
      <a:lt2>
        <a:srgbClr val="A4A4A4"/>
      </a:lt2>
      <a:accent1>
        <a:srgbClr val="0A1B45"/>
      </a:accent1>
      <a:accent2>
        <a:srgbClr val="0078D4"/>
      </a:accent2>
      <a:accent3>
        <a:srgbClr val="EAE4DC"/>
      </a:accent3>
      <a:accent4>
        <a:srgbClr val="FF9349"/>
      </a:accent4>
      <a:accent5>
        <a:srgbClr val="FEF000"/>
      </a:accent5>
      <a:accent6>
        <a:srgbClr val="50E6FF"/>
      </a:accent6>
      <a:hlink>
        <a:srgbClr val="D83B01"/>
      </a:hlink>
      <a:folHlink>
        <a:srgbClr val="1392B4"/>
      </a:folHlink>
    </a:clrScheme>
    <a:fontScheme name="Custom 3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2" id="{E61E58FE-BCEE-4FCE-9978-6BB1BB319B4A}" vid="{0901819D-5FB5-4FCD-8045-5E1A560F02D1}"/>
    </a:ext>
  </a:extLst>
</a:theme>
</file>

<file path=ppt/theme/theme7.xml><?xml version="1.0" encoding="utf-8"?>
<a:theme xmlns:a="http://schemas.openxmlformats.org/drawingml/2006/main" name="1_MIS Yellow Blue">
  <a:themeElements>
    <a:clrScheme name="IS yellow_teal color">
      <a:dk1>
        <a:srgbClr val="000000"/>
      </a:dk1>
      <a:lt1>
        <a:srgbClr val="FFFFFF"/>
      </a:lt1>
      <a:dk2>
        <a:srgbClr val="008575"/>
      </a:dk2>
      <a:lt2>
        <a:srgbClr val="FEF000"/>
      </a:lt2>
      <a:accent1>
        <a:srgbClr val="FF9349"/>
      </a:accent1>
      <a:accent2>
        <a:srgbClr val="D83B01"/>
      </a:accent2>
      <a:accent3>
        <a:srgbClr val="107C10"/>
      </a:accent3>
      <a:accent4>
        <a:srgbClr val="008575"/>
      </a:accent4>
      <a:accent5>
        <a:srgbClr val="0078D4"/>
      </a:accent5>
      <a:accent6>
        <a:srgbClr val="8661C5"/>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1" id="{38D909ED-973A-4413-A6EA-08032B8ED443}" vid="{6E24198D-CE64-4CBB-9C0A-48591E90B80B}"/>
    </a:ext>
  </a:extLst>
</a:theme>
</file>

<file path=ppt/theme/theme8.xml><?xml version="1.0" encoding="utf-8"?>
<a:theme xmlns:a="http://schemas.openxmlformats.org/drawingml/2006/main" name="Energy and Carbon">
  <a:themeElements>
    <a:clrScheme name="Custom 87">
      <a:dk1>
        <a:srgbClr val="000000"/>
      </a:dk1>
      <a:lt1>
        <a:srgbClr val="FFFFFF"/>
      </a:lt1>
      <a:dk2>
        <a:srgbClr val="243A5F"/>
      </a:dk2>
      <a:lt2>
        <a:srgbClr val="E6E6E6"/>
      </a:lt2>
      <a:accent1>
        <a:srgbClr val="30E5D0"/>
      </a:accent1>
      <a:accent2>
        <a:srgbClr val="008575"/>
      </a:accent2>
      <a:accent3>
        <a:srgbClr val="243A5F"/>
      </a:accent3>
      <a:accent4>
        <a:srgbClr val="30E5D0"/>
      </a:accent4>
      <a:accent5>
        <a:srgbClr val="0078D4"/>
      </a:accent5>
      <a:accent6>
        <a:srgbClr val="D2D2D2"/>
      </a:accent6>
      <a:hlink>
        <a:srgbClr val="30E5D0"/>
      </a:hlink>
      <a:folHlink>
        <a:srgbClr val="30E5D0"/>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Template Starter Teal - February 2020.potx" id="{ED1A6496-A683-46AB-8E23-C2F28A40B1A7}" vid="{6017B456-6C7F-4CBA-A12B-A3732CAB3A98}"/>
    </a:ext>
  </a:extLst>
</a:theme>
</file>

<file path=ppt/theme/theme9.xml><?xml version="1.0" encoding="utf-8"?>
<a:theme xmlns:a="http://schemas.openxmlformats.org/drawingml/2006/main" name="Sustainability All-up">
  <a:themeElements>
    <a:clrScheme name="Custom 38">
      <a:dk1>
        <a:srgbClr val="000000"/>
      </a:dk1>
      <a:lt1>
        <a:srgbClr val="FFFFFF"/>
      </a:lt1>
      <a:dk2>
        <a:srgbClr val="243A5F"/>
      </a:dk2>
      <a:lt2>
        <a:srgbClr val="E6E6E6"/>
      </a:lt2>
      <a:accent1>
        <a:srgbClr val="30E5D0"/>
      </a:accent1>
      <a:accent2>
        <a:srgbClr val="008575"/>
      </a:accent2>
      <a:accent3>
        <a:srgbClr val="243A5F"/>
      </a:accent3>
      <a:accent4>
        <a:srgbClr val="30E5D0"/>
      </a:accent4>
      <a:accent5>
        <a:srgbClr val="0078D4"/>
      </a:accent5>
      <a:accent6>
        <a:srgbClr val="D2D2D2"/>
      </a:accent6>
      <a:hlink>
        <a:srgbClr val="30E5D0"/>
      </a:hlink>
      <a:folHlink>
        <a:srgbClr val="30E5D0"/>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Template Starter Teal - February 2020.potx" id="{ED1A6496-A683-46AB-8E23-C2F28A40B1A7}" vid="{6017B456-6C7F-4CBA-A12B-A3732CAB3A9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30e9df3-be65-4c73-a93b-d1236ebd677e" xsi:nil="true"/>
    <_ip_UnifiedCompliancePolicyUIAction xmlns="http://schemas.microsoft.com/sharepoint/v3" xsi:nil="true"/>
    <_ip_UnifiedCompliancePolicyProperties xmlns="http://schemas.microsoft.com/sharepoint/v3" xsi:nil="true"/>
    <SharedWithUsers xmlns="129b2d4d-029d-490d-a31a-657366908f14">
      <UserInfo>
        <DisplayName/>
        <AccountId xsi:nil="true"/>
        <AccountType/>
      </UserInfo>
    </SharedWithUsers>
    <MediaLengthInSeconds xmlns="bfd05f21-534f-4f13-9827-6d5667c260d0" xsi:nil="true"/>
    <lcf76f155ced4ddcb4097134ff3c332f xmlns="bfd05f21-534f-4f13-9827-6d5667c260d0">
      <Terms xmlns="http://schemas.microsoft.com/office/infopath/2007/PartnerControls"/>
    </lcf76f155ced4ddcb4097134ff3c332f>
    <MediaServiceKeyPoints xmlns="bfd05f21-534f-4f13-9827-6d5667c260d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0226315EDCA17418886F526148072A1" ma:contentTypeVersion="27" ma:contentTypeDescription="Create a new document." ma:contentTypeScope="" ma:versionID="74cf140996c513778f47d1ec499cba00">
  <xsd:schema xmlns:xsd="http://www.w3.org/2001/XMLSchema" xmlns:xs="http://www.w3.org/2001/XMLSchema" xmlns:p="http://schemas.microsoft.com/office/2006/metadata/properties" xmlns:ns1="http://schemas.microsoft.com/sharepoint/v3" xmlns:ns2="129b2d4d-029d-490d-a31a-657366908f14" xmlns:ns3="bfd05f21-534f-4f13-9827-6d5667c260d0" xmlns:ns4="230e9df3-be65-4c73-a93b-d1236ebd677e" targetNamespace="http://schemas.microsoft.com/office/2006/metadata/properties" ma:root="true" ma:fieldsID="5de592c85b2033678ebba038a6a95f68" ns1:_="" ns2:_="" ns3:_="" ns4:_="">
    <xsd:import namespace="http://schemas.microsoft.com/sharepoint/v3"/>
    <xsd:import namespace="129b2d4d-029d-490d-a31a-657366908f14"/>
    <xsd:import namespace="bfd05f21-534f-4f13-9827-6d5667c260d0"/>
    <xsd:import namespace="230e9df3-be65-4c73-a93b-d1236ebd677e"/>
    <xsd:element name="properties">
      <xsd:complexType>
        <xsd:sequence>
          <xsd:element name="documentManagement">
            <xsd:complexType>
              <xsd:all>
                <xsd:element ref="ns2:SharedWithUsers" minOccurs="0"/>
                <xsd:element ref="ns2:SharedWithDetails" minOccurs="0"/>
                <xsd:element ref="ns1:_dlc_Exempt" minOccurs="0"/>
                <xsd:element ref="ns2:LastSharedByUser" minOccurs="0"/>
                <xsd:element ref="ns2:LastSharedByTime" minOccurs="0"/>
                <xsd:element ref="ns1:_ip_UnifiedCompliancePolicyProperties" minOccurs="0"/>
                <xsd:element ref="ns1:_ip_UnifiedCompliancePolicyUIAction" minOccurs="0"/>
                <xsd:element ref="ns3:MediaServiceMetadata" minOccurs="0"/>
                <xsd:element ref="ns3:MediaServiceFastMetadata" minOccurs="0"/>
                <xsd:element ref="ns3:MediaServiceDateTaken" minOccurs="0"/>
                <xsd:element ref="ns3:MediaServiceLocation" minOccurs="0"/>
                <xsd:element ref="ns3:MediaServiceAutoTags"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0" nillable="true" ma:displayName="Exempt from Policy" ma:description="" ma:hidden="true" ma:internalName="_dlc_Exempt" ma:readOnly="true">
      <xsd:simpleType>
        <xsd:restriction base="dms:Unknown"/>
      </xsd:simpleType>
    </xsd:element>
    <xsd:element name="_ip_UnifiedCompliancePolicyProperties" ma:index="13" nillable="true" ma:displayName="Unified Compliance Policy Properties" ma:description="" ma:hidden="true" ma:internalName="_ip_UnifiedCompliancePolicyProperties">
      <xsd:simpleType>
        <xsd:restriction base="dms:Note"/>
      </xsd:simpleType>
    </xsd:element>
    <xsd:element name="_ip_UnifiedCompliancePolicyUIAction" ma:index="14"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9b2d4d-029d-490d-a31a-657366908f1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bfd05f21-534f-4f13-9827-6d5667c260d0"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Location" ma:index="18" nillable="true" ma:displayName="MediaServiceLocation" ma:description="" ma:internalName="MediaServiceLocatio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element name="MediaServiceOCR" ma:index="20" nillable="true" ma:displayName="MediaServiceOCR" ma:description="" ma:internalName="MediaServiceOCR" ma:readOnly="true">
      <xsd:simpleType>
        <xsd:restriction base="dms:Note">
          <xsd:maxLength value="255"/>
        </xsd:restriction>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fals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8" nillable="true" ma:displayName="Taxonomy Catch All Column" ma:hidden="true" ma:list="{320a77eb-d0dc-4ee4-82fb-6319c170d1d2}" ma:internalName="TaxCatchAll" ma:showField="CatchAllData" ma:web="129b2d4d-029d-490d-a31a-657366908f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p:Policy xmlns:p="office.server.policy" id="" local="true">
  <p:Name>Document</p:Name>
  <p:Description/>
  <p:Statement/>
  <p:PolicyItems>
    <p:PolicyItem featureId="Microsoft.Office.RecordsManagement.PolicyFeatures.PolicyAudit" staticId="0x01010040226315EDCA17418886F526148072A1|1757814118" UniqueId="7bf1f949-1740-4195-8448-7b9078a8cdc1">
      <p:Name>Auditing</p:Name>
      <p:Description>Audits user actions on documents and list items to the Audit Log.</p:Description>
      <p:CustomData>
        <Audit>
          <Update/>
          <CheckInOut/>
          <MoveCopy/>
          <DeleteRestore/>
        </Audit>
      </p:CustomData>
    </p:PolicyItem>
  </p:PolicyItems>
</p:Policy>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www.w3.org/XML/1998/namespace"/>
    <ds:schemaRef ds:uri="http://purl.org/dc/elements/1.1/"/>
    <ds:schemaRef ds:uri="230e9df3-be65-4c73-a93b-d1236ebd677e"/>
    <ds:schemaRef ds:uri="http://schemas.microsoft.com/office/infopath/2007/PartnerControls"/>
    <ds:schemaRef ds:uri="http://purl.org/dc/dcmitype/"/>
    <ds:schemaRef ds:uri="http://schemas.openxmlformats.org/package/2006/metadata/core-properties"/>
    <ds:schemaRef ds:uri="http://schemas.microsoft.com/office/2006/documentManagement/types"/>
    <ds:schemaRef ds:uri="129b2d4d-029d-490d-a31a-657366908f14"/>
    <ds:schemaRef ds:uri="bfd05f21-534f-4f13-9827-6d5667c260d0"/>
    <ds:schemaRef ds:uri="http://schemas.microsoft.com/sharepoint/v3"/>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36921791-E18D-478B-A637-D87E409B62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9b2d4d-029d-490d-a31a-657366908f14"/>
    <ds:schemaRef ds:uri="bfd05f21-534f-4f13-9827-6d5667c260d0"/>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80544E6B-B36D-4566-BC2D-1E135F715ECA}">
  <ds:schemaRefs>
    <ds:schemaRef ds:uri="office.server.policy"/>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16-9_Blue_Business_2019_18</Template>
  <TotalTime>616</TotalTime>
  <Words>11402</Words>
  <Application>Microsoft Office PowerPoint</Application>
  <PresentationFormat>Widescreen</PresentationFormat>
  <Paragraphs>872</Paragraphs>
  <Slides>33</Slides>
  <Notes>30</Notes>
  <HiddenSlides>0</HiddenSlides>
  <MMClips>0</MMClips>
  <ScaleCrop>false</ScaleCrop>
  <HeadingPairs>
    <vt:vector size="6" baseType="variant">
      <vt:variant>
        <vt:lpstr>Fonts Used</vt:lpstr>
      </vt:variant>
      <vt:variant>
        <vt:i4>13</vt:i4>
      </vt:variant>
      <vt:variant>
        <vt:lpstr>Theme</vt:lpstr>
      </vt:variant>
      <vt:variant>
        <vt:i4>16</vt:i4>
      </vt:variant>
      <vt:variant>
        <vt:lpstr>Slide Titles</vt:lpstr>
      </vt:variant>
      <vt:variant>
        <vt:i4>33</vt:i4>
      </vt:variant>
    </vt:vector>
  </HeadingPairs>
  <TitlesOfParts>
    <vt:vector size="62" baseType="lpstr">
      <vt:lpstr>Arial</vt:lpstr>
      <vt:lpstr>Calibri</vt:lpstr>
      <vt:lpstr>Consolas</vt:lpstr>
      <vt:lpstr>Helvetica Neue</vt:lpstr>
      <vt:lpstr>Segeo UI</vt:lpstr>
      <vt:lpstr>Segoe Pro</vt:lpstr>
      <vt:lpstr>Segoe UI</vt:lpstr>
      <vt:lpstr>Segoe UI Light</vt:lpstr>
      <vt:lpstr>Segoe UI Semibold</vt:lpstr>
      <vt:lpstr>Segoe UI Semilight</vt:lpstr>
      <vt:lpstr>SegoePro-Semibold</vt:lpstr>
      <vt:lpstr>SegoeUI</vt:lpstr>
      <vt:lpstr>Wingdings</vt:lpstr>
      <vt:lpstr>1_Industry Cloud Theme 3.12</vt:lpstr>
      <vt:lpstr>1_White Template</vt:lpstr>
      <vt:lpstr>Sustainability_Yellow Blue Color</vt:lpstr>
      <vt:lpstr>1_Energy and Carbon</vt:lpstr>
      <vt:lpstr>2_Sustainability All-up</vt:lpstr>
      <vt:lpstr>4_Custom_Microsoft Dynamics 365</vt:lpstr>
      <vt:lpstr>1_MIS Yellow Blue</vt:lpstr>
      <vt:lpstr>Energy and Carbon</vt:lpstr>
      <vt:lpstr>Sustainability All-up</vt:lpstr>
      <vt:lpstr>1_Sustainability_Yellow Blue Color</vt:lpstr>
      <vt:lpstr>2_Widescreen MS and Azure</vt:lpstr>
      <vt:lpstr>3_Sustainability All-up</vt:lpstr>
      <vt:lpstr>MIS Yellow Blue</vt:lpstr>
      <vt:lpstr>2_Energy and Carbon</vt:lpstr>
      <vt:lpstr>3_Industry Cloud Theme 3.12</vt:lpstr>
      <vt:lpstr>Microsoft Ignite 2/3 White Template</vt:lpstr>
      <vt:lpstr>Accelerating sustainability progress and business growth.</vt:lpstr>
      <vt:lpstr>Decades of action</vt:lpstr>
      <vt:lpstr>The world is facing an extraordinary challenge—to stabilize our climate by building quickly towards net zero.</vt:lpstr>
      <vt:lpstr>Sustainability presents market opportunities</vt:lpstr>
      <vt:lpstr>Microsoft sustainability strategy</vt:lpstr>
      <vt:lpstr>Targeted investments deliver greater value</vt:lpstr>
      <vt:lpstr>Our vision  </vt:lpstr>
      <vt:lpstr>Customer demand and Microsoft Cloud for Sustainability overview</vt:lpstr>
      <vt:lpstr>Microsoft Cloud for Sustainability Connecting customers, people, and data</vt:lpstr>
      <vt:lpstr>Microsoft Cloud for Sustainability represents a growing set of ESG (environmental, social, and governance) capabilities from Microsoft and our global ecosystem of partners that help organizations accelerate sustainability progress and business growth</vt:lpstr>
      <vt:lpstr>Microsoft Cloud for Sustainability</vt:lpstr>
      <vt:lpstr>Microsoft Sustainability Manager in action </vt:lpstr>
      <vt:lpstr>What makes these offerings unique? Microsoft Cloud for Sustainability and Microsoft Sustainability Manager</vt:lpstr>
      <vt:lpstr>Microsoft Cloud for Sustainability strategic launch partners</vt:lpstr>
      <vt:lpstr>Customer story: International Organization for Migration Improving security and resiliency by transitioning to the cloud</vt:lpstr>
      <vt:lpstr>Customer story: Microsoft Pioneering smart building sustainability solutions with AI</vt:lpstr>
      <vt:lpstr>Customer story: Ontario Power Generation Forecasting demand to support decarbonization and improve service </vt:lpstr>
      <vt:lpstr>Open discussion</vt:lpstr>
      <vt:lpstr>Thank you</vt:lpstr>
      <vt:lpstr>Appendix</vt:lpstr>
      <vt:lpstr>Microsoft Cloud for Sustainability</vt:lpstr>
      <vt:lpstr>Solution view</vt:lpstr>
      <vt:lpstr>Processes and data flow</vt:lpstr>
      <vt:lpstr>Customer story: International Organization for Migration Improving security and resiliency by transitioning to the cloud</vt:lpstr>
      <vt:lpstr>Customer story: Microsoft Pioneering smart building sustainability solutions with AI</vt:lpstr>
      <vt:lpstr>Customer story: Impact Observatory Using AI to map a better future</vt:lpstr>
      <vt:lpstr>Customer story: Ontario Power Generation Forecasting demand to support decarbonization and improve service </vt:lpstr>
      <vt:lpstr>Continuous innovation</vt:lpstr>
      <vt:lpstr>Key enhancements</vt:lpstr>
      <vt:lpstr>Emissions Impact Dashboard for Microsoft 365 </vt:lpstr>
      <vt:lpstr>Emissions Impact Dashboard for Azure and Cloud for Sustainability API</vt:lpstr>
      <vt:lpstr>Water capability highlights</vt:lpstr>
      <vt:lpstr>Select future enhancements*</vt:lpstr>
    </vt:vector>
  </TitlesOfParts>
  <Manager>&lt;Comms manager name here&gt;</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Cloud for Sustainability BDM Overview</dc:title>
  <dc:subject>&lt;Event name&gt;</dc:subject>
  <dc:creator>Joe Repetti</dc:creator>
  <cp:keywords/>
  <dc:description/>
  <cp:lastModifiedBy>Tor Inge Åsen</cp:lastModifiedBy>
  <cp:revision>3</cp:revision>
  <dcterms:created xsi:type="dcterms:W3CDTF">2019-02-20T19:22:26Z</dcterms:created>
  <dcterms:modified xsi:type="dcterms:W3CDTF">2022-11-14T08:41:59Z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0x010100181FD29AADECFF4880574646F9D82661</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Owner">
    <vt:lpwstr>maryfj@microsoft.com</vt:lpwstr>
  </property>
  <property fmtid="{D5CDD505-2E9C-101B-9397-08002B2CF9AE}" pid="15" name="MSIP_Label_f42aa342-8706-4288-bd11-ebb85995028c_SetDate">
    <vt:lpwstr>2017-08-29T14:27:20.8568347-07:00</vt:lpwstr>
  </property>
  <property fmtid="{D5CDD505-2E9C-101B-9397-08002B2CF9AE}" pid="16" name="MSIP_Label_f42aa342-8706-4288-bd11-ebb85995028c_Name">
    <vt:lpwstr>General</vt:lpwstr>
  </property>
  <property fmtid="{D5CDD505-2E9C-101B-9397-08002B2CF9AE}" pid="17" name="MSIP_Label_f42aa342-8706-4288-bd11-ebb85995028c_Application">
    <vt:lpwstr>Microsoft Azure Information Protection</vt:lpwstr>
  </property>
  <property fmtid="{D5CDD505-2E9C-101B-9397-08002B2CF9AE}" pid="18" name="MSIP_Label_f42aa342-8706-4288-bd11-ebb85995028c_Extended_MSFT_Method">
    <vt:lpwstr>Automatic</vt:lpwstr>
  </property>
  <property fmtid="{D5CDD505-2E9C-101B-9397-08002B2CF9AE}" pid="19" name="Sensitivity">
    <vt:lpwstr>General</vt:lpwstr>
  </property>
  <property fmtid="{D5CDD505-2E9C-101B-9397-08002B2CF9AE}" pid="20" name="Order">
    <vt:r8>807000</vt:r8>
  </property>
  <property fmtid="{D5CDD505-2E9C-101B-9397-08002B2CF9AE}" pid="21" name="xd_Signature">
    <vt:bool>false</vt:bool>
  </property>
  <property fmtid="{D5CDD505-2E9C-101B-9397-08002B2CF9AE}" pid="22" name="xd_ProgID">
    <vt:lpwstr/>
  </property>
  <property fmtid="{D5CDD505-2E9C-101B-9397-08002B2CF9AE}" pid="23" name="ComplianceAssetId">
    <vt:lpwstr/>
  </property>
  <property fmtid="{D5CDD505-2E9C-101B-9397-08002B2CF9AE}" pid="24" name="TemplateUrl">
    <vt:lpwstr/>
  </property>
  <property fmtid="{D5CDD505-2E9C-101B-9397-08002B2CF9AE}" pid="25" name="_ExtendedDescription">
    <vt:lpwstr/>
  </property>
  <property fmtid="{D5CDD505-2E9C-101B-9397-08002B2CF9AE}" pid="26" name="MediaServiceImageTags">
    <vt:lpwstr/>
  </property>
</Properties>
</file>